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Ex1.xml" ContentType="application/vnd.ms-office.chartex+xml"/>
  <Override PartName="/ppt/charts/style8.xml" ContentType="application/vnd.ms-office.chartstyle+xml"/>
  <Override PartName="/ppt/charts/colors8.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5" r:id="rId2"/>
  </p:sldMasterIdLst>
  <p:notesMasterIdLst>
    <p:notesMasterId r:id="rId64"/>
  </p:notesMasterIdLst>
  <p:sldIdLst>
    <p:sldId id="306" r:id="rId3"/>
    <p:sldId id="339" r:id="rId4"/>
    <p:sldId id="313" r:id="rId5"/>
    <p:sldId id="278" r:id="rId6"/>
    <p:sldId id="280" r:id="rId7"/>
    <p:sldId id="314" r:id="rId8"/>
    <p:sldId id="285" r:id="rId9"/>
    <p:sldId id="323" r:id="rId10"/>
    <p:sldId id="344" r:id="rId11"/>
    <p:sldId id="330" r:id="rId12"/>
    <p:sldId id="332" r:id="rId13"/>
    <p:sldId id="279" r:id="rId14"/>
    <p:sldId id="297" r:id="rId15"/>
    <p:sldId id="312" r:id="rId16"/>
    <p:sldId id="315" r:id="rId17"/>
    <p:sldId id="319" r:id="rId18"/>
    <p:sldId id="307" r:id="rId19"/>
    <p:sldId id="295" r:id="rId20"/>
    <p:sldId id="301" r:id="rId21"/>
    <p:sldId id="329" r:id="rId22"/>
    <p:sldId id="298" r:id="rId23"/>
    <p:sldId id="345" r:id="rId24"/>
    <p:sldId id="316" r:id="rId25"/>
    <p:sldId id="320" r:id="rId26"/>
    <p:sldId id="302" r:id="rId27"/>
    <p:sldId id="333" r:id="rId28"/>
    <p:sldId id="311" r:id="rId29"/>
    <p:sldId id="296" r:id="rId30"/>
    <p:sldId id="305" r:id="rId31"/>
    <p:sldId id="317" r:id="rId32"/>
    <p:sldId id="321" r:id="rId33"/>
    <p:sldId id="303" r:id="rId34"/>
    <p:sldId id="354" r:id="rId35"/>
    <p:sldId id="356" r:id="rId36"/>
    <p:sldId id="299" r:id="rId37"/>
    <p:sldId id="335" r:id="rId38"/>
    <p:sldId id="336" r:id="rId39"/>
    <p:sldId id="357" r:id="rId40"/>
    <p:sldId id="310" r:id="rId41"/>
    <p:sldId id="318" r:id="rId42"/>
    <p:sldId id="322" r:id="rId43"/>
    <p:sldId id="331" r:id="rId44"/>
    <p:sldId id="300" r:id="rId45"/>
    <p:sldId id="334" r:id="rId46"/>
    <p:sldId id="284" r:id="rId47"/>
    <p:sldId id="346" r:id="rId48"/>
    <p:sldId id="304" r:id="rId49"/>
    <p:sldId id="338" r:id="rId50"/>
    <p:sldId id="308" r:id="rId51"/>
    <p:sldId id="324" r:id="rId52"/>
    <p:sldId id="348" r:id="rId53"/>
    <p:sldId id="349" r:id="rId54"/>
    <p:sldId id="350" r:id="rId55"/>
    <p:sldId id="351" r:id="rId56"/>
    <p:sldId id="358" r:id="rId57"/>
    <p:sldId id="343" r:id="rId58"/>
    <p:sldId id="326" r:id="rId59"/>
    <p:sldId id="353" r:id="rId60"/>
    <p:sldId id="340" r:id="rId61"/>
    <p:sldId id="341" r:id="rId62"/>
    <p:sldId id="342"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重要！大赛介绍页面" id="{E6DCE105-C659-41A6-A16B-06D32DD339E7}">
          <p14:sldIdLst>
            <p14:sldId id="306"/>
            <p14:sldId id="339"/>
          </p14:sldIdLst>
        </p14:section>
        <p14:section name="选手作品" id="{9A73E056-1426-4050-A863-0597B738A9F1}">
          <p14:sldIdLst>
            <p14:sldId id="313"/>
            <p14:sldId id="278"/>
            <p14:sldId id="280"/>
            <p14:sldId id="314"/>
            <p14:sldId id="285"/>
            <p14:sldId id="323"/>
            <p14:sldId id="344"/>
            <p14:sldId id="330"/>
            <p14:sldId id="332"/>
            <p14:sldId id="279"/>
            <p14:sldId id="297"/>
            <p14:sldId id="312"/>
            <p14:sldId id="315"/>
            <p14:sldId id="319"/>
            <p14:sldId id="307"/>
            <p14:sldId id="295"/>
            <p14:sldId id="301"/>
            <p14:sldId id="329"/>
            <p14:sldId id="298"/>
            <p14:sldId id="345"/>
            <p14:sldId id="316"/>
            <p14:sldId id="320"/>
            <p14:sldId id="302"/>
            <p14:sldId id="333"/>
            <p14:sldId id="311"/>
            <p14:sldId id="296"/>
            <p14:sldId id="305"/>
            <p14:sldId id="317"/>
            <p14:sldId id="321"/>
            <p14:sldId id="303"/>
            <p14:sldId id="354"/>
            <p14:sldId id="356"/>
            <p14:sldId id="299"/>
            <p14:sldId id="335"/>
            <p14:sldId id="336"/>
            <p14:sldId id="357"/>
            <p14:sldId id="310"/>
            <p14:sldId id="318"/>
            <p14:sldId id="322"/>
            <p14:sldId id="331"/>
            <p14:sldId id="300"/>
            <p14:sldId id="334"/>
            <p14:sldId id="284"/>
            <p14:sldId id="346"/>
            <p14:sldId id="304"/>
            <p14:sldId id="338"/>
            <p14:sldId id="308"/>
            <p14:sldId id="324"/>
            <p14:sldId id="348"/>
            <p14:sldId id="349"/>
            <p14:sldId id="350"/>
            <p14:sldId id="351"/>
            <p14:sldId id="358"/>
            <p14:sldId id="343"/>
            <p14:sldId id="326"/>
            <p14:sldId id="353"/>
          </p14:sldIdLst>
        </p14:section>
        <p14:section name="模板品牌封底页" id="{93845506-85BC-484F-BFD8-1E2EFD884872}">
          <p14:sldIdLst>
            <p14:sldId id="340"/>
            <p14:sldId id="341"/>
            <p14:sldId id="342"/>
          </p14:sldIdLst>
        </p14:section>
      </p14:sectionLst>
    </p:ext>
    <p:ext uri="{EFAFB233-063F-42B5-8137-9DF3F51BA10A}">
      <p15:sldGuideLst xmlns:p15="http://schemas.microsoft.com/office/powerpoint/2012/main">
        <p15:guide id="2" pos="7256" userDrawn="1">
          <p15:clr>
            <a:srgbClr val="A4A3A4"/>
          </p15:clr>
        </p15:guide>
        <p15:guide id="4" orient="horz" pos="3952" userDrawn="1">
          <p15:clr>
            <a:srgbClr val="A4A3A4"/>
          </p15:clr>
        </p15:guide>
        <p15:guide id="5" orient="horz" pos="3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91" autoAdjust="0"/>
    <p:restoredTop sz="94660"/>
  </p:normalViewPr>
  <p:slideViewPr>
    <p:cSldViewPr snapToGrid="0" showGuides="1">
      <p:cViewPr varScale="1">
        <p:scale>
          <a:sx n="139" d="100"/>
          <a:sy n="139" d="100"/>
        </p:scale>
        <p:origin x="80" y="400"/>
      </p:cViewPr>
      <p:guideLst>
        <p:guide pos="7256"/>
        <p:guide orient="horz" pos="3952"/>
        <p:guide orient="horz" pos="392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ea"/>
                    <a:sym typeface="+mn-lt"/>
                  </a:defRPr>
                </a:pPr>
                <a:endParaRPr lang="zh-CN"/>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Sheet1!$A$2:$A$7</c:f>
              <c:strCache>
                <c:ptCount val="6"/>
                <c:pt idx="0">
                  <c:v>哌拉西林-他唑巴坦</c:v>
                </c:pt>
                <c:pt idx="1">
                  <c:v>亚胺培南</c:v>
                </c:pt>
                <c:pt idx="2">
                  <c:v>环丙沙星</c:v>
                </c:pt>
                <c:pt idx="3">
                  <c:v>复方新诺明</c:v>
                </c:pt>
                <c:pt idx="4">
                  <c:v>头孢呋辛</c:v>
                </c:pt>
                <c:pt idx="5">
                  <c:v>氨苄西林</c:v>
                </c:pt>
              </c:strCache>
            </c:strRef>
          </c:cat>
          <c:val>
            <c:numRef>
              <c:f>Sheet1!$B$2:$B$7</c:f>
              <c:numCache>
                <c:formatCode>General</c:formatCode>
                <c:ptCount val="6"/>
                <c:pt idx="0">
                  <c:v>100</c:v>
                </c:pt>
                <c:pt idx="1">
                  <c:v>100</c:v>
                </c:pt>
                <c:pt idx="2">
                  <c:v>96.7</c:v>
                </c:pt>
                <c:pt idx="3">
                  <c:v>94.2</c:v>
                </c:pt>
                <c:pt idx="4">
                  <c:v>55</c:v>
                </c:pt>
                <c:pt idx="5">
                  <c:v>13.4</c:v>
                </c:pt>
              </c:numCache>
            </c:numRef>
          </c:val>
          <c:extLst>
            <c:ext xmlns:c16="http://schemas.microsoft.com/office/drawing/2014/chart" uri="{C3380CC4-5D6E-409C-BE32-E72D297353CC}">
              <c16:uniqueId val="{00000000-5D1B-4071-AB0D-999DE902532B}"/>
            </c:ext>
          </c:extLst>
        </c:ser>
        <c:ser>
          <c:idx val="1"/>
          <c:order val="1"/>
          <c:tx>
            <c:strRef>
              <c:f>Sheet1!$C$1</c:f>
              <c:strCache>
                <c:ptCount val="1"/>
                <c:pt idx="0">
                  <c:v>I</c:v>
                </c:pt>
              </c:strCache>
            </c:strRef>
          </c:tx>
          <c:spPr>
            <a:noFill/>
            <a:ln>
              <a:solidFill>
                <a:schemeClr val="accent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ea"/>
                    <a:sym typeface="+mn-lt"/>
                  </a:defRPr>
                </a:pPr>
                <a:endParaRPr lang="zh-CN"/>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Sheet1!$A$2:$A$7</c:f>
              <c:strCache>
                <c:ptCount val="6"/>
                <c:pt idx="0">
                  <c:v>哌拉西林-他唑巴坦</c:v>
                </c:pt>
                <c:pt idx="1">
                  <c:v>亚胺培南</c:v>
                </c:pt>
                <c:pt idx="2">
                  <c:v>环丙沙星</c:v>
                </c:pt>
                <c:pt idx="3">
                  <c:v>复方新诺明</c:v>
                </c:pt>
                <c:pt idx="4">
                  <c:v>头孢呋辛</c:v>
                </c:pt>
                <c:pt idx="5">
                  <c:v>氨苄西林</c:v>
                </c:pt>
              </c:strCache>
            </c:strRef>
          </c:cat>
          <c:val>
            <c:numRef>
              <c:f>Sheet1!$C$2:$C$7</c:f>
              <c:numCache>
                <c:formatCode>General</c:formatCode>
                <c:ptCount val="6"/>
                <c:pt idx="0">
                  <c:v>0</c:v>
                </c:pt>
                <c:pt idx="1">
                  <c:v>0</c:v>
                </c:pt>
                <c:pt idx="2">
                  <c:v>0.8</c:v>
                </c:pt>
                <c:pt idx="3">
                  <c:v>0</c:v>
                </c:pt>
                <c:pt idx="4">
                  <c:v>43.3</c:v>
                </c:pt>
                <c:pt idx="5">
                  <c:v>20.8</c:v>
                </c:pt>
              </c:numCache>
            </c:numRef>
          </c:val>
          <c:extLst>
            <c:ext xmlns:c16="http://schemas.microsoft.com/office/drawing/2014/chart" uri="{C3380CC4-5D6E-409C-BE32-E72D297353CC}">
              <c16:uniqueId val="{00000001-5D1B-4071-AB0D-999DE902532B}"/>
            </c:ext>
          </c:extLst>
        </c:ser>
        <c:ser>
          <c:idx val="2"/>
          <c:order val="2"/>
          <c:tx>
            <c:strRef>
              <c:f>Sheet1!$D$1</c:f>
              <c:strCache>
                <c:ptCount val="1"/>
                <c:pt idx="0">
                  <c:v>R</c:v>
                </c:pt>
              </c:strCache>
            </c:strRef>
          </c:tx>
          <c:spPr>
            <a:pattFill prst="wdDnDiag">
              <a:fgClr>
                <a:schemeClr val="accent2">
                  <a:lumMod val="40000"/>
                  <a:lumOff val="60000"/>
                </a:schemeClr>
              </a:fgClr>
              <a:bgClr>
                <a:schemeClr val="bg1"/>
              </a:bgClr>
            </a:patt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ea"/>
                    <a:sym typeface="+mn-lt"/>
                  </a:defRPr>
                </a:pPr>
                <a:endParaRPr lang="zh-CN"/>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Sheet1!$A$2:$A$7</c:f>
              <c:strCache>
                <c:ptCount val="6"/>
                <c:pt idx="0">
                  <c:v>哌拉西林-他唑巴坦</c:v>
                </c:pt>
                <c:pt idx="1">
                  <c:v>亚胺培南</c:v>
                </c:pt>
                <c:pt idx="2">
                  <c:v>环丙沙星</c:v>
                </c:pt>
                <c:pt idx="3">
                  <c:v>复方新诺明</c:v>
                </c:pt>
                <c:pt idx="4">
                  <c:v>头孢呋辛</c:v>
                </c:pt>
                <c:pt idx="5">
                  <c:v>氨苄西林</c:v>
                </c:pt>
              </c:strCache>
            </c:strRef>
          </c:cat>
          <c:val>
            <c:numRef>
              <c:f>Sheet1!$D$2:$D$7</c:f>
              <c:numCache>
                <c:formatCode>General</c:formatCode>
                <c:ptCount val="6"/>
                <c:pt idx="0">
                  <c:v>0</c:v>
                </c:pt>
                <c:pt idx="1">
                  <c:v>0</c:v>
                </c:pt>
                <c:pt idx="2">
                  <c:v>2.5</c:v>
                </c:pt>
                <c:pt idx="3">
                  <c:v>5.8</c:v>
                </c:pt>
                <c:pt idx="4">
                  <c:v>1.7</c:v>
                </c:pt>
                <c:pt idx="5">
                  <c:v>65.8</c:v>
                </c:pt>
              </c:numCache>
            </c:numRef>
          </c:val>
          <c:extLst>
            <c:ext xmlns:c16="http://schemas.microsoft.com/office/drawing/2014/chart" uri="{C3380CC4-5D6E-409C-BE32-E72D297353CC}">
              <c16:uniqueId val="{00000002-5D1B-4071-AB0D-999DE902532B}"/>
            </c:ext>
          </c:extLst>
        </c:ser>
        <c:dLbls>
          <c:dLblPos val="inBase"/>
          <c:showLegendKey val="0"/>
          <c:showVal val="1"/>
          <c:showCatName val="0"/>
          <c:showSerName val="0"/>
          <c:showPercent val="0"/>
          <c:showBubbleSize val="0"/>
        </c:dLbls>
        <c:gapWidth val="120"/>
        <c:overlap val="100"/>
        <c:axId val="470974744"/>
        <c:axId val="470980232"/>
      </c:barChart>
      <c:catAx>
        <c:axId val="470974744"/>
        <c:scaling>
          <c:orientation val="minMax"/>
        </c:scaling>
        <c:delete val="0"/>
        <c:axPos val="l"/>
        <c:numFmt formatCode="General" sourceLinked="1"/>
        <c:majorTickMark val="none"/>
        <c:minorTickMark val="none"/>
        <c:tickLblPos val="nextTo"/>
        <c:spPr>
          <a:noFill/>
          <a:ln w="9506"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ea"/>
                <a:sym typeface="+mn-lt"/>
              </a:defRPr>
            </a:pPr>
            <a:endParaRPr lang="zh-CN"/>
          </a:p>
        </c:txPr>
        <c:crossAx val="470980232"/>
        <c:crosses val="autoZero"/>
        <c:auto val="1"/>
        <c:lblAlgn val="ctr"/>
        <c:lblOffset val="100"/>
        <c:noMultiLvlLbl val="0"/>
      </c:catAx>
      <c:valAx>
        <c:axId val="470980232"/>
        <c:scaling>
          <c:orientation val="minMax"/>
          <c:max val="100"/>
        </c:scaling>
        <c:delete val="1"/>
        <c:axPos val="b"/>
        <c:majorGridlines>
          <c:spPr>
            <a:ln w="9506" cap="flat" cmpd="sng" algn="ctr">
              <a:solidFill>
                <a:schemeClr val="tx1">
                  <a:lumMod val="15000"/>
                  <a:lumOff val="85000"/>
                </a:schemeClr>
              </a:solidFill>
              <a:prstDash val="solid"/>
              <a:round/>
            </a:ln>
            <a:effectLst/>
          </c:spPr>
        </c:majorGridlines>
        <c:numFmt formatCode="General" sourceLinked="1"/>
        <c:majorTickMark val="out"/>
        <c:minorTickMark val="none"/>
        <c:tickLblPos val="nextTo"/>
        <c:crossAx val="470974744"/>
        <c:crosses val="autoZero"/>
        <c:crossBetween val="between"/>
        <c:majorUnit val="25"/>
      </c:valAx>
      <c:spPr>
        <a:noFill/>
        <a:ln w="25350">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w="6350" cap="flat" cmpd="sng" algn="ctr">
      <a:noFill/>
      <a:prstDash val="solid"/>
      <a:miter lim="800000"/>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50"/>
          <c:dPt>
            <c:idx val="0"/>
            <c:bubble3D val="0"/>
            <c:explosion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AE72-4E43-9E90-9D75EDE22E4F}"/>
              </c:ext>
            </c:extLst>
          </c:dPt>
          <c:dPt>
            <c:idx val="1"/>
            <c:bubble3D val="0"/>
            <c:explosion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E72-4E43-9E90-9D75EDE22E4F}"/>
              </c:ext>
            </c:extLst>
          </c:dPt>
          <c:dPt>
            <c:idx val="2"/>
            <c:bubble3D val="0"/>
            <c:explosion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E72-4E43-9E90-9D75EDE22E4F}"/>
              </c:ext>
            </c:extLst>
          </c:dPt>
          <c:dPt>
            <c:idx val="3"/>
            <c:bubble3D val="0"/>
            <c:explosion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AE72-4E43-9E90-9D75EDE22E4F}"/>
              </c:ext>
            </c:extLst>
          </c:dPt>
          <c:dLbls>
            <c:dLbl>
              <c:idx val="0"/>
              <c:layout>
                <c:manualLayout>
                  <c:x val="0.11647056665668043"/>
                  <c:y val="3.882352221889345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E72-4E43-9E90-9D75EDE22E4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2017年</c:v>
                </c:pt>
                <c:pt idx="1">
                  <c:v>2018年</c:v>
                </c:pt>
                <c:pt idx="2">
                  <c:v>2019年</c:v>
                </c:pt>
                <c:pt idx="3">
                  <c:v>2020年</c:v>
                </c:pt>
              </c:strCache>
            </c:strRef>
          </c:cat>
          <c:val>
            <c:numRef>
              <c:f>Sheet1!$B$2:$B$5</c:f>
              <c:numCache>
                <c:formatCode>General</c:formatCode>
                <c:ptCount val="4"/>
                <c:pt idx="0">
                  <c:v>8.3000000000000007</c:v>
                </c:pt>
                <c:pt idx="1">
                  <c:v>3.2</c:v>
                </c:pt>
                <c:pt idx="2">
                  <c:v>1.4</c:v>
                </c:pt>
                <c:pt idx="3">
                  <c:v>1.2</c:v>
                </c:pt>
              </c:numCache>
            </c:numRef>
          </c:val>
          <c:extLst>
            <c:ext xmlns:c16="http://schemas.microsoft.com/office/drawing/2014/chart" uri="{C3380CC4-5D6E-409C-BE32-E72D297353CC}">
              <c16:uniqueId val="{00000000-16D0-4D88-AC3E-31ED1FE59DBD}"/>
            </c:ext>
          </c:extLst>
        </c:ser>
        <c:dLbls>
          <c:showLegendKey val="0"/>
          <c:showVal val="0"/>
          <c:showCatName val="0"/>
          <c:showSerName val="0"/>
          <c:showPercent val="0"/>
          <c:showBubbleSize val="0"/>
          <c:showLeaderLines val="0"/>
        </c:dLbls>
        <c:firstSliceAng val="0"/>
      </c:pieChart>
      <c:pieChart>
        <c:varyColors val="1"/>
        <c:ser>
          <c:idx val="1"/>
          <c:order val="1"/>
          <c:tx>
            <c:strRef>
              <c:f>Sheet1!$C$1</c:f>
              <c:strCache>
                <c:ptCount val="1"/>
                <c:pt idx="0">
                  <c:v>辅助列</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0DC-454B-B545-23F4E80100DA}"/>
              </c:ext>
            </c:extLst>
          </c:dPt>
          <c:dPt>
            <c:idx val="1"/>
            <c:bubble3D val="0"/>
            <c:spPr>
              <a:noFill/>
              <a:ln>
                <a:noFill/>
              </a:ln>
              <a:effectLst/>
            </c:spPr>
            <c:extLst>
              <c:ext xmlns:c16="http://schemas.microsoft.com/office/drawing/2014/chart" uri="{C3380CC4-5D6E-409C-BE32-E72D297353CC}">
                <c16:uniqueId val="{00000001-5076-4440-B871-E28A044B8CC9}"/>
              </c:ext>
            </c:extLst>
          </c:dPt>
          <c:dPt>
            <c:idx val="2"/>
            <c:bubble3D val="0"/>
            <c:spPr>
              <a:noFill/>
              <a:ln>
                <a:noFill/>
              </a:ln>
              <a:effectLst/>
            </c:spPr>
            <c:extLst>
              <c:ext xmlns:c16="http://schemas.microsoft.com/office/drawing/2014/chart" uri="{C3380CC4-5D6E-409C-BE32-E72D297353CC}">
                <c16:uniqueId val="{00000002-5076-4440-B871-E28A044B8CC9}"/>
              </c:ext>
            </c:extLst>
          </c:dPt>
          <c:dPt>
            <c:idx val="3"/>
            <c:bubble3D val="0"/>
            <c:spPr>
              <a:noFill/>
              <a:ln>
                <a:noFill/>
              </a:ln>
              <a:effectLst/>
            </c:spPr>
            <c:extLst>
              <c:ext xmlns:c16="http://schemas.microsoft.com/office/drawing/2014/chart" uri="{C3380CC4-5D6E-409C-BE32-E72D297353CC}">
                <c16:uniqueId val="{00000003-5076-4440-B871-E28A044B8CC9}"/>
              </c:ext>
            </c:extLst>
          </c:dPt>
          <c:cat>
            <c:strRef>
              <c:f>Sheet1!$A$2:$A$5</c:f>
              <c:strCache>
                <c:ptCount val="4"/>
                <c:pt idx="0">
                  <c:v>2017年</c:v>
                </c:pt>
                <c:pt idx="1">
                  <c:v>2018年</c:v>
                </c:pt>
                <c:pt idx="2">
                  <c:v>2019年</c:v>
                </c:pt>
                <c:pt idx="3">
                  <c:v>2020年</c:v>
                </c:pt>
              </c:strCache>
            </c:strRef>
          </c:cat>
          <c:val>
            <c:numRef>
              <c:f>Sheet1!$C$2:$C$5</c:f>
              <c:numCache>
                <c:formatCode>General</c:formatCode>
                <c:ptCount val="4"/>
                <c:pt idx="0">
                  <c:v>8.3000000000000007</c:v>
                </c:pt>
                <c:pt idx="1">
                  <c:v>3.2</c:v>
                </c:pt>
                <c:pt idx="2">
                  <c:v>1.4</c:v>
                </c:pt>
                <c:pt idx="3">
                  <c:v>1.2</c:v>
                </c:pt>
              </c:numCache>
            </c:numRef>
          </c:val>
          <c:extLst>
            <c:ext xmlns:c16="http://schemas.microsoft.com/office/drawing/2014/chart" uri="{C3380CC4-5D6E-409C-BE32-E72D297353CC}">
              <c16:uniqueId val="{00000000-5076-4440-B871-E28A044B8CC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E72-4E43-9E90-9D75EDE22E4F}"/>
              </c:ext>
            </c:extLst>
          </c:dPt>
          <c:dPt>
            <c:idx val="1"/>
            <c:bubble3D val="0"/>
            <c:explosion val="13"/>
            <c:spPr>
              <a:noFill/>
              <a:ln>
                <a:solidFill>
                  <a:schemeClr val="accent1"/>
                </a:solidFill>
                <a:prstDash val="lgDash"/>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E72-4E43-9E90-9D75EDE22E4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E72-4E43-9E90-9D75EDE22E4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AE72-4E43-9E90-9D75EDE22E4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2017年</c:v>
                </c:pt>
                <c:pt idx="1">
                  <c:v>2018年</c:v>
                </c:pt>
                <c:pt idx="2">
                  <c:v>2019年</c:v>
                </c:pt>
                <c:pt idx="3">
                  <c:v>2020年</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16D0-4D88-AC3E-31ED1FE59DBD}"/>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E72-4E43-9E90-9D75EDE22E4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E72-4E43-9E90-9D75EDE22E4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E72-4E43-9E90-9D75EDE22E4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AE72-4E43-9E90-9D75EDE22E4F}"/>
              </c:ext>
            </c:extLst>
          </c:dPt>
          <c:dLbls>
            <c:dLbl>
              <c:idx val="0"/>
              <c:layout>
                <c:manualLayout>
                  <c:x val="7.4117633326978405E-2"/>
                  <c:y val="5.29411666621275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E72-4E43-9E90-9D75EDE22E4F}"/>
                </c:ext>
              </c:extLst>
            </c:dLbl>
            <c:dLbl>
              <c:idx val="1"/>
              <c:layout>
                <c:manualLayout>
                  <c:x val="-0.10588233332425506"/>
                  <c:y val="6.70588111053615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72-4E43-9E90-9D75EDE22E4F}"/>
                </c:ext>
              </c:extLst>
            </c:dLbl>
            <c:dLbl>
              <c:idx val="2"/>
              <c:layout>
                <c:manualLayout>
                  <c:x val="-6.7058811105361535E-2"/>
                  <c:y val="-5.99999888837445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E72-4E43-9E90-9D75EDE22E4F}"/>
                </c:ext>
              </c:extLst>
            </c:dLbl>
            <c:dLbl>
              <c:idx val="3"/>
              <c:layout>
                <c:manualLayout>
                  <c:x val="-2.4705877775659513E-2"/>
                  <c:y val="-7.0588222216170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E72-4E43-9E90-9D75EDE22E4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2017年</c:v>
                </c:pt>
                <c:pt idx="1">
                  <c:v>2018年</c:v>
                </c:pt>
                <c:pt idx="2">
                  <c:v>2019年</c:v>
                </c:pt>
                <c:pt idx="3">
                  <c:v>2020年</c:v>
                </c:pt>
              </c:strCache>
            </c:strRef>
          </c:cat>
          <c:val>
            <c:numRef>
              <c:f>Sheet1!$B$2:$B$5</c:f>
              <c:numCache>
                <c:formatCode>General</c:formatCode>
                <c:ptCount val="4"/>
                <c:pt idx="0">
                  <c:v>8.3000000000000007</c:v>
                </c:pt>
                <c:pt idx="1">
                  <c:v>3.2</c:v>
                </c:pt>
                <c:pt idx="2">
                  <c:v>1.4</c:v>
                </c:pt>
                <c:pt idx="3">
                  <c:v>1.2</c:v>
                </c:pt>
              </c:numCache>
            </c:numRef>
          </c:val>
          <c:extLst>
            <c:ext xmlns:c16="http://schemas.microsoft.com/office/drawing/2014/chart" uri="{C3380CC4-5D6E-409C-BE32-E72D297353CC}">
              <c16:uniqueId val="{00000000-16D0-4D88-AC3E-31ED1FE59DBD}"/>
            </c:ext>
          </c:extLst>
        </c:ser>
        <c:dLbls>
          <c:showLegendKey val="0"/>
          <c:showVal val="0"/>
          <c:showCatName val="0"/>
          <c:showSerName val="0"/>
          <c:showPercent val="0"/>
          <c:showBubbleSize val="0"/>
          <c:showLeaderLines val="0"/>
        </c:dLbls>
        <c:firstSliceAng val="0"/>
        <c:holeSize val="80"/>
      </c:doughnutChart>
      <c:pieChart>
        <c:varyColors val="1"/>
        <c:ser>
          <c:idx val="1"/>
          <c:order val="1"/>
          <c:tx>
            <c:strRef>
              <c:f>Sheet1!$C$1</c:f>
              <c:strCache>
                <c:ptCount val="1"/>
                <c:pt idx="0">
                  <c:v>辅助列</c:v>
                </c:pt>
              </c:strCache>
            </c:strRef>
          </c:tx>
          <c:dPt>
            <c:idx val="0"/>
            <c:bubble3D val="0"/>
            <c:spPr>
              <a:noFill/>
              <a:ln>
                <a:noFill/>
              </a:ln>
              <a:effectLst/>
            </c:spPr>
            <c:extLst>
              <c:ext xmlns:c16="http://schemas.microsoft.com/office/drawing/2014/chart" uri="{C3380CC4-5D6E-409C-BE32-E72D297353CC}">
                <c16:uniqueId val="{00000001-80DC-454B-B545-23F4E80100DA}"/>
              </c:ext>
            </c:extLst>
          </c:dPt>
          <c:dPt>
            <c:idx val="1"/>
            <c:bubble3D val="0"/>
            <c:spPr>
              <a:noFill/>
              <a:ln>
                <a:noFill/>
              </a:ln>
              <a:effectLst/>
            </c:spPr>
            <c:extLst>
              <c:ext xmlns:c16="http://schemas.microsoft.com/office/drawing/2014/chart" uri="{C3380CC4-5D6E-409C-BE32-E72D297353CC}">
                <c16:uniqueId val="{00000001-5076-4440-B871-E28A044B8CC9}"/>
              </c:ext>
            </c:extLst>
          </c:dPt>
          <c:dPt>
            <c:idx val="2"/>
            <c:bubble3D val="0"/>
            <c:spPr>
              <a:noFill/>
              <a:ln>
                <a:noFill/>
              </a:ln>
              <a:effectLst/>
            </c:spPr>
            <c:extLst>
              <c:ext xmlns:c16="http://schemas.microsoft.com/office/drawing/2014/chart" uri="{C3380CC4-5D6E-409C-BE32-E72D297353CC}">
                <c16:uniqueId val="{00000002-5076-4440-B871-E28A044B8CC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5076-4440-B871-E28A044B8CC9}"/>
              </c:ext>
            </c:extLst>
          </c:dPt>
          <c:cat>
            <c:strRef>
              <c:f>Sheet1!$A$2:$A$5</c:f>
              <c:strCache>
                <c:ptCount val="4"/>
                <c:pt idx="0">
                  <c:v>2017年</c:v>
                </c:pt>
                <c:pt idx="1">
                  <c:v>2018年</c:v>
                </c:pt>
                <c:pt idx="2">
                  <c:v>2019年</c:v>
                </c:pt>
                <c:pt idx="3">
                  <c:v>2020年</c:v>
                </c:pt>
              </c:strCache>
            </c:strRef>
          </c:cat>
          <c:val>
            <c:numRef>
              <c:f>Sheet1!$C$2:$C$5</c:f>
              <c:numCache>
                <c:formatCode>General</c:formatCode>
                <c:ptCount val="4"/>
                <c:pt idx="0">
                  <c:v>8.3000000000000007</c:v>
                </c:pt>
                <c:pt idx="1">
                  <c:v>3.2</c:v>
                </c:pt>
                <c:pt idx="2">
                  <c:v>1.4</c:v>
                </c:pt>
                <c:pt idx="3">
                  <c:v>1.2</c:v>
                </c:pt>
              </c:numCache>
            </c:numRef>
          </c:val>
          <c:extLst>
            <c:ext xmlns:c16="http://schemas.microsoft.com/office/drawing/2014/chart" uri="{C3380CC4-5D6E-409C-BE32-E72D297353CC}">
              <c16:uniqueId val="{00000000-5076-4440-B871-E28A044B8CC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Sheet1!$B$1</c:f>
              <c:strCache>
                <c:ptCount val="1"/>
                <c:pt idx="0">
                  <c:v>系列 1</c:v>
                </c:pt>
              </c:strCache>
            </c:strRef>
          </c:tx>
          <c:spPr>
            <a:ln w="28575" cap="rnd">
              <a:gradFill flip="none" rotWithShape="1">
                <a:gsLst>
                  <a:gs pos="0">
                    <a:schemeClr val="accent1">
                      <a:alpha val="20000"/>
                    </a:schemeClr>
                  </a:gs>
                  <a:gs pos="100000">
                    <a:schemeClr val="accent1"/>
                  </a:gs>
                </a:gsLst>
                <a:lin ang="0" scaled="1"/>
                <a:tileRect/>
              </a:gradFill>
              <a:round/>
            </a:ln>
            <a:effectLst/>
          </c:spPr>
          <c:marker>
            <c:symbol val="circle"/>
            <c:size val="5"/>
            <c:spPr>
              <a:solidFill>
                <a:schemeClr val="accent1"/>
              </a:solidFill>
              <a:ln w="9525">
                <a:solidFill>
                  <a:schemeClr val="accent1"/>
                </a:solidFill>
              </a:ln>
              <a:effectLst/>
            </c:spPr>
          </c:marker>
          <c:xVal>
            <c:numRef>
              <c:f>Sheet1!$A$2:$A$6</c:f>
              <c:numCache>
                <c:formatCode>General</c:formatCode>
                <c:ptCount val="5"/>
                <c:pt idx="0">
                  <c:v>2016</c:v>
                </c:pt>
                <c:pt idx="1">
                  <c:v>2017</c:v>
                </c:pt>
                <c:pt idx="2">
                  <c:v>2018</c:v>
                </c:pt>
                <c:pt idx="3">
                  <c:v>2019</c:v>
                </c:pt>
                <c:pt idx="4">
                  <c:v>2020</c:v>
                </c:pt>
              </c:numCache>
            </c:numRef>
          </c:xVal>
          <c:yVal>
            <c:numRef>
              <c:f>Sheet1!$B$2:$B$6</c:f>
              <c:numCache>
                <c:formatCode>General</c:formatCode>
                <c:ptCount val="5"/>
                <c:pt idx="0">
                  <c:v>4.3</c:v>
                </c:pt>
                <c:pt idx="1">
                  <c:v>2.5</c:v>
                </c:pt>
                <c:pt idx="2">
                  <c:v>3.5</c:v>
                </c:pt>
                <c:pt idx="3">
                  <c:v>4.5</c:v>
                </c:pt>
                <c:pt idx="4">
                  <c:v>5</c:v>
                </c:pt>
              </c:numCache>
            </c:numRef>
          </c:yVal>
          <c:smooth val="1"/>
          <c:extLst>
            <c:ext xmlns:c16="http://schemas.microsoft.com/office/drawing/2014/chart" uri="{C3380CC4-5D6E-409C-BE32-E72D297353CC}">
              <c16:uniqueId val="{00000000-BC8A-4B00-9B74-9442C8D76171}"/>
            </c:ext>
          </c:extLst>
        </c:ser>
        <c:ser>
          <c:idx val="1"/>
          <c:order val="1"/>
          <c:tx>
            <c:strRef>
              <c:f>Sheet1!$C$1</c:f>
              <c:strCache>
                <c:ptCount val="1"/>
                <c:pt idx="0">
                  <c:v>系列 2</c:v>
                </c:pt>
              </c:strCache>
            </c:strRef>
          </c:tx>
          <c:spPr>
            <a:ln w="28575" cap="rnd">
              <a:gradFill flip="none" rotWithShape="1">
                <a:gsLst>
                  <a:gs pos="0">
                    <a:schemeClr val="accent2">
                      <a:alpha val="20000"/>
                    </a:schemeClr>
                  </a:gs>
                  <a:gs pos="100000">
                    <a:schemeClr val="accent2"/>
                  </a:gs>
                </a:gsLst>
                <a:lin ang="0" scaled="1"/>
                <a:tileRect/>
              </a:gradFill>
              <a:round/>
            </a:ln>
            <a:effectLst/>
          </c:spPr>
          <c:marker>
            <c:symbol val="circle"/>
            <c:size val="5"/>
            <c:spPr>
              <a:solidFill>
                <a:schemeClr val="accent2"/>
              </a:solidFill>
              <a:ln w="9525">
                <a:solidFill>
                  <a:schemeClr val="accent2"/>
                </a:solidFill>
              </a:ln>
              <a:effectLst/>
            </c:spPr>
          </c:marker>
          <c:xVal>
            <c:numRef>
              <c:f>Sheet1!$A$2:$A$6</c:f>
              <c:numCache>
                <c:formatCode>General</c:formatCode>
                <c:ptCount val="5"/>
                <c:pt idx="0">
                  <c:v>2016</c:v>
                </c:pt>
                <c:pt idx="1">
                  <c:v>2017</c:v>
                </c:pt>
                <c:pt idx="2">
                  <c:v>2018</c:v>
                </c:pt>
                <c:pt idx="3">
                  <c:v>2019</c:v>
                </c:pt>
                <c:pt idx="4">
                  <c:v>2020</c:v>
                </c:pt>
              </c:numCache>
            </c:numRef>
          </c:xVal>
          <c:yVal>
            <c:numRef>
              <c:f>Sheet1!$C$2:$C$6</c:f>
              <c:numCache>
                <c:formatCode>General</c:formatCode>
                <c:ptCount val="5"/>
                <c:pt idx="0">
                  <c:v>2.4</c:v>
                </c:pt>
                <c:pt idx="1">
                  <c:v>4.4000000000000004</c:v>
                </c:pt>
                <c:pt idx="2">
                  <c:v>1.8</c:v>
                </c:pt>
                <c:pt idx="3">
                  <c:v>2.8</c:v>
                </c:pt>
                <c:pt idx="4">
                  <c:v>2.1</c:v>
                </c:pt>
              </c:numCache>
            </c:numRef>
          </c:yVal>
          <c:smooth val="1"/>
          <c:extLst>
            <c:ext xmlns:c16="http://schemas.microsoft.com/office/drawing/2014/chart" uri="{C3380CC4-5D6E-409C-BE32-E72D297353CC}">
              <c16:uniqueId val="{00000001-BC8A-4B00-9B74-9442C8D76171}"/>
            </c:ext>
          </c:extLst>
        </c:ser>
        <c:ser>
          <c:idx val="2"/>
          <c:order val="2"/>
          <c:tx>
            <c:strRef>
              <c:f>Sheet1!$D$1</c:f>
              <c:strCache>
                <c:ptCount val="1"/>
                <c:pt idx="0">
                  <c:v>系列 3</c:v>
                </c:pt>
              </c:strCache>
            </c:strRef>
          </c:tx>
          <c:spPr>
            <a:ln w="28575" cap="rnd">
              <a:gradFill flip="none" rotWithShape="1">
                <a:gsLst>
                  <a:gs pos="0">
                    <a:schemeClr val="accent3">
                      <a:alpha val="12000"/>
                    </a:schemeClr>
                  </a:gs>
                  <a:gs pos="100000">
                    <a:schemeClr val="accent3"/>
                  </a:gs>
                </a:gsLst>
                <a:lin ang="0" scaled="1"/>
                <a:tileRect/>
              </a:gradFill>
              <a:round/>
            </a:ln>
            <a:effectLst/>
          </c:spPr>
          <c:marker>
            <c:symbol val="circle"/>
            <c:size val="5"/>
            <c:spPr>
              <a:solidFill>
                <a:schemeClr val="accent3"/>
              </a:solidFill>
              <a:ln w="9525">
                <a:solidFill>
                  <a:schemeClr val="accent3"/>
                </a:solidFill>
              </a:ln>
              <a:effectLst/>
            </c:spPr>
          </c:marker>
          <c:xVal>
            <c:numRef>
              <c:f>Sheet1!$A$2:$A$6</c:f>
              <c:numCache>
                <c:formatCode>General</c:formatCode>
                <c:ptCount val="5"/>
                <c:pt idx="0">
                  <c:v>2016</c:v>
                </c:pt>
                <c:pt idx="1">
                  <c:v>2017</c:v>
                </c:pt>
                <c:pt idx="2">
                  <c:v>2018</c:v>
                </c:pt>
                <c:pt idx="3">
                  <c:v>2019</c:v>
                </c:pt>
                <c:pt idx="4">
                  <c:v>2020</c:v>
                </c:pt>
              </c:numCache>
            </c:numRef>
          </c:xVal>
          <c:yVal>
            <c:numRef>
              <c:f>Sheet1!$D$2:$D$6</c:f>
              <c:numCache>
                <c:formatCode>General</c:formatCode>
                <c:ptCount val="5"/>
                <c:pt idx="0">
                  <c:v>2</c:v>
                </c:pt>
                <c:pt idx="1">
                  <c:v>2</c:v>
                </c:pt>
                <c:pt idx="2">
                  <c:v>3</c:v>
                </c:pt>
                <c:pt idx="3">
                  <c:v>5</c:v>
                </c:pt>
                <c:pt idx="4">
                  <c:v>4</c:v>
                </c:pt>
              </c:numCache>
            </c:numRef>
          </c:yVal>
          <c:smooth val="1"/>
          <c:extLst>
            <c:ext xmlns:c16="http://schemas.microsoft.com/office/drawing/2014/chart" uri="{C3380CC4-5D6E-409C-BE32-E72D297353CC}">
              <c16:uniqueId val="{00000002-BC8A-4B00-9B74-9442C8D76171}"/>
            </c:ext>
          </c:extLst>
        </c:ser>
        <c:dLbls>
          <c:showLegendKey val="0"/>
          <c:showVal val="0"/>
          <c:showCatName val="0"/>
          <c:showSerName val="0"/>
          <c:showPercent val="0"/>
          <c:showBubbleSize val="0"/>
        </c:dLbls>
        <c:axId val="674513520"/>
        <c:axId val="558394720"/>
      </c:scatterChart>
      <c:valAx>
        <c:axId val="674513520"/>
        <c:scaling>
          <c:orientation val="minMax"/>
          <c:max val="2020"/>
          <c:min val="2016"/>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58394720"/>
        <c:crosses val="autoZero"/>
        <c:crossBetween val="midCat"/>
        <c:majorUnit val="1"/>
      </c:valAx>
      <c:valAx>
        <c:axId val="558394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5135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zh-CN"/>
              <a:t>不同年龄段检出率</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0-17岁</c:v>
                </c:pt>
              </c:strCache>
            </c:strRef>
          </c:tx>
          <c:spPr>
            <a:gradFill flip="none" rotWithShape="1">
              <a:gsLst>
                <a:gs pos="0">
                  <a:schemeClr val="accent2">
                    <a:tint val="58000"/>
                  </a:schemeClr>
                </a:gs>
                <a:gs pos="75000">
                  <a:schemeClr val="accent2">
                    <a:tint val="58000"/>
                    <a:lumMod val="60000"/>
                    <a:lumOff val="40000"/>
                  </a:schemeClr>
                </a:gs>
                <a:gs pos="51000">
                  <a:schemeClr val="accent2">
                    <a:tint val="58000"/>
                    <a:alpha val="75000"/>
                  </a:schemeClr>
                </a:gs>
                <a:gs pos="100000">
                  <a:schemeClr val="accent2">
                    <a:tint val="58000"/>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2018年</c:v>
                </c:pt>
                <c:pt idx="1">
                  <c:v>2019年</c:v>
                </c:pt>
                <c:pt idx="2">
                  <c:v>2020年</c:v>
                </c:pt>
              </c:strCache>
            </c:strRef>
          </c:cat>
          <c:val>
            <c:numRef>
              <c:f>Sheet1!$B$2:$B$4</c:f>
              <c:numCache>
                <c:formatCode>0.00%</c:formatCode>
                <c:ptCount val="3"/>
                <c:pt idx="0">
                  <c:v>5.0000000000000001E-3</c:v>
                </c:pt>
                <c:pt idx="1">
                  <c:v>1.4E-3</c:v>
                </c:pt>
                <c:pt idx="2" formatCode="0%">
                  <c:v>0</c:v>
                </c:pt>
              </c:numCache>
            </c:numRef>
          </c:val>
          <c:extLst>
            <c:ext xmlns:c16="http://schemas.microsoft.com/office/drawing/2014/chart" uri="{C3380CC4-5D6E-409C-BE32-E72D297353CC}">
              <c16:uniqueId val="{00000000-D711-4BCC-9F75-F70CB8B49A8A}"/>
            </c:ext>
          </c:extLst>
        </c:ser>
        <c:ser>
          <c:idx val="1"/>
          <c:order val="1"/>
          <c:tx>
            <c:strRef>
              <c:f>Sheet1!$C$1</c:f>
              <c:strCache>
                <c:ptCount val="1"/>
                <c:pt idx="0">
                  <c:v>18-44岁</c:v>
                </c:pt>
              </c:strCache>
            </c:strRef>
          </c:tx>
          <c:spPr>
            <a:gradFill flip="none" rotWithShape="1">
              <a:gsLst>
                <a:gs pos="0">
                  <a:schemeClr val="accent2">
                    <a:tint val="86000"/>
                  </a:schemeClr>
                </a:gs>
                <a:gs pos="75000">
                  <a:schemeClr val="accent2">
                    <a:tint val="86000"/>
                    <a:lumMod val="60000"/>
                    <a:lumOff val="40000"/>
                  </a:schemeClr>
                </a:gs>
                <a:gs pos="51000">
                  <a:schemeClr val="accent2">
                    <a:tint val="86000"/>
                    <a:alpha val="75000"/>
                  </a:schemeClr>
                </a:gs>
                <a:gs pos="100000">
                  <a:schemeClr val="accent2">
                    <a:tint val="86000"/>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2018年</c:v>
                </c:pt>
                <c:pt idx="1">
                  <c:v>2019年</c:v>
                </c:pt>
                <c:pt idx="2">
                  <c:v>2020年</c:v>
                </c:pt>
              </c:strCache>
            </c:strRef>
          </c:cat>
          <c:val>
            <c:numRef>
              <c:f>Sheet1!$C$2:$C$4</c:f>
              <c:numCache>
                <c:formatCode>0.00%</c:formatCode>
                <c:ptCount val="3"/>
                <c:pt idx="0">
                  <c:v>5.5E-2</c:v>
                </c:pt>
                <c:pt idx="1">
                  <c:v>3.5900000000000001E-2</c:v>
                </c:pt>
                <c:pt idx="2">
                  <c:v>5.2299999999999999E-2</c:v>
                </c:pt>
              </c:numCache>
            </c:numRef>
          </c:val>
          <c:extLst>
            <c:ext xmlns:c16="http://schemas.microsoft.com/office/drawing/2014/chart" uri="{C3380CC4-5D6E-409C-BE32-E72D297353CC}">
              <c16:uniqueId val="{00000001-D711-4BCC-9F75-F70CB8B49A8A}"/>
            </c:ext>
          </c:extLst>
        </c:ser>
        <c:ser>
          <c:idx val="2"/>
          <c:order val="2"/>
          <c:tx>
            <c:strRef>
              <c:f>Sheet1!$D$1</c:f>
              <c:strCache>
                <c:ptCount val="1"/>
                <c:pt idx="0">
                  <c:v>45-59岁</c:v>
                </c:pt>
              </c:strCache>
            </c:strRef>
          </c:tx>
          <c:spPr>
            <a:gradFill flip="none" rotWithShape="1">
              <a:gsLst>
                <a:gs pos="0">
                  <a:schemeClr val="accent2">
                    <a:shade val="86000"/>
                  </a:schemeClr>
                </a:gs>
                <a:gs pos="75000">
                  <a:schemeClr val="accent2">
                    <a:shade val="86000"/>
                    <a:lumMod val="60000"/>
                    <a:lumOff val="40000"/>
                  </a:schemeClr>
                </a:gs>
                <a:gs pos="51000">
                  <a:schemeClr val="accent2">
                    <a:shade val="86000"/>
                    <a:alpha val="75000"/>
                  </a:schemeClr>
                </a:gs>
                <a:gs pos="100000">
                  <a:schemeClr val="accent2">
                    <a:shade val="86000"/>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2018年</c:v>
                </c:pt>
                <c:pt idx="1">
                  <c:v>2019年</c:v>
                </c:pt>
                <c:pt idx="2">
                  <c:v>2020年</c:v>
                </c:pt>
              </c:strCache>
            </c:strRef>
          </c:cat>
          <c:val>
            <c:numRef>
              <c:f>Sheet1!$D$2:$D$4</c:f>
              <c:numCache>
                <c:formatCode>0.00%</c:formatCode>
                <c:ptCount val="3"/>
                <c:pt idx="0">
                  <c:v>1.9E-2</c:v>
                </c:pt>
                <c:pt idx="1">
                  <c:v>1.0999999999999999E-2</c:v>
                </c:pt>
                <c:pt idx="2">
                  <c:v>1.6899999999999998E-2</c:v>
                </c:pt>
              </c:numCache>
            </c:numRef>
          </c:val>
          <c:extLst>
            <c:ext xmlns:c16="http://schemas.microsoft.com/office/drawing/2014/chart" uri="{C3380CC4-5D6E-409C-BE32-E72D297353CC}">
              <c16:uniqueId val="{00000002-D711-4BCC-9F75-F70CB8B49A8A}"/>
            </c:ext>
          </c:extLst>
        </c:ser>
        <c:ser>
          <c:idx val="3"/>
          <c:order val="3"/>
          <c:tx>
            <c:strRef>
              <c:f>Sheet1!$E$1</c:f>
              <c:strCache>
                <c:ptCount val="1"/>
                <c:pt idx="0">
                  <c:v>&gt;60岁</c:v>
                </c:pt>
              </c:strCache>
            </c:strRef>
          </c:tx>
          <c:spPr>
            <a:gradFill flip="none" rotWithShape="1">
              <a:gsLst>
                <a:gs pos="0">
                  <a:schemeClr val="accent2">
                    <a:shade val="58000"/>
                  </a:schemeClr>
                </a:gs>
                <a:gs pos="75000">
                  <a:schemeClr val="accent2">
                    <a:shade val="58000"/>
                    <a:lumMod val="60000"/>
                    <a:lumOff val="40000"/>
                  </a:schemeClr>
                </a:gs>
                <a:gs pos="51000">
                  <a:schemeClr val="accent2">
                    <a:shade val="58000"/>
                    <a:alpha val="75000"/>
                  </a:schemeClr>
                </a:gs>
                <a:gs pos="100000">
                  <a:schemeClr val="accent2">
                    <a:shade val="58000"/>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2018年</c:v>
                </c:pt>
                <c:pt idx="1">
                  <c:v>2019年</c:v>
                </c:pt>
                <c:pt idx="2">
                  <c:v>2020年</c:v>
                </c:pt>
              </c:strCache>
            </c:strRef>
          </c:cat>
          <c:val>
            <c:numRef>
              <c:f>Sheet1!$E$2:$E$4</c:f>
              <c:numCache>
                <c:formatCode>0.00%</c:formatCode>
                <c:ptCount val="3"/>
                <c:pt idx="0">
                  <c:v>8.9999999999999993E-3</c:v>
                </c:pt>
                <c:pt idx="1">
                  <c:v>6.8999999999999999E-3</c:v>
                </c:pt>
                <c:pt idx="2">
                  <c:v>1.0999999999999999E-2</c:v>
                </c:pt>
              </c:numCache>
            </c:numRef>
          </c:val>
          <c:extLst>
            <c:ext xmlns:c16="http://schemas.microsoft.com/office/drawing/2014/chart" uri="{C3380CC4-5D6E-409C-BE32-E72D297353CC}">
              <c16:uniqueId val="{00000003-D711-4BCC-9F75-F70CB8B49A8A}"/>
            </c:ext>
          </c:extLst>
        </c:ser>
        <c:dLbls>
          <c:dLblPos val="outEnd"/>
          <c:showLegendKey val="0"/>
          <c:showVal val="1"/>
          <c:showCatName val="0"/>
          <c:showSerName val="0"/>
          <c:showPercent val="0"/>
          <c:showBubbleSize val="0"/>
        </c:dLbls>
        <c:gapWidth val="355"/>
        <c:overlap val="-70"/>
        <c:axId val="470972000"/>
        <c:axId val="470978664"/>
      </c:barChart>
      <c:catAx>
        <c:axId val="47097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0978664"/>
        <c:crosses val="autoZero"/>
        <c:auto val="1"/>
        <c:lblAlgn val="ctr"/>
        <c:lblOffset val="100"/>
        <c:noMultiLvlLbl val="0"/>
      </c:catAx>
      <c:valAx>
        <c:axId val="470978664"/>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0972000"/>
        <c:crosses val="autoZero"/>
        <c:crossBetween val="between"/>
        <c:majorUnit val="2.0000000000000004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第一组</c:v>
                </c:pt>
              </c:strCache>
            </c:strRef>
          </c:tx>
          <c:spPr>
            <a:ln>
              <a:noFill/>
            </a:ln>
          </c:spPr>
          <c:dPt>
            <c:idx val="0"/>
            <c:bubble3D val="0"/>
            <c:spPr>
              <a:gradFill flip="none" rotWithShape="1">
                <a:gsLst>
                  <a:gs pos="0">
                    <a:schemeClr val="accent1"/>
                  </a:gs>
                  <a:gs pos="100000">
                    <a:schemeClr val="accent1"/>
                  </a:gs>
                </a:gsLst>
                <a:lin ang="5400000" scaled="1"/>
                <a:tileRect/>
              </a:gradFill>
              <a:ln w="19050">
                <a:noFill/>
              </a:ln>
              <a:effectLst/>
            </c:spPr>
            <c:extLst>
              <c:ext xmlns:c16="http://schemas.microsoft.com/office/drawing/2014/chart" uri="{C3380CC4-5D6E-409C-BE32-E72D297353CC}">
                <c16:uniqueId val="{0000000E-38BF-4E20-95A8-A77EBB93E025}"/>
              </c:ext>
            </c:extLst>
          </c:dPt>
          <c:dPt>
            <c:idx val="1"/>
            <c:bubble3D val="0"/>
            <c:spPr>
              <a:noFill/>
              <a:ln w="19050">
                <a:noFill/>
              </a:ln>
              <a:effectLst/>
            </c:spPr>
            <c:extLst>
              <c:ext xmlns:c16="http://schemas.microsoft.com/office/drawing/2014/chart" uri="{C3380CC4-5D6E-409C-BE32-E72D297353CC}">
                <c16:uniqueId val="{00000007-38BF-4E20-95A8-A77EBB93E025}"/>
              </c:ext>
            </c:extLst>
          </c:dPt>
          <c:dLbls>
            <c:dLbl>
              <c:idx val="0"/>
              <c:layout>
                <c:manualLayout>
                  <c:x val="-0.19818871986454503"/>
                  <c:y val="0.181629858197829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38BF-4E20-95A8-A77EBB93E025}"/>
                </c:ext>
              </c:extLst>
            </c:dLbl>
            <c:dLbl>
              <c:idx val="1"/>
              <c:delete val="1"/>
              <c:extLst>
                <c:ext xmlns:c15="http://schemas.microsoft.com/office/drawing/2012/chart" uri="{CE6537A1-D6FC-4f65-9D91-7224C49458BB}"/>
                <c:ext xmlns:c16="http://schemas.microsoft.com/office/drawing/2014/chart" uri="{C3380CC4-5D6E-409C-BE32-E72D297353CC}">
                  <c16:uniqueId val="{00000007-38BF-4E20-95A8-A77EBB93E02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实验数据</c:v>
                </c:pt>
                <c:pt idx="1">
                  <c:v>辅助</c:v>
                </c:pt>
              </c:strCache>
            </c:strRef>
          </c:cat>
          <c:val>
            <c:numRef>
              <c:f>Sheet1!$B$2:$B$3</c:f>
              <c:numCache>
                <c:formatCode>General</c:formatCode>
                <c:ptCount val="2"/>
                <c:pt idx="0" formatCode="0%">
                  <c:v>0.5</c:v>
                </c:pt>
                <c:pt idx="1">
                  <c:v>0.5</c:v>
                </c:pt>
              </c:numCache>
            </c:numRef>
          </c:val>
          <c:extLst>
            <c:ext xmlns:c16="http://schemas.microsoft.com/office/drawing/2014/chart" uri="{C3380CC4-5D6E-409C-BE32-E72D297353CC}">
              <c16:uniqueId val="{00000000-38BF-4E20-95A8-A77EBB93E025}"/>
            </c:ext>
          </c:extLst>
        </c:ser>
        <c:ser>
          <c:idx val="1"/>
          <c:order val="1"/>
          <c:tx>
            <c:strRef>
              <c:f>Sheet1!$C$1</c:f>
              <c:strCache>
                <c:ptCount val="1"/>
                <c:pt idx="0">
                  <c:v>辅助列</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5-19B8-468C-A450-BD4F41A5EB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7-19B8-468C-A450-BD4F41A5EBE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实验数据</c:v>
                </c:pt>
                <c:pt idx="1">
                  <c:v>辅助</c:v>
                </c:pt>
              </c:strCache>
            </c:strRef>
          </c:cat>
          <c:val>
            <c:numRef>
              <c:f>Sheet1!$C$2:$C$3</c:f>
              <c:numCache>
                <c:formatCode>General</c:formatCode>
                <c:ptCount val="2"/>
              </c:numCache>
            </c:numRef>
          </c:val>
          <c:extLst>
            <c:ext xmlns:c16="http://schemas.microsoft.com/office/drawing/2014/chart" uri="{C3380CC4-5D6E-409C-BE32-E72D297353CC}">
              <c16:uniqueId val="{00000001-38BF-4E20-95A8-A77EBB93E025}"/>
            </c:ext>
          </c:extLst>
        </c:ser>
        <c:ser>
          <c:idx val="2"/>
          <c:order val="2"/>
          <c:tx>
            <c:strRef>
              <c:f>Sheet1!$D$1</c:f>
              <c:strCache>
                <c:ptCount val="1"/>
                <c:pt idx="0">
                  <c:v>第二组</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B-38BF-4E20-95A8-A77EBB93E025}"/>
              </c:ext>
            </c:extLst>
          </c:dPt>
          <c:dPt>
            <c:idx val="1"/>
            <c:bubble3D val="0"/>
            <c:spPr>
              <a:noFill/>
              <a:ln w="19050">
                <a:noFill/>
              </a:ln>
              <a:effectLst/>
            </c:spPr>
            <c:extLst>
              <c:ext xmlns:c16="http://schemas.microsoft.com/office/drawing/2014/chart" uri="{C3380CC4-5D6E-409C-BE32-E72D297353CC}">
                <c16:uniqueId val="{00000008-38BF-4E20-95A8-A77EBB93E025}"/>
              </c:ext>
            </c:extLst>
          </c:dPt>
          <c:dLbls>
            <c:dLbl>
              <c:idx val="0"/>
              <c:layout>
                <c:manualLayout>
                  <c:x val="-0.38946387973381524"/>
                  <c:y val="-9.6318864195818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8BF-4E20-95A8-A77EBB93E025}"/>
                </c:ext>
              </c:extLst>
            </c:dLbl>
            <c:dLbl>
              <c:idx val="1"/>
              <c:delete val="1"/>
              <c:extLst>
                <c:ext xmlns:c15="http://schemas.microsoft.com/office/drawing/2012/chart" uri="{CE6537A1-D6FC-4f65-9D91-7224C49458BB}"/>
                <c:ext xmlns:c16="http://schemas.microsoft.com/office/drawing/2014/chart" uri="{C3380CC4-5D6E-409C-BE32-E72D297353CC}">
                  <c16:uniqueId val="{00000008-38BF-4E20-95A8-A77EBB93E02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实验数据</c:v>
                </c:pt>
                <c:pt idx="1">
                  <c:v>辅助</c:v>
                </c:pt>
              </c:strCache>
            </c:strRef>
          </c:cat>
          <c:val>
            <c:numRef>
              <c:f>Sheet1!$D$2:$D$3</c:f>
              <c:numCache>
                <c:formatCode>0%</c:formatCode>
                <c:ptCount val="2"/>
                <c:pt idx="0">
                  <c:v>0.7</c:v>
                </c:pt>
                <c:pt idx="1">
                  <c:v>0.30000000000000004</c:v>
                </c:pt>
              </c:numCache>
            </c:numRef>
          </c:val>
          <c:extLst>
            <c:ext xmlns:c16="http://schemas.microsoft.com/office/drawing/2014/chart" uri="{C3380CC4-5D6E-409C-BE32-E72D297353CC}">
              <c16:uniqueId val="{00000002-38BF-4E20-95A8-A77EBB93E025}"/>
            </c:ext>
          </c:extLst>
        </c:ser>
        <c:ser>
          <c:idx val="3"/>
          <c:order val="3"/>
          <c:tx>
            <c:strRef>
              <c:f>Sheet1!$E$1</c:f>
              <c:strCache>
                <c:ptCount val="1"/>
                <c:pt idx="0">
                  <c:v>辅助列2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D-19B8-468C-A450-BD4F41A5EB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F-19B8-468C-A450-BD4F41A5EBE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实验数据</c:v>
                </c:pt>
                <c:pt idx="1">
                  <c:v>辅助</c:v>
                </c:pt>
              </c:strCache>
            </c:strRef>
          </c:cat>
          <c:val>
            <c:numRef>
              <c:f>Sheet1!$E$2:$E$3</c:f>
              <c:numCache>
                <c:formatCode>General</c:formatCode>
                <c:ptCount val="2"/>
              </c:numCache>
            </c:numRef>
          </c:val>
          <c:extLst>
            <c:ext xmlns:c16="http://schemas.microsoft.com/office/drawing/2014/chart" uri="{C3380CC4-5D6E-409C-BE32-E72D297353CC}">
              <c16:uniqueId val="{00000003-38BF-4E20-95A8-A77EBB93E025}"/>
            </c:ext>
          </c:extLst>
        </c:ser>
        <c:ser>
          <c:idx val="4"/>
          <c:order val="4"/>
          <c:tx>
            <c:strRef>
              <c:f>Sheet1!$F$1</c:f>
              <c:strCache>
                <c:ptCount val="1"/>
                <c:pt idx="0">
                  <c:v>第三组</c:v>
                </c:pt>
              </c:strCache>
            </c:strRef>
          </c:tx>
          <c:spPr>
            <a:ln>
              <a:noFill/>
            </a:ln>
          </c:spPr>
          <c:dPt>
            <c:idx val="0"/>
            <c:bubble3D val="0"/>
            <c:spPr>
              <a:solidFill>
                <a:schemeClr val="accent1">
                  <a:lumMod val="60000"/>
                  <a:lumOff val="40000"/>
                </a:schemeClr>
              </a:solidFill>
              <a:ln w="19050">
                <a:noFill/>
              </a:ln>
              <a:effectLst/>
            </c:spPr>
            <c:extLst>
              <c:ext xmlns:c16="http://schemas.microsoft.com/office/drawing/2014/chart" uri="{C3380CC4-5D6E-409C-BE32-E72D297353CC}">
                <c16:uniqueId val="{0000000C-38BF-4E20-95A8-A77EBB93E025}"/>
              </c:ext>
            </c:extLst>
          </c:dPt>
          <c:dPt>
            <c:idx val="1"/>
            <c:bubble3D val="0"/>
            <c:spPr>
              <a:noFill/>
              <a:ln w="19050">
                <a:noFill/>
              </a:ln>
              <a:effectLst/>
            </c:spPr>
            <c:extLst>
              <c:ext xmlns:c16="http://schemas.microsoft.com/office/drawing/2014/chart" uri="{C3380CC4-5D6E-409C-BE32-E72D297353CC}">
                <c16:uniqueId val="{00000009-38BF-4E20-95A8-A77EBB93E025}"/>
              </c:ext>
            </c:extLst>
          </c:dPt>
          <c:dLbls>
            <c:dLbl>
              <c:idx val="0"/>
              <c:layout>
                <c:manualLayout>
                  <c:x val="-0.45399043968971364"/>
                  <c:y val="0.1403503449710502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8BF-4E20-95A8-A77EBB93E025}"/>
                </c:ext>
              </c:extLst>
            </c:dLbl>
            <c:dLbl>
              <c:idx val="1"/>
              <c:delete val="1"/>
              <c:extLst>
                <c:ext xmlns:c15="http://schemas.microsoft.com/office/drawing/2012/chart" uri="{CE6537A1-D6FC-4f65-9D91-7224C49458BB}"/>
                <c:ext xmlns:c16="http://schemas.microsoft.com/office/drawing/2014/chart" uri="{C3380CC4-5D6E-409C-BE32-E72D297353CC}">
                  <c16:uniqueId val="{00000009-38BF-4E20-95A8-A77EBB93E02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实验数据</c:v>
                </c:pt>
                <c:pt idx="1">
                  <c:v>辅助</c:v>
                </c:pt>
              </c:strCache>
            </c:strRef>
          </c:cat>
          <c:val>
            <c:numRef>
              <c:f>Sheet1!$F$2:$F$3</c:f>
              <c:numCache>
                <c:formatCode>0%</c:formatCode>
                <c:ptCount val="2"/>
                <c:pt idx="0">
                  <c:v>0.6</c:v>
                </c:pt>
                <c:pt idx="1">
                  <c:v>0.4</c:v>
                </c:pt>
              </c:numCache>
            </c:numRef>
          </c:val>
          <c:extLst>
            <c:ext xmlns:c16="http://schemas.microsoft.com/office/drawing/2014/chart" uri="{C3380CC4-5D6E-409C-BE32-E72D297353CC}">
              <c16:uniqueId val="{00000004-38BF-4E20-95A8-A77EBB93E025}"/>
            </c:ext>
          </c:extLst>
        </c:ser>
        <c:ser>
          <c:idx val="5"/>
          <c:order val="5"/>
          <c:tx>
            <c:strRef>
              <c:f>Sheet1!$G$1</c:f>
              <c:strCache>
                <c:ptCount val="1"/>
                <c:pt idx="0">
                  <c:v>辅助列3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5-19B8-468C-A450-BD4F41A5EBE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7-19B8-468C-A450-BD4F41A5EBE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实验数据</c:v>
                </c:pt>
                <c:pt idx="1">
                  <c:v>辅助</c:v>
                </c:pt>
              </c:strCache>
            </c:strRef>
          </c:cat>
          <c:val>
            <c:numRef>
              <c:f>Sheet1!$G$2:$G$3</c:f>
              <c:numCache>
                <c:formatCode>General</c:formatCode>
                <c:ptCount val="2"/>
              </c:numCache>
            </c:numRef>
          </c:val>
          <c:extLst>
            <c:ext xmlns:c16="http://schemas.microsoft.com/office/drawing/2014/chart" uri="{C3380CC4-5D6E-409C-BE32-E72D297353CC}">
              <c16:uniqueId val="{00000005-38BF-4E20-95A8-A77EBB93E025}"/>
            </c:ext>
          </c:extLst>
        </c:ser>
        <c:ser>
          <c:idx val="6"/>
          <c:order val="6"/>
          <c:tx>
            <c:strRef>
              <c:f>Sheet1!$H$1</c:f>
              <c:strCache>
                <c:ptCount val="1"/>
                <c:pt idx="0">
                  <c:v>第四组</c:v>
                </c:pt>
              </c:strCache>
            </c:strRef>
          </c:tx>
          <c:spPr>
            <a:ln>
              <a:noFill/>
            </a:ln>
          </c:spPr>
          <c:dPt>
            <c:idx val="0"/>
            <c:bubble3D val="0"/>
            <c:spPr>
              <a:solidFill>
                <a:schemeClr val="accent2">
                  <a:lumMod val="60000"/>
                  <a:lumOff val="40000"/>
                </a:schemeClr>
              </a:solidFill>
              <a:ln w="19050">
                <a:noFill/>
              </a:ln>
              <a:effectLst/>
            </c:spPr>
            <c:extLst>
              <c:ext xmlns:c16="http://schemas.microsoft.com/office/drawing/2014/chart" uri="{C3380CC4-5D6E-409C-BE32-E72D297353CC}">
                <c16:uniqueId val="{0000000D-38BF-4E20-95A8-A77EBB93E025}"/>
              </c:ext>
            </c:extLst>
          </c:dPt>
          <c:dPt>
            <c:idx val="1"/>
            <c:bubble3D val="0"/>
            <c:spPr>
              <a:noFill/>
              <a:ln w="19050">
                <a:noFill/>
              </a:ln>
              <a:effectLst/>
            </c:spPr>
            <c:extLst>
              <c:ext xmlns:c16="http://schemas.microsoft.com/office/drawing/2014/chart" uri="{C3380CC4-5D6E-409C-BE32-E72D297353CC}">
                <c16:uniqueId val="{0000000A-38BF-4E20-95A8-A77EBB93E025}"/>
              </c:ext>
            </c:extLst>
          </c:dPt>
          <c:dLbls>
            <c:dLbl>
              <c:idx val="0"/>
              <c:layout>
                <c:manualLayout>
                  <c:x val="-0.49777631965978758"/>
                  <c:y val="-0.4650825156883819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8BF-4E20-95A8-A77EBB93E025}"/>
                </c:ext>
              </c:extLst>
            </c:dLbl>
            <c:dLbl>
              <c:idx val="1"/>
              <c:delete val="1"/>
              <c:extLst>
                <c:ext xmlns:c15="http://schemas.microsoft.com/office/drawing/2012/chart" uri="{CE6537A1-D6FC-4f65-9D91-7224C49458BB}"/>
                <c:ext xmlns:c16="http://schemas.microsoft.com/office/drawing/2014/chart" uri="{C3380CC4-5D6E-409C-BE32-E72D297353CC}">
                  <c16:uniqueId val="{0000000A-38BF-4E20-95A8-A77EBB93E02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实验数据</c:v>
                </c:pt>
                <c:pt idx="1">
                  <c:v>辅助</c:v>
                </c:pt>
              </c:strCache>
            </c:strRef>
          </c:cat>
          <c:val>
            <c:numRef>
              <c:f>Sheet1!$H$2:$H$3</c:f>
              <c:numCache>
                <c:formatCode>0%</c:formatCode>
                <c:ptCount val="2"/>
                <c:pt idx="0">
                  <c:v>0.8</c:v>
                </c:pt>
                <c:pt idx="1">
                  <c:v>0.19999999999999996</c:v>
                </c:pt>
              </c:numCache>
            </c:numRef>
          </c:val>
          <c:extLst>
            <c:ext xmlns:c16="http://schemas.microsoft.com/office/drawing/2014/chart" uri="{C3380CC4-5D6E-409C-BE32-E72D297353CC}">
              <c16:uniqueId val="{00000006-38BF-4E20-95A8-A77EBB93E025}"/>
            </c:ext>
          </c:extLst>
        </c:ser>
        <c:dLbls>
          <c:showLegendKey val="0"/>
          <c:showVal val="1"/>
          <c:showCatName val="0"/>
          <c:showSerName val="0"/>
          <c:showPercent val="0"/>
          <c:showBubbleSize val="0"/>
          <c:showLeaderLines val="0"/>
        </c:dLbls>
        <c:firstSliceAng val="0"/>
        <c:holeSize val="4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Sheet1!$A$2:$A$51</cx:f>
        <cx:lvl ptCount="50">
          <cx:pt idx="0">类别 1</cx:pt>
          <cx:pt idx="1">类别 3</cx:pt>
          <cx:pt idx="2">类别 1</cx:pt>
          <cx:pt idx="3">类别 2</cx:pt>
          <cx:pt idx="4">类别 4</cx:pt>
          <cx:pt idx="5">类别 1</cx:pt>
          <cx:pt idx="6">类别 4</cx:pt>
          <cx:pt idx="7">类别 3</cx:pt>
          <cx:pt idx="8">类别 4</cx:pt>
          <cx:pt idx="9">类别 1</cx:pt>
          <cx:pt idx="10">类别 2</cx:pt>
          <cx:pt idx="11">类别 4</cx:pt>
          <cx:pt idx="12">类别 4</cx:pt>
          <cx:pt idx="13">类别 2</cx:pt>
          <cx:pt idx="14">类别 1</cx:pt>
          <cx:pt idx="15">类别 1</cx:pt>
          <cx:pt idx="16">类别 1</cx:pt>
          <cx:pt idx="17">类别 4</cx:pt>
          <cx:pt idx="18">类别 4</cx:pt>
          <cx:pt idx="19">类别 4</cx:pt>
          <cx:pt idx="20">类别 1</cx:pt>
          <cx:pt idx="21">类别 1</cx:pt>
          <cx:pt idx="22">类别 4</cx:pt>
          <cx:pt idx="23">类别 1</cx:pt>
          <cx:pt idx="24">类别 1</cx:pt>
          <cx:pt idx="25">类别 4</cx:pt>
          <cx:pt idx="26">类别 1</cx:pt>
          <cx:pt idx="27">类别 4</cx:pt>
          <cx:pt idx="28">类别 4</cx:pt>
          <cx:pt idx="29">类别 4</cx:pt>
          <cx:pt idx="30">类别 4</cx:pt>
          <cx:pt idx="31">类别 2</cx:pt>
          <cx:pt idx="32">类别 4</cx:pt>
          <cx:pt idx="33">类别 1</cx:pt>
          <cx:pt idx="34">类别 4</cx:pt>
          <cx:pt idx="35">类别 1</cx:pt>
          <cx:pt idx="36">类别 4</cx:pt>
          <cx:pt idx="37">类别 2</cx:pt>
          <cx:pt idx="38">类别 4</cx:pt>
          <cx:pt idx="39">类别 3</cx:pt>
          <cx:pt idx="40">类别 4</cx:pt>
          <cx:pt idx="41">类别 4</cx:pt>
          <cx:pt idx="42">类别 2</cx:pt>
          <cx:pt idx="43">类别 4</cx:pt>
          <cx:pt idx="44">类别 1</cx:pt>
          <cx:pt idx="45">类别 1</cx:pt>
          <cx:pt idx="46">类别 1</cx:pt>
          <cx:pt idx="47">类别 2</cx:pt>
          <cx:pt idx="48">类别 4</cx:pt>
          <cx:pt idx="49">类别 4</cx:pt>
        </cx:lvl>
      </cx:strDim>
      <cx:numDim type="val">
        <cx:f>Sheet1!$B$2:$B$51</cx:f>
        <cx:lvl ptCount="50" formatCode="G/通用格式">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lvl>
      </cx:numDim>
    </cx:data>
  </cx:chartData>
  <cx:chart>
    <cx:title pos="t" align="ctr" overlay="0">
      <cx:tx>
        <cx:txData>
          <cx:v>柏拉图</cx:v>
        </cx:txData>
      </cx:tx>
      <cx:txPr>
        <a:bodyPr spcFirstLastPara="1" vertOverflow="ellipsis" horzOverflow="overflow" wrap="square" lIns="0" tIns="0" rIns="0" bIns="0" anchor="ctr" anchorCtr="1"/>
        <a:lstStyle/>
        <a:p>
          <a:pPr algn="ctr" rtl="0">
            <a:defRPr/>
          </a:pPr>
          <a:r>
            <a:rPr lang="zh-CN" altLang="en-US" sz="1862" b="0" i="0" u="none" strike="noStrike" baseline="0" dirty="0">
              <a:solidFill>
                <a:srgbClr val="000000">
                  <a:lumMod val="65000"/>
                  <a:lumOff val="35000"/>
                </a:srgbClr>
              </a:solidFill>
              <a:latin typeface="Arial"/>
              <a:ea typeface="思源黑体 CN Normal"/>
            </a:rPr>
            <a:t>柏拉图</a:t>
          </a:r>
        </a:p>
      </cx:txPr>
    </cx:title>
    <cx:plotArea>
      <cx:plotAreaRegion>
        <cx:series layoutId="clusteredColumn" uniqueId="{AEC2CA94-9B67-4BF1-9844-D7CD2EA58036}">
          <cx:tx>
            <cx:txData>
              <cx:f>Sheet1!$B$1</cx:f>
              <cx:v>系列 1</cx:v>
            </cx:txData>
          </cx:tx>
          <cx:dataPt idx="1">
            <cx:spPr>
              <a:solidFill>
                <a:srgbClr val="821D34">
                  <a:lumMod val="60000"/>
                  <a:lumOff val="40000"/>
                </a:srgbClr>
              </a:solidFill>
            </cx:spPr>
          </cx:dataPt>
          <cx:dataPt idx="2">
            <cx:spPr>
              <a:solidFill>
                <a:srgbClr val="B53916"/>
              </a:solidFill>
            </cx:spPr>
          </cx:dataPt>
          <cx:dataPt idx="3">
            <cx:spPr>
              <a:solidFill>
                <a:srgbClr val="B53916">
                  <a:lumMod val="60000"/>
                  <a:lumOff val="40000"/>
                </a:srgbClr>
              </a:solidFill>
            </cx:spPr>
          </cx:dataPt>
          <cx:dataLabels pos="outEnd">
            <cx:txPr>
              <a:bodyPr spcFirstLastPara="1" vertOverflow="ellipsis" horzOverflow="overflow" wrap="square" lIns="0" tIns="0" rIns="0" bIns="0" anchor="ctr" anchorCtr="1"/>
              <a:lstStyle/>
              <a:p>
                <a:pPr algn="ctr" rtl="0">
                  <a:defRPr sz="2000"/>
                </a:pPr>
                <a:endParaRPr lang="zh-CN" altLang="en-US" sz="2000" b="0" i="0" u="none" strike="noStrike" baseline="0">
                  <a:solidFill>
                    <a:srgbClr val="000000">
                      <a:lumMod val="65000"/>
                      <a:lumOff val="35000"/>
                    </a:srgbClr>
                  </a:solidFill>
                  <a:latin typeface="Arial"/>
                  <a:ea typeface="思源黑体 CN Normal"/>
                </a:endParaRPr>
              </a:p>
            </cx:txPr>
            <cx:visibility seriesName="0" categoryName="0" value="1"/>
          </cx:dataLabels>
          <cx:dataId val="0"/>
          <cx:layoutPr>
            <cx:aggregation/>
          </cx:layoutPr>
          <cx:axisId val="1"/>
        </cx:series>
        <cx:series layoutId="paretoLine" ownerIdx="0" uniqueId="{4E43C868-A29D-42F9-AB14-93E11F96D70F}">
          <cx:axisId val="2"/>
        </cx:series>
      </cx:plotAreaRegion>
      <cx:axis id="0">
        <cx:catScaling gapWidth="0.150000006"/>
        <cx:majorTickMarks type="out"/>
        <cx:tickLabels/>
      </cx:axis>
      <cx:axis id="1">
        <cx:valScaling/>
        <cx:majorTickMarks type="out"/>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2">
  <a:schemeClr val="accent2"/>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78803E-74CE-4DFD-B6C2-C9F48CDA1904}"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zh-CN" altLang="en-US"/>
        </a:p>
      </dgm:t>
    </dgm:pt>
    <dgm:pt modelId="{AC1F8479-4382-44E9-AE00-17DC36126E18}">
      <dgm:prSet phldrT="[文本]"/>
      <dgm:spPr>
        <a:gradFill flip="none" rotWithShape="1">
          <a:gsLst>
            <a:gs pos="0">
              <a:schemeClr val="accent1"/>
            </a:gs>
            <a:gs pos="66000">
              <a:schemeClr val="accent2">
                <a:alpha val="56000"/>
              </a:schemeClr>
            </a:gs>
            <a:gs pos="100000">
              <a:schemeClr val="accent3">
                <a:alpha val="0"/>
              </a:schemeClr>
            </a:gs>
          </a:gsLst>
          <a:lin ang="0" scaled="1"/>
          <a:tileRect/>
        </a:gradFill>
      </dgm:spPr>
      <dgm:t>
        <a:bodyPr/>
        <a:lstStyle/>
        <a:p>
          <a:r>
            <a:rPr lang="zh-CN" altLang="en-US" dirty="0"/>
            <a:t>研究背景</a:t>
          </a:r>
        </a:p>
      </dgm:t>
    </dgm:pt>
    <dgm:pt modelId="{8E1F2E4E-CD65-45C8-BA32-D1C198D0FE9C}" type="parTrans" cxnId="{D1881FFB-EC80-4902-82FC-D4DAAC51A2DE}">
      <dgm:prSet/>
      <dgm:spPr/>
      <dgm:t>
        <a:bodyPr/>
        <a:lstStyle/>
        <a:p>
          <a:endParaRPr lang="zh-CN" altLang="en-US"/>
        </a:p>
      </dgm:t>
    </dgm:pt>
    <dgm:pt modelId="{E78F7E5A-FD65-4AE7-99AE-0ADB590B40AD}" type="sibTrans" cxnId="{D1881FFB-EC80-4902-82FC-D4DAAC51A2DE}">
      <dgm:prSet/>
      <dgm:spPr/>
      <dgm:t>
        <a:bodyPr/>
        <a:lstStyle/>
        <a:p>
          <a:endParaRPr lang="zh-CN" altLang="en-US"/>
        </a:p>
      </dgm:t>
    </dgm:pt>
    <dgm:pt modelId="{502EAAC5-43B7-4F16-99CB-BD1EAA161C09}">
      <dgm:prSet phldrT="[文本]"/>
      <dgm:spPr>
        <a:noFill/>
        <a:ln>
          <a:gradFill flip="none" rotWithShape="1">
            <a:gsLst>
              <a:gs pos="66000">
                <a:schemeClr val="accent2"/>
              </a:gs>
              <a:gs pos="0">
                <a:schemeClr val="accent1"/>
              </a:gs>
              <a:gs pos="100000">
                <a:schemeClr val="accent3">
                  <a:alpha val="0"/>
                </a:schemeClr>
              </a:gs>
            </a:gsLst>
            <a:lin ang="0" scaled="1"/>
            <a:tileRect/>
          </a:gradFill>
        </a:ln>
      </dgm:spPr>
      <dgm:t>
        <a:bodyPr/>
        <a:lstStyle/>
        <a:p>
          <a:r>
            <a:rPr lang="zh-CN" altLang="en-US" dirty="0">
              <a:solidFill>
                <a:schemeClr val="tx2"/>
              </a:solidFill>
            </a:rPr>
            <a:t>研究目的</a:t>
          </a:r>
        </a:p>
      </dgm:t>
    </dgm:pt>
    <dgm:pt modelId="{9E4EB488-F411-4E30-8098-E98EC1E476A0}" type="parTrans" cxnId="{BD1FD6B3-22E7-41D5-8393-3C543021311A}">
      <dgm:prSet/>
      <dgm:spPr/>
      <dgm:t>
        <a:bodyPr/>
        <a:lstStyle/>
        <a:p>
          <a:endParaRPr lang="zh-CN" altLang="en-US"/>
        </a:p>
      </dgm:t>
    </dgm:pt>
    <dgm:pt modelId="{BAFC6C39-1E85-43F1-8523-8514ADBCC23C}" type="sibTrans" cxnId="{BD1FD6B3-22E7-41D5-8393-3C543021311A}">
      <dgm:prSet/>
      <dgm:spPr/>
      <dgm:t>
        <a:bodyPr/>
        <a:lstStyle/>
        <a:p>
          <a:endParaRPr lang="zh-CN" altLang="en-US"/>
        </a:p>
      </dgm:t>
    </dgm:pt>
    <dgm:pt modelId="{27FA7540-CE16-4296-8902-A767CE797DE8}">
      <dgm:prSet phldrT="[文本]"/>
      <dgm:spPr>
        <a:noFill/>
        <a:ln>
          <a:gradFill flip="none" rotWithShape="1">
            <a:gsLst>
              <a:gs pos="66000">
                <a:schemeClr val="accent2"/>
              </a:gs>
              <a:gs pos="0">
                <a:schemeClr val="accent1"/>
              </a:gs>
              <a:gs pos="100000">
                <a:schemeClr val="accent3">
                  <a:alpha val="0"/>
                </a:schemeClr>
              </a:gs>
            </a:gsLst>
            <a:lin ang="0" scaled="1"/>
            <a:tileRect/>
          </a:gradFill>
        </a:ln>
      </dgm:spPr>
      <dgm:t>
        <a:bodyPr/>
        <a:lstStyle/>
        <a:p>
          <a:r>
            <a:rPr lang="zh-CN" altLang="en-US" dirty="0">
              <a:solidFill>
                <a:schemeClr val="tx2"/>
              </a:solidFill>
            </a:rPr>
            <a:t>材料与方法</a:t>
          </a:r>
        </a:p>
      </dgm:t>
    </dgm:pt>
    <dgm:pt modelId="{0D08DD5D-D036-4023-98B3-CEE2445336C5}" type="parTrans" cxnId="{55664AE5-54D1-4627-A258-A68DB7700A6C}">
      <dgm:prSet/>
      <dgm:spPr/>
      <dgm:t>
        <a:bodyPr/>
        <a:lstStyle/>
        <a:p>
          <a:endParaRPr lang="zh-CN" altLang="en-US"/>
        </a:p>
      </dgm:t>
    </dgm:pt>
    <dgm:pt modelId="{03D73F2B-58AF-4FC7-B7D4-5C2CDDB49009}" type="sibTrans" cxnId="{55664AE5-54D1-4627-A258-A68DB7700A6C}">
      <dgm:prSet/>
      <dgm:spPr/>
      <dgm:t>
        <a:bodyPr/>
        <a:lstStyle/>
        <a:p>
          <a:endParaRPr lang="zh-CN" altLang="en-US"/>
        </a:p>
      </dgm:t>
    </dgm:pt>
    <dgm:pt modelId="{66DC9066-4D91-4640-8E7E-CAF1DE4D1A90}">
      <dgm:prSet phldrT="[文本]"/>
      <dgm:spPr>
        <a:noFill/>
        <a:ln>
          <a:gradFill flip="none" rotWithShape="1">
            <a:gsLst>
              <a:gs pos="66000">
                <a:schemeClr val="accent2"/>
              </a:gs>
              <a:gs pos="0">
                <a:schemeClr val="accent1"/>
              </a:gs>
              <a:gs pos="100000">
                <a:schemeClr val="accent3">
                  <a:alpha val="0"/>
                </a:schemeClr>
              </a:gs>
            </a:gsLst>
            <a:lin ang="0" scaled="1"/>
            <a:tileRect/>
          </a:gradFill>
        </a:ln>
      </dgm:spPr>
      <dgm:t>
        <a:bodyPr/>
        <a:lstStyle/>
        <a:p>
          <a:r>
            <a:rPr lang="zh-CN" altLang="en-US" dirty="0">
              <a:solidFill>
                <a:schemeClr val="tx2"/>
              </a:solidFill>
            </a:rPr>
            <a:t>结论</a:t>
          </a:r>
        </a:p>
      </dgm:t>
    </dgm:pt>
    <dgm:pt modelId="{F6F06C33-BB3B-402A-9553-7DB2C3930998}" type="parTrans" cxnId="{6663D6D5-D1B6-4AAD-835D-E2C1D5EDEC6B}">
      <dgm:prSet/>
      <dgm:spPr/>
      <dgm:t>
        <a:bodyPr/>
        <a:lstStyle/>
        <a:p>
          <a:endParaRPr lang="zh-CN" altLang="en-US"/>
        </a:p>
      </dgm:t>
    </dgm:pt>
    <dgm:pt modelId="{065A3E7D-92F3-4D60-A9B0-DF8A9A71D730}" type="sibTrans" cxnId="{6663D6D5-D1B6-4AAD-835D-E2C1D5EDEC6B}">
      <dgm:prSet/>
      <dgm:spPr/>
      <dgm:t>
        <a:bodyPr/>
        <a:lstStyle/>
        <a:p>
          <a:endParaRPr lang="zh-CN" altLang="en-US"/>
        </a:p>
      </dgm:t>
    </dgm:pt>
    <dgm:pt modelId="{7E4992C8-169B-402B-8D03-E5E610DA6CA0}">
      <dgm:prSet phldrT="[文本]"/>
      <dgm:spPr>
        <a:noFill/>
        <a:ln>
          <a:gradFill flip="none" rotWithShape="1">
            <a:gsLst>
              <a:gs pos="66000">
                <a:schemeClr val="accent2"/>
              </a:gs>
              <a:gs pos="0">
                <a:schemeClr val="accent1"/>
              </a:gs>
              <a:gs pos="100000">
                <a:schemeClr val="accent3">
                  <a:alpha val="0"/>
                </a:schemeClr>
              </a:gs>
            </a:gsLst>
            <a:lin ang="0" scaled="1"/>
            <a:tileRect/>
          </a:gradFill>
        </a:ln>
      </dgm:spPr>
      <dgm:t>
        <a:bodyPr/>
        <a:lstStyle/>
        <a:p>
          <a:r>
            <a:rPr lang="zh-CN" altLang="en-US" dirty="0">
              <a:solidFill>
                <a:schemeClr val="tx2"/>
              </a:solidFill>
            </a:rPr>
            <a:t>结果与讨论</a:t>
          </a:r>
        </a:p>
      </dgm:t>
    </dgm:pt>
    <dgm:pt modelId="{CA5B6672-823E-4F95-9E6F-AC4CD3785C2F}" type="parTrans" cxnId="{96DA3965-4B7A-4A8A-B824-2836DD3FA24A}">
      <dgm:prSet/>
      <dgm:spPr/>
      <dgm:t>
        <a:bodyPr/>
        <a:lstStyle/>
        <a:p>
          <a:endParaRPr lang="zh-CN" altLang="en-US"/>
        </a:p>
      </dgm:t>
    </dgm:pt>
    <dgm:pt modelId="{0EB83F76-C41B-4A86-A97F-5C4D3FF065D1}" type="sibTrans" cxnId="{96DA3965-4B7A-4A8A-B824-2836DD3FA24A}">
      <dgm:prSet/>
      <dgm:spPr/>
      <dgm:t>
        <a:bodyPr/>
        <a:lstStyle/>
        <a:p>
          <a:endParaRPr lang="zh-CN" altLang="en-US"/>
        </a:p>
      </dgm:t>
    </dgm:pt>
    <dgm:pt modelId="{8E0961E3-FD9E-47F8-8014-66CDBEF34306}" type="pres">
      <dgm:prSet presAssocID="{0E78803E-74CE-4DFD-B6C2-C9F48CDA1904}" presName="Name0" presStyleCnt="0">
        <dgm:presLayoutVars>
          <dgm:chMax val="7"/>
          <dgm:chPref val="7"/>
          <dgm:dir/>
        </dgm:presLayoutVars>
      </dgm:prSet>
      <dgm:spPr/>
    </dgm:pt>
    <dgm:pt modelId="{F2041B37-9A01-4737-A222-6521283E2AA6}" type="pres">
      <dgm:prSet presAssocID="{0E78803E-74CE-4DFD-B6C2-C9F48CDA1904}" presName="Name1" presStyleCnt="0"/>
      <dgm:spPr/>
    </dgm:pt>
    <dgm:pt modelId="{ADF3E567-C585-4587-AA00-B8890D387CF4}" type="pres">
      <dgm:prSet presAssocID="{0E78803E-74CE-4DFD-B6C2-C9F48CDA1904}" presName="cycle" presStyleCnt="0"/>
      <dgm:spPr/>
    </dgm:pt>
    <dgm:pt modelId="{3CA306A6-369E-4AF0-A28D-9FEFB39AD2F5}" type="pres">
      <dgm:prSet presAssocID="{0E78803E-74CE-4DFD-B6C2-C9F48CDA1904}" presName="srcNode" presStyleLbl="node1" presStyleIdx="0" presStyleCnt="5"/>
      <dgm:spPr/>
    </dgm:pt>
    <dgm:pt modelId="{50E1CFDD-7E13-4874-B496-9AFDFC72D9ED}" type="pres">
      <dgm:prSet presAssocID="{0E78803E-74CE-4DFD-B6C2-C9F48CDA1904}" presName="conn" presStyleLbl="parChTrans1D2" presStyleIdx="0" presStyleCnt="1"/>
      <dgm:spPr/>
    </dgm:pt>
    <dgm:pt modelId="{8995BBB7-ED8F-41A5-9555-DFF184D64AA4}" type="pres">
      <dgm:prSet presAssocID="{0E78803E-74CE-4DFD-B6C2-C9F48CDA1904}" presName="extraNode" presStyleLbl="node1" presStyleIdx="0" presStyleCnt="5"/>
      <dgm:spPr/>
    </dgm:pt>
    <dgm:pt modelId="{4A57012C-5CEA-4ED2-9B9B-30BDFF756C8B}" type="pres">
      <dgm:prSet presAssocID="{0E78803E-74CE-4DFD-B6C2-C9F48CDA1904}" presName="dstNode" presStyleLbl="node1" presStyleIdx="0" presStyleCnt="5"/>
      <dgm:spPr/>
    </dgm:pt>
    <dgm:pt modelId="{F2170F09-5A10-4822-B57E-37F2C6274B46}" type="pres">
      <dgm:prSet presAssocID="{AC1F8479-4382-44E9-AE00-17DC36126E18}" presName="text_1" presStyleLbl="node1" presStyleIdx="0" presStyleCnt="5">
        <dgm:presLayoutVars>
          <dgm:bulletEnabled val="1"/>
        </dgm:presLayoutVars>
      </dgm:prSet>
      <dgm:spPr/>
    </dgm:pt>
    <dgm:pt modelId="{436B611F-E2EB-4CB4-8C71-9D7A51A81682}" type="pres">
      <dgm:prSet presAssocID="{AC1F8479-4382-44E9-AE00-17DC36126E18}" presName="accent_1" presStyleCnt="0"/>
      <dgm:spPr/>
    </dgm:pt>
    <dgm:pt modelId="{D657C9EA-64C9-4DAC-8EF3-8937C3589722}" type="pres">
      <dgm:prSet presAssocID="{AC1F8479-4382-44E9-AE00-17DC36126E18}" presName="accentRepeatNode" presStyleLbl="solidFgAcc1" presStyleIdx="0" presStyleCnt="5"/>
      <dgm:spPr/>
    </dgm:pt>
    <dgm:pt modelId="{F8F6A695-44E0-42E4-A085-A75B811C3EB2}" type="pres">
      <dgm:prSet presAssocID="{502EAAC5-43B7-4F16-99CB-BD1EAA161C09}" presName="text_2" presStyleLbl="node1" presStyleIdx="1" presStyleCnt="5">
        <dgm:presLayoutVars>
          <dgm:bulletEnabled val="1"/>
        </dgm:presLayoutVars>
      </dgm:prSet>
      <dgm:spPr/>
    </dgm:pt>
    <dgm:pt modelId="{F51371E8-28DF-49B8-ADD2-ABC6DB403988}" type="pres">
      <dgm:prSet presAssocID="{502EAAC5-43B7-4F16-99CB-BD1EAA161C09}" presName="accent_2" presStyleCnt="0"/>
      <dgm:spPr/>
    </dgm:pt>
    <dgm:pt modelId="{86644592-9689-433E-9169-B32D6CA4000C}" type="pres">
      <dgm:prSet presAssocID="{502EAAC5-43B7-4F16-99CB-BD1EAA161C09}" presName="accentRepeatNode" presStyleLbl="solidFgAcc1" presStyleIdx="1" presStyleCnt="5"/>
      <dgm:spPr>
        <a:solidFill>
          <a:schemeClr val="tx2"/>
        </a:solidFill>
        <a:ln>
          <a:noFill/>
        </a:ln>
      </dgm:spPr>
    </dgm:pt>
    <dgm:pt modelId="{396B7AB0-B3C9-4FE4-8F8A-C9163F983B68}" type="pres">
      <dgm:prSet presAssocID="{27FA7540-CE16-4296-8902-A767CE797DE8}" presName="text_3" presStyleLbl="node1" presStyleIdx="2" presStyleCnt="5">
        <dgm:presLayoutVars>
          <dgm:bulletEnabled val="1"/>
        </dgm:presLayoutVars>
      </dgm:prSet>
      <dgm:spPr/>
    </dgm:pt>
    <dgm:pt modelId="{14B0072C-4C5E-4B8D-8058-07B468277A07}" type="pres">
      <dgm:prSet presAssocID="{27FA7540-CE16-4296-8902-A767CE797DE8}" presName="accent_3" presStyleCnt="0"/>
      <dgm:spPr/>
    </dgm:pt>
    <dgm:pt modelId="{582E489D-40F4-46EE-8A6B-0B04BF957F86}" type="pres">
      <dgm:prSet presAssocID="{27FA7540-CE16-4296-8902-A767CE797DE8}" presName="accentRepeatNode" presStyleLbl="solidFgAcc1" presStyleIdx="2" presStyleCnt="5"/>
      <dgm:spPr>
        <a:solidFill>
          <a:schemeClr val="tx2"/>
        </a:solidFill>
        <a:ln>
          <a:noFill/>
        </a:ln>
      </dgm:spPr>
    </dgm:pt>
    <dgm:pt modelId="{362D21FD-2446-4A7B-99B7-11383A8E2209}" type="pres">
      <dgm:prSet presAssocID="{7E4992C8-169B-402B-8D03-E5E610DA6CA0}" presName="text_4" presStyleLbl="node1" presStyleIdx="3" presStyleCnt="5">
        <dgm:presLayoutVars>
          <dgm:bulletEnabled val="1"/>
        </dgm:presLayoutVars>
      </dgm:prSet>
      <dgm:spPr/>
    </dgm:pt>
    <dgm:pt modelId="{4DB1691F-0E20-4246-8DBE-A10445CB37CF}" type="pres">
      <dgm:prSet presAssocID="{7E4992C8-169B-402B-8D03-E5E610DA6CA0}" presName="accent_4" presStyleCnt="0"/>
      <dgm:spPr/>
    </dgm:pt>
    <dgm:pt modelId="{DD0247F5-D297-492A-B426-7324B6EBE51E}" type="pres">
      <dgm:prSet presAssocID="{7E4992C8-169B-402B-8D03-E5E610DA6CA0}" presName="accentRepeatNode" presStyleLbl="solidFgAcc1" presStyleIdx="3" presStyleCnt="5"/>
      <dgm:spPr>
        <a:solidFill>
          <a:schemeClr val="tx2"/>
        </a:solidFill>
        <a:ln>
          <a:noFill/>
        </a:ln>
      </dgm:spPr>
    </dgm:pt>
    <dgm:pt modelId="{A0EB9236-415D-4D27-9345-251EC6DF2B53}" type="pres">
      <dgm:prSet presAssocID="{66DC9066-4D91-4640-8E7E-CAF1DE4D1A90}" presName="text_5" presStyleLbl="node1" presStyleIdx="4" presStyleCnt="5">
        <dgm:presLayoutVars>
          <dgm:bulletEnabled val="1"/>
        </dgm:presLayoutVars>
      </dgm:prSet>
      <dgm:spPr/>
    </dgm:pt>
    <dgm:pt modelId="{80BE6AD5-FAFB-406A-92F1-12F3B5C3D169}" type="pres">
      <dgm:prSet presAssocID="{66DC9066-4D91-4640-8E7E-CAF1DE4D1A90}" presName="accent_5" presStyleCnt="0"/>
      <dgm:spPr/>
    </dgm:pt>
    <dgm:pt modelId="{0959E283-994A-40BE-A70B-B52DC5B710A5}" type="pres">
      <dgm:prSet presAssocID="{66DC9066-4D91-4640-8E7E-CAF1DE4D1A90}" presName="accentRepeatNode" presStyleLbl="solidFgAcc1" presStyleIdx="4" presStyleCnt="5"/>
      <dgm:spPr>
        <a:solidFill>
          <a:schemeClr val="tx2"/>
        </a:solidFill>
        <a:ln>
          <a:noFill/>
        </a:ln>
      </dgm:spPr>
    </dgm:pt>
  </dgm:ptLst>
  <dgm:cxnLst>
    <dgm:cxn modelId="{34414435-8D39-4C09-9B1A-27BE02D4569F}" type="presOf" srcId="{502EAAC5-43B7-4F16-99CB-BD1EAA161C09}" destId="{F8F6A695-44E0-42E4-A085-A75B811C3EB2}" srcOrd="0" destOrd="0" presId="urn:microsoft.com/office/officeart/2008/layout/VerticalCurvedList"/>
    <dgm:cxn modelId="{86E96143-4464-4240-A1FC-8526AB573971}" type="presOf" srcId="{66DC9066-4D91-4640-8E7E-CAF1DE4D1A90}" destId="{A0EB9236-415D-4D27-9345-251EC6DF2B53}" srcOrd="0" destOrd="0" presId="urn:microsoft.com/office/officeart/2008/layout/VerticalCurvedList"/>
    <dgm:cxn modelId="{96DA3965-4B7A-4A8A-B824-2836DD3FA24A}" srcId="{0E78803E-74CE-4DFD-B6C2-C9F48CDA1904}" destId="{7E4992C8-169B-402B-8D03-E5E610DA6CA0}" srcOrd="3" destOrd="0" parTransId="{CA5B6672-823E-4F95-9E6F-AC4CD3785C2F}" sibTransId="{0EB83F76-C41B-4A86-A97F-5C4D3FF065D1}"/>
    <dgm:cxn modelId="{9F15DE73-0A33-4C28-A9AF-00B44D2A704C}" type="presOf" srcId="{7E4992C8-169B-402B-8D03-E5E610DA6CA0}" destId="{362D21FD-2446-4A7B-99B7-11383A8E2209}" srcOrd="0" destOrd="0" presId="urn:microsoft.com/office/officeart/2008/layout/VerticalCurvedList"/>
    <dgm:cxn modelId="{52A97E8F-A6AF-4A2F-BDD4-E6B7CEB53A66}" type="presOf" srcId="{AC1F8479-4382-44E9-AE00-17DC36126E18}" destId="{F2170F09-5A10-4822-B57E-37F2C6274B46}" srcOrd="0" destOrd="0" presId="urn:microsoft.com/office/officeart/2008/layout/VerticalCurvedList"/>
    <dgm:cxn modelId="{B4FCF0A2-838F-49BD-A5E9-47FEF25A7233}" type="presOf" srcId="{27FA7540-CE16-4296-8902-A767CE797DE8}" destId="{396B7AB0-B3C9-4FE4-8F8A-C9163F983B68}" srcOrd="0" destOrd="0" presId="urn:microsoft.com/office/officeart/2008/layout/VerticalCurvedList"/>
    <dgm:cxn modelId="{D20936B2-B2CE-4DFD-834C-4D0ACB0E61AD}" type="presOf" srcId="{0E78803E-74CE-4DFD-B6C2-C9F48CDA1904}" destId="{8E0961E3-FD9E-47F8-8014-66CDBEF34306}" srcOrd="0" destOrd="0" presId="urn:microsoft.com/office/officeart/2008/layout/VerticalCurvedList"/>
    <dgm:cxn modelId="{BD1FD6B3-22E7-41D5-8393-3C543021311A}" srcId="{0E78803E-74CE-4DFD-B6C2-C9F48CDA1904}" destId="{502EAAC5-43B7-4F16-99CB-BD1EAA161C09}" srcOrd="1" destOrd="0" parTransId="{9E4EB488-F411-4E30-8098-E98EC1E476A0}" sibTransId="{BAFC6C39-1E85-43F1-8523-8514ADBCC23C}"/>
    <dgm:cxn modelId="{6663D6D5-D1B6-4AAD-835D-E2C1D5EDEC6B}" srcId="{0E78803E-74CE-4DFD-B6C2-C9F48CDA1904}" destId="{66DC9066-4D91-4640-8E7E-CAF1DE4D1A90}" srcOrd="4" destOrd="0" parTransId="{F6F06C33-BB3B-402A-9553-7DB2C3930998}" sibTransId="{065A3E7D-92F3-4D60-A9B0-DF8A9A71D730}"/>
    <dgm:cxn modelId="{59A055D6-B2F9-40FD-8E05-E65B835CE5C5}" type="presOf" srcId="{E78F7E5A-FD65-4AE7-99AE-0ADB590B40AD}" destId="{50E1CFDD-7E13-4874-B496-9AFDFC72D9ED}" srcOrd="0" destOrd="0" presId="urn:microsoft.com/office/officeart/2008/layout/VerticalCurvedList"/>
    <dgm:cxn modelId="{55664AE5-54D1-4627-A258-A68DB7700A6C}" srcId="{0E78803E-74CE-4DFD-B6C2-C9F48CDA1904}" destId="{27FA7540-CE16-4296-8902-A767CE797DE8}" srcOrd="2" destOrd="0" parTransId="{0D08DD5D-D036-4023-98B3-CEE2445336C5}" sibTransId="{03D73F2B-58AF-4FC7-B7D4-5C2CDDB49009}"/>
    <dgm:cxn modelId="{D1881FFB-EC80-4902-82FC-D4DAAC51A2DE}" srcId="{0E78803E-74CE-4DFD-B6C2-C9F48CDA1904}" destId="{AC1F8479-4382-44E9-AE00-17DC36126E18}" srcOrd="0" destOrd="0" parTransId="{8E1F2E4E-CD65-45C8-BA32-D1C198D0FE9C}" sibTransId="{E78F7E5A-FD65-4AE7-99AE-0ADB590B40AD}"/>
    <dgm:cxn modelId="{154AB446-75B6-4287-AB8F-DCD2EBD3E23C}" type="presParOf" srcId="{8E0961E3-FD9E-47F8-8014-66CDBEF34306}" destId="{F2041B37-9A01-4737-A222-6521283E2AA6}" srcOrd="0" destOrd="0" presId="urn:microsoft.com/office/officeart/2008/layout/VerticalCurvedList"/>
    <dgm:cxn modelId="{3AA27E37-D057-4570-882F-F972D0681378}" type="presParOf" srcId="{F2041B37-9A01-4737-A222-6521283E2AA6}" destId="{ADF3E567-C585-4587-AA00-B8890D387CF4}" srcOrd="0" destOrd="0" presId="urn:microsoft.com/office/officeart/2008/layout/VerticalCurvedList"/>
    <dgm:cxn modelId="{3DCD7BFC-14A9-4526-8813-CB0028F089DF}" type="presParOf" srcId="{ADF3E567-C585-4587-AA00-B8890D387CF4}" destId="{3CA306A6-369E-4AF0-A28D-9FEFB39AD2F5}" srcOrd="0" destOrd="0" presId="urn:microsoft.com/office/officeart/2008/layout/VerticalCurvedList"/>
    <dgm:cxn modelId="{E223F48F-6208-49AA-B160-3CD85341B342}" type="presParOf" srcId="{ADF3E567-C585-4587-AA00-B8890D387CF4}" destId="{50E1CFDD-7E13-4874-B496-9AFDFC72D9ED}" srcOrd="1" destOrd="0" presId="urn:microsoft.com/office/officeart/2008/layout/VerticalCurvedList"/>
    <dgm:cxn modelId="{DDA4A894-464B-421F-8101-4D088FFBF870}" type="presParOf" srcId="{ADF3E567-C585-4587-AA00-B8890D387CF4}" destId="{8995BBB7-ED8F-41A5-9555-DFF184D64AA4}" srcOrd="2" destOrd="0" presId="urn:microsoft.com/office/officeart/2008/layout/VerticalCurvedList"/>
    <dgm:cxn modelId="{A7EE1C95-7AF4-41F6-BEEB-37AC92EA4E3F}" type="presParOf" srcId="{ADF3E567-C585-4587-AA00-B8890D387CF4}" destId="{4A57012C-5CEA-4ED2-9B9B-30BDFF756C8B}" srcOrd="3" destOrd="0" presId="urn:microsoft.com/office/officeart/2008/layout/VerticalCurvedList"/>
    <dgm:cxn modelId="{7C97CD78-79BF-4321-B1A9-F21E89D456E1}" type="presParOf" srcId="{F2041B37-9A01-4737-A222-6521283E2AA6}" destId="{F2170F09-5A10-4822-B57E-37F2C6274B46}" srcOrd="1" destOrd="0" presId="urn:microsoft.com/office/officeart/2008/layout/VerticalCurvedList"/>
    <dgm:cxn modelId="{70330538-CCE0-4A48-B052-B80D845EB420}" type="presParOf" srcId="{F2041B37-9A01-4737-A222-6521283E2AA6}" destId="{436B611F-E2EB-4CB4-8C71-9D7A51A81682}" srcOrd="2" destOrd="0" presId="urn:microsoft.com/office/officeart/2008/layout/VerticalCurvedList"/>
    <dgm:cxn modelId="{711B0015-612A-40C5-BF60-A03FE36850E4}" type="presParOf" srcId="{436B611F-E2EB-4CB4-8C71-9D7A51A81682}" destId="{D657C9EA-64C9-4DAC-8EF3-8937C3589722}" srcOrd="0" destOrd="0" presId="urn:microsoft.com/office/officeart/2008/layout/VerticalCurvedList"/>
    <dgm:cxn modelId="{7B46F418-20F5-4CD7-A0B2-04EB8F159464}" type="presParOf" srcId="{F2041B37-9A01-4737-A222-6521283E2AA6}" destId="{F8F6A695-44E0-42E4-A085-A75B811C3EB2}" srcOrd="3" destOrd="0" presId="urn:microsoft.com/office/officeart/2008/layout/VerticalCurvedList"/>
    <dgm:cxn modelId="{256674CA-FB41-4489-9C06-13664FC1FDCE}" type="presParOf" srcId="{F2041B37-9A01-4737-A222-6521283E2AA6}" destId="{F51371E8-28DF-49B8-ADD2-ABC6DB403988}" srcOrd="4" destOrd="0" presId="urn:microsoft.com/office/officeart/2008/layout/VerticalCurvedList"/>
    <dgm:cxn modelId="{3B3BBDC9-0449-456C-9F1B-47F686A2B735}" type="presParOf" srcId="{F51371E8-28DF-49B8-ADD2-ABC6DB403988}" destId="{86644592-9689-433E-9169-B32D6CA4000C}" srcOrd="0" destOrd="0" presId="urn:microsoft.com/office/officeart/2008/layout/VerticalCurvedList"/>
    <dgm:cxn modelId="{D89D50B7-7BAA-4599-A9E9-871771844D5F}" type="presParOf" srcId="{F2041B37-9A01-4737-A222-6521283E2AA6}" destId="{396B7AB0-B3C9-4FE4-8F8A-C9163F983B68}" srcOrd="5" destOrd="0" presId="urn:microsoft.com/office/officeart/2008/layout/VerticalCurvedList"/>
    <dgm:cxn modelId="{EB7F7364-2824-4A1F-A1CD-B0D7067CD33C}" type="presParOf" srcId="{F2041B37-9A01-4737-A222-6521283E2AA6}" destId="{14B0072C-4C5E-4B8D-8058-07B468277A07}" srcOrd="6" destOrd="0" presId="urn:microsoft.com/office/officeart/2008/layout/VerticalCurvedList"/>
    <dgm:cxn modelId="{B1155270-F94F-4A7A-9190-CAE358AAE660}" type="presParOf" srcId="{14B0072C-4C5E-4B8D-8058-07B468277A07}" destId="{582E489D-40F4-46EE-8A6B-0B04BF957F86}" srcOrd="0" destOrd="0" presId="urn:microsoft.com/office/officeart/2008/layout/VerticalCurvedList"/>
    <dgm:cxn modelId="{C15DD948-E245-4523-8BED-4D8599DF2000}" type="presParOf" srcId="{F2041B37-9A01-4737-A222-6521283E2AA6}" destId="{362D21FD-2446-4A7B-99B7-11383A8E2209}" srcOrd="7" destOrd="0" presId="urn:microsoft.com/office/officeart/2008/layout/VerticalCurvedList"/>
    <dgm:cxn modelId="{651D4A59-AA69-4C8B-84A2-8EE6E9C1993B}" type="presParOf" srcId="{F2041B37-9A01-4737-A222-6521283E2AA6}" destId="{4DB1691F-0E20-4246-8DBE-A10445CB37CF}" srcOrd="8" destOrd="0" presId="urn:microsoft.com/office/officeart/2008/layout/VerticalCurvedList"/>
    <dgm:cxn modelId="{E3F0858A-E8C8-441D-887C-7858B300A321}" type="presParOf" srcId="{4DB1691F-0E20-4246-8DBE-A10445CB37CF}" destId="{DD0247F5-D297-492A-B426-7324B6EBE51E}" srcOrd="0" destOrd="0" presId="urn:microsoft.com/office/officeart/2008/layout/VerticalCurvedList"/>
    <dgm:cxn modelId="{8BA19A70-F9F1-44E2-8C0D-9D87E1A87D4E}" type="presParOf" srcId="{F2041B37-9A01-4737-A222-6521283E2AA6}" destId="{A0EB9236-415D-4D27-9345-251EC6DF2B53}" srcOrd="9" destOrd="0" presId="urn:microsoft.com/office/officeart/2008/layout/VerticalCurvedList"/>
    <dgm:cxn modelId="{BD1384D4-872C-43B0-A78D-F2071C16E793}" type="presParOf" srcId="{F2041B37-9A01-4737-A222-6521283E2AA6}" destId="{80BE6AD5-FAFB-406A-92F1-12F3B5C3D169}" srcOrd="10" destOrd="0" presId="urn:microsoft.com/office/officeart/2008/layout/VerticalCurvedList"/>
    <dgm:cxn modelId="{C14F40E2-C5CB-4284-82A0-8CE22BBB94D6}" type="presParOf" srcId="{80BE6AD5-FAFB-406A-92F1-12F3B5C3D169}" destId="{0959E283-994A-40BE-A70B-B52DC5B710A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E6F3F8-953B-4284-90FF-0566403DC881}" type="doc">
      <dgm:prSet loTypeId="urn:microsoft.com/office/officeart/2005/8/layout/arrow2" loCatId="process" qsTypeId="urn:microsoft.com/office/officeart/2005/8/quickstyle/simple1" qsCatId="simple" csTypeId="urn:microsoft.com/office/officeart/2005/8/colors/colorful2" csCatId="colorful" phldr="1"/>
      <dgm:spPr/>
    </dgm:pt>
    <dgm:pt modelId="{7F83ECDC-4FA0-442F-9D1C-F1B79F101420}">
      <dgm:prSet phldrT="[文本]" custT="1"/>
      <dgm:spPr/>
      <dgm:t>
        <a:bodyPr/>
        <a:lstStyle/>
        <a:p>
          <a:r>
            <a:rPr lang="zh-CN" altLang="en-US" sz="1400" b="0" i="0" dirty="0"/>
            <a:t>由浙江医学院从杭州分迁至温州建立</a:t>
          </a:r>
          <a:endParaRPr lang="zh-CN" altLang="en-US" sz="1400" dirty="0"/>
        </a:p>
      </dgm:t>
    </dgm:pt>
    <dgm:pt modelId="{01B50CFA-ED73-4F60-9E36-8EC3E72334DC}" type="parTrans" cxnId="{ED802F4C-F0EC-4925-9DAC-DE05A6BEE7E3}">
      <dgm:prSet/>
      <dgm:spPr/>
      <dgm:t>
        <a:bodyPr/>
        <a:lstStyle/>
        <a:p>
          <a:endParaRPr lang="zh-CN" altLang="en-US"/>
        </a:p>
      </dgm:t>
    </dgm:pt>
    <dgm:pt modelId="{58FE50A7-6176-4A80-9449-888F078FD444}" type="sibTrans" cxnId="{ED802F4C-F0EC-4925-9DAC-DE05A6BEE7E3}">
      <dgm:prSet/>
      <dgm:spPr/>
      <dgm:t>
        <a:bodyPr/>
        <a:lstStyle/>
        <a:p>
          <a:endParaRPr lang="zh-CN" altLang="en-US"/>
        </a:p>
      </dgm:t>
    </dgm:pt>
    <dgm:pt modelId="{26403E11-B95D-4EAA-B6C2-4B265EC339BC}">
      <dgm:prSet phldrT="[文本]" custT="1"/>
      <dgm:spPr/>
      <dgm:t>
        <a:bodyPr/>
        <a:lstStyle/>
        <a:p>
          <a:r>
            <a:rPr lang="zh-CN" altLang="en-US" sz="1400" b="0" i="0" dirty="0"/>
            <a:t>更名为“温州医科大学”</a:t>
          </a:r>
          <a:endParaRPr lang="zh-CN" altLang="en-US" sz="1400" dirty="0"/>
        </a:p>
      </dgm:t>
    </dgm:pt>
    <dgm:pt modelId="{35628BF5-7D3C-4E5A-9EAC-A34F8CAF3C98}" type="parTrans" cxnId="{951322B6-40D6-411C-BA04-601E8888C294}">
      <dgm:prSet/>
      <dgm:spPr/>
      <dgm:t>
        <a:bodyPr/>
        <a:lstStyle/>
        <a:p>
          <a:endParaRPr lang="zh-CN" altLang="en-US"/>
        </a:p>
      </dgm:t>
    </dgm:pt>
    <dgm:pt modelId="{D1CE75CD-1001-4883-92D7-DDE9EC7B4825}" type="sibTrans" cxnId="{951322B6-40D6-411C-BA04-601E8888C294}">
      <dgm:prSet/>
      <dgm:spPr/>
      <dgm:t>
        <a:bodyPr/>
        <a:lstStyle/>
        <a:p>
          <a:endParaRPr lang="zh-CN" altLang="en-US"/>
        </a:p>
      </dgm:t>
    </dgm:pt>
    <dgm:pt modelId="{3813612E-570E-46BC-AD07-24A4E7E48D7E}">
      <dgm:prSet phldrT="[文本]" custT="1"/>
      <dgm:spPr/>
      <dgm:t>
        <a:bodyPr/>
        <a:lstStyle/>
        <a:p>
          <a:r>
            <a:rPr lang="zh-CN" altLang="en-US" sz="1400" b="0" i="0" dirty="0"/>
            <a:t>成为浙江省政府、国家卫生健康委和教育部共建高校</a:t>
          </a:r>
          <a:endParaRPr lang="zh-CN" altLang="en-US" sz="1400" dirty="0"/>
        </a:p>
      </dgm:t>
    </dgm:pt>
    <dgm:pt modelId="{6E02BAE9-1462-47FB-AB5C-85F9DBBC1769}" type="parTrans" cxnId="{BDF3610C-2948-4884-A354-42FF37BA26DF}">
      <dgm:prSet/>
      <dgm:spPr/>
      <dgm:t>
        <a:bodyPr/>
        <a:lstStyle/>
        <a:p>
          <a:endParaRPr lang="zh-CN" altLang="en-US"/>
        </a:p>
      </dgm:t>
    </dgm:pt>
    <dgm:pt modelId="{D1388E94-F1AE-489D-93DF-51A16BC2C0D5}" type="sibTrans" cxnId="{BDF3610C-2948-4884-A354-42FF37BA26DF}">
      <dgm:prSet/>
      <dgm:spPr/>
      <dgm:t>
        <a:bodyPr/>
        <a:lstStyle/>
        <a:p>
          <a:endParaRPr lang="zh-CN" altLang="en-US"/>
        </a:p>
      </dgm:t>
    </dgm:pt>
    <dgm:pt modelId="{BEE2636A-DF60-40C7-AB6A-1C6FB72A73D4}">
      <dgm:prSet phldrT="[文本]" custT="1"/>
      <dgm:spPr/>
      <dgm:t>
        <a:bodyPr/>
        <a:lstStyle/>
        <a:p>
          <a:r>
            <a:rPr lang="zh-CN" altLang="en-US" sz="2000" b="1" i="0" dirty="0"/>
            <a:t>成为浙江省重点建设高校</a:t>
          </a:r>
          <a:endParaRPr lang="zh-CN" altLang="en-US" sz="2000" b="1" dirty="0"/>
        </a:p>
      </dgm:t>
    </dgm:pt>
    <dgm:pt modelId="{77A110D9-D2FB-4887-860F-9EE98863F0A0}" type="parTrans" cxnId="{8DCC25C1-8814-467E-88B7-BAD15896E6AD}">
      <dgm:prSet/>
      <dgm:spPr/>
      <dgm:t>
        <a:bodyPr/>
        <a:lstStyle/>
        <a:p>
          <a:endParaRPr lang="zh-CN" altLang="en-US"/>
        </a:p>
      </dgm:t>
    </dgm:pt>
    <dgm:pt modelId="{7EDB5E5B-1998-43B7-9327-394397D6AF35}" type="sibTrans" cxnId="{8DCC25C1-8814-467E-88B7-BAD15896E6AD}">
      <dgm:prSet/>
      <dgm:spPr/>
      <dgm:t>
        <a:bodyPr/>
        <a:lstStyle/>
        <a:p>
          <a:endParaRPr lang="zh-CN" altLang="en-US"/>
        </a:p>
      </dgm:t>
    </dgm:pt>
    <dgm:pt modelId="{D4C47005-DAC6-4F11-8A43-B89572012CE7}">
      <dgm:prSet phldrT="[文本]" custT="1"/>
      <dgm:spPr/>
      <dgm:t>
        <a:bodyPr/>
        <a:lstStyle/>
        <a:p>
          <a:r>
            <a:rPr lang="zh-CN" altLang="en-US" sz="1400" b="0" i="0" dirty="0"/>
            <a:t>初名“浙江第二医学院”，后以校址所在地定名为“温州医学院”</a:t>
          </a:r>
          <a:endParaRPr lang="zh-CN" altLang="en-US" sz="1400" dirty="0"/>
        </a:p>
      </dgm:t>
    </dgm:pt>
    <dgm:pt modelId="{D7FCE65B-9E92-4B05-B9F4-A9E6D9CE7C92}" type="parTrans" cxnId="{A3708E5F-FA40-4AC6-AF13-87D0181BBFF8}">
      <dgm:prSet/>
      <dgm:spPr/>
      <dgm:t>
        <a:bodyPr/>
        <a:lstStyle/>
        <a:p>
          <a:endParaRPr lang="zh-CN" altLang="en-US"/>
        </a:p>
      </dgm:t>
    </dgm:pt>
    <dgm:pt modelId="{9E78BA35-7584-4071-9CD0-689FFC3C330F}" type="sibTrans" cxnId="{A3708E5F-FA40-4AC6-AF13-87D0181BBFF8}">
      <dgm:prSet/>
      <dgm:spPr/>
      <dgm:t>
        <a:bodyPr/>
        <a:lstStyle/>
        <a:p>
          <a:endParaRPr lang="zh-CN" altLang="en-US"/>
        </a:p>
      </dgm:t>
    </dgm:pt>
    <dgm:pt modelId="{41CFC875-DA7A-4593-954F-67540B94EC9D}" type="pres">
      <dgm:prSet presAssocID="{96E6F3F8-953B-4284-90FF-0566403DC881}" presName="arrowDiagram" presStyleCnt="0">
        <dgm:presLayoutVars>
          <dgm:chMax val="5"/>
          <dgm:dir/>
          <dgm:resizeHandles val="exact"/>
        </dgm:presLayoutVars>
      </dgm:prSet>
      <dgm:spPr/>
    </dgm:pt>
    <dgm:pt modelId="{28F67926-3196-40AF-9C1A-C9A6709B5342}" type="pres">
      <dgm:prSet presAssocID="{96E6F3F8-953B-4284-90FF-0566403DC881}" presName="arrow" presStyleLbl="bgShp" presStyleIdx="0" presStyleCnt="1"/>
      <dgm:spPr>
        <a:gradFill flip="none" rotWithShape="1">
          <a:gsLst>
            <a:gs pos="0">
              <a:schemeClr val="accent1">
                <a:alpha val="36000"/>
              </a:schemeClr>
            </a:gs>
            <a:gs pos="22000">
              <a:schemeClr val="accent2">
                <a:alpha val="0"/>
              </a:schemeClr>
            </a:gs>
            <a:gs pos="100000">
              <a:schemeClr val="accent3">
                <a:alpha val="0"/>
              </a:schemeClr>
            </a:gs>
          </a:gsLst>
          <a:lin ang="9600000" scaled="0"/>
          <a:tileRect/>
        </a:gradFill>
        <a:ln>
          <a:gradFill flip="none" rotWithShape="1">
            <a:gsLst>
              <a:gs pos="0">
                <a:schemeClr val="accent1"/>
              </a:gs>
              <a:gs pos="33000">
                <a:schemeClr val="accent2">
                  <a:alpha val="48000"/>
                </a:schemeClr>
              </a:gs>
              <a:gs pos="87000">
                <a:schemeClr val="accent3">
                  <a:alpha val="0"/>
                </a:schemeClr>
              </a:gs>
            </a:gsLst>
            <a:lin ang="4800000" scaled="0"/>
            <a:tileRect/>
          </a:gradFill>
        </a:ln>
      </dgm:spPr>
    </dgm:pt>
    <dgm:pt modelId="{11373974-FC9B-4C9E-86CB-BE3B4831CF43}" type="pres">
      <dgm:prSet presAssocID="{96E6F3F8-953B-4284-90FF-0566403DC881}" presName="arrowDiagram5" presStyleCnt="0"/>
      <dgm:spPr/>
    </dgm:pt>
    <dgm:pt modelId="{4EA35F4F-8FBE-43E5-9496-653014FA967E}" type="pres">
      <dgm:prSet presAssocID="{7F83ECDC-4FA0-442F-9D1C-F1B79F101420}" presName="bullet5a" presStyleLbl="node1" presStyleIdx="0" presStyleCnt="5"/>
      <dgm:spPr/>
    </dgm:pt>
    <dgm:pt modelId="{00E8794A-B307-4D80-A1F4-0DD0B3F1E6D8}" type="pres">
      <dgm:prSet presAssocID="{7F83ECDC-4FA0-442F-9D1C-F1B79F101420}" presName="textBox5a" presStyleLbl="revTx" presStyleIdx="0" presStyleCnt="5">
        <dgm:presLayoutVars>
          <dgm:bulletEnabled val="1"/>
        </dgm:presLayoutVars>
      </dgm:prSet>
      <dgm:spPr/>
    </dgm:pt>
    <dgm:pt modelId="{A92F30A2-778E-4EF7-8635-EF23B55C5B7C}" type="pres">
      <dgm:prSet presAssocID="{D4C47005-DAC6-4F11-8A43-B89572012CE7}" presName="bullet5b" presStyleLbl="node1" presStyleIdx="1" presStyleCnt="5"/>
      <dgm:spPr/>
    </dgm:pt>
    <dgm:pt modelId="{544D89B9-BEB9-4521-9B56-FCC412E82BDA}" type="pres">
      <dgm:prSet presAssocID="{D4C47005-DAC6-4F11-8A43-B89572012CE7}" presName="textBox5b" presStyleLbl="revTx" presStyleIdx="1" presStyleCnt="5">
        <dgm:presLayoutVars>
          <dgm:bulletEnabled val="1"/>
        </dgm:presLayoutVars>
      </dgm:prSet>
      <dgm:spPr/>
    </dgm:pt>
    <dgm:pt modelId="{4CDF9C43-3309-4E25-9232-39D22B889BFC}" type="pres">
      <dgm:prSet presAssocID="{26403E11-B95D-4EAA-B6C2-4B265EC339BC}" presName="bullet5c" presStyleLbl="node1" presStyleIdx="2" presStyleCnt="5"/>
      <dgm:spPr/>
    </dgm:pt>
    <dgm:pt modelId="{51FA2F26-461F-4F93-8650-E82AB3B41C0C}" type="pres">
      <dgm:prSet presAssocID="{26403E11-B95D-4EAA-B6C2-4B265EC339BC}" presName="textBox5c" presStyleLbl="revTx" presStyleIdx="2" presStyleCnt="5">
        <dgm:presLayoutVars>
          <dgm:bulletEnabled val="1"/>
        </dgm:presLayoutVars>
      </dgm:prSet>
      <dgm:spPr/>
    </dgm:pt>
    <dgm:pt modelId="{1E35E1D9-B638-4CA1-9578-0C321D878CFD}" type="pres">
      <dgm:prSet presAssocID="{3813612E-570E-46BC-AD07-24A4E7E48D7E}" presName="bullet5d" presStyleLbl="node1" presStyleIdx="3" presStyleCnt="5"/>
      <dgm:spPr/>
    </dgm:pt>
    <dgm:pt modelId="{035B670E-4A68-4133-97AB-1F479556ECC5}" type="pres">
      <dgm:prSet presAssocID="{3813612E-570E-46BC-AD07-24A4E7E48D7E}" presName="textBox5d" presStyleLbl="revTx" presStyleIdx="3" presStyleCnt="5">
        <dgm:presLayoutVars>
          <dgm:bulletEnabled val="1"/>
        </dgm:presLayoutVars>
      </dgm:prSet>
      <dgm:spPr/>
    </dgm:pt>
    <dgm:pt modelId="{A9B4D832-98D9-490D-8ACC-17D8C1ED24B8}" type="pres">
      <dgm:prSet presAssocID="{BEE2636A-DF60-40C7-AB6A-1C6FB72A73D4}" presName="bullet5e" presStyleLbl="node1" presStyleIdx="4" presStyleCnt="5"/>
      <dgm:spPr/>
    </dgm:pt>
    <dgm:pt modelId="{B894CBEA-2B75-4F9A-9A63-A0DEE08C8B39}" type="pres">
      <dgm:prSet presAssocID="{BEE2636A-DF60-40C7-AB6A-1C6FB72A73D4}" presName="textBox5e" presStyleLbl="revTx" presStyleIdx="4" presStyleCnt="5" custScaleX="123374" custLinFactNeighborX="12221">
        <dgm:presLayoutVars>
          <dgm:bulletEnabled val="1"/>
        </dgm:presLayoutVars>
      </dgm:prSet>
      <dgm:spPr/>
    </dgm:pt>
  </dgm:ptLst>
  <dgm:cxnLst>
    <dgm:cxn modelId="{BDF3610C-2948-4884-A354-42FF37BA26DF}" srcId="{96E6F3F8-953B-4284-90FF-0566403DC881}" destId="{3813612E-570E-46BC-AD07-24A4E7E48D7E}" srcOrd="3" destOrd="0" parTransId="{6E02BAE9-1462-47FB-AB5C-85F9DBBC1769}" sibTransId="{D1388E94-F1AE-489D-93DF-51A16BC2C0D5}"/>
    <dgm:cxn modelId="{C37EF00D-197A-4EC0-9C6E-D33107B78325}" type="presOf" srcId="{26403E11-B95D-4EAA-B6C2-4B265EC339BC}" destId="{51FA2F26-461F-4F93-8650-E82AB3B41C0C}" srcOrd="0" destOrd="0" presId="urn:microsoft.com/office/officeart/2005/8/layout/arrow2"/>
    <dgm:cxn modelId="{041AD427-C8B3-456F-9DD7-1C531431FDA6}" type="presOf" srcId="{7F83ECDC-4FA0-442F-9D1C-F1B79F101420}" destId="{00E8794A-B307-4D80-A1F4-0DD0B3F1E6D8}" srcOrd="0" destOrd="0" presId="urn:microsoft.com/office/officeart/2005/8/layout/arrow2"/>
    <dgm:cxn modelId="{A3708E5F-FA40-4AC6-AF13-87D0181BBFF8}" srcId="{96E6F3F8-953B-4284-90FF-0566403DC881}" destId="{D4C47005-DAC6-4F11-8A43-B89572012CE7}" srcOrd="1" destOrd="0" parTransId="{D7FCE65B-9E92-4B05-B9F4-A9E6D9CE7C92}" sibTransId="{9E78BA35-7584-4071-9CD0-689FFC3C330F}"/>
    <dgm:cxn modelId="{ED802F4C-F0EC-4925-9DAC-DE05A6BEE7E3}" srcId="{96E6F3F8-953B-4284-90FF-0566403DC881}" destId="{7F83ECDC-4FA0-442F-9D1C-F1B79F101420}" srcOrd="0" destOrd="0" parTransId="{01B50CFA-ED73-4F60-9E36-8EC3E72334DC}" sibTransId="{58FE50A7-6176-4A80-9449-888F078FD444}"/>
    <dgm:cxn modelId="{9ED3E259-8F9B-48ED-9CEC-2EBE10F3C369}" type="presOf" srcId="{96E6F3F8-953B-4284-90FF-0566403DC881}" destId="{41CFC875-DA7A-4593-954F-67540B94EC9D}" srcOrd="0" destOrd="0" presId="urn:microsoft.com/office/officeart/2005/8/layout/arrow2"/>
    <dgm:cxn modelId="{4475817F-E91B-495A-83DE-CE7006460365}" type="presOf" srcId="{BEE2636A-DF60-40C7-AB6A-1C6FB72A73D4}" destId="{B894CBEA-2B75-4F9A-9A63-A0DEE08C8B39}" srcOrd="0" destOrd="0" presId="urn:microsoft.com/office/officeart/2005/8/layout/arrow2"/>
    <dgm:cxn modelId="{89D9CFA9-AB26-4705-8438-4B7627B148B5}" type="presOf" srcId="{D4C47005-DAC6-4F11-8A43-B89572012CE7}" destId="{544D89B9-BEB9-4521-9B56-FCC412E82BDA}" srcOrd="0" destOrd="0" presId="urn:microsoft.com/office/officeart/2005/8/layout/arrow2"/>
    <dgm:cxn modelId="{738415B1-0FBB-4B9D-89DA-3AB5FCCC75AC}" type="presOf" srcId="{3813612E-570E-46BC-AD07-24A4E7E48D7E}" destId="{035B670E-4A68-4133-97AB-1F479556ECC5}" srcOrd="0" destOrd="0" presId="urn:microsoft.com/office/officeart/2005/8/layout/arrow2"/>
    <dgm:cxn modelId="{951322B6-40D6-411C-BA04-601E8888C294}" srcId="{96E6F3F8-953B-4284-90FF-0566403DC881}" destId="{26403E11-B95D-4EAA-B6C2-4B265EC339BC}" srcOrd="2" destOrd="0" parTransId="{35628BF5-7D3C-4E5A-9EAC-A34F8CAF3C98}" sibTransId="{D1CE75CD-1001-4883-92D7-DDE9EC7B4825}"/>
    <dgm:cxn modelId="{8DCC25C1-8814-467E-88B7-BAD15896E6AD}" srcId="{96E6F3F8-953B-4284-90FF-0566403DC881}" destId="{BEE2636A-DF60-40C7-AB6A-1C6FB72A73D4}" srcOrd="4" destOrd="0" parTransId="{77A110D9-D2FB-4887-860F-9EE98863F0A0}" sibTransId="{7EDB5E5B-1998-43B7-9327-394397D6AF35}"/>
    <dgm:cxn modelId="{C88BF9EA-5A80-49E6-9F62-35D8250E8342}" type="presParOf" srcId="{41CFC875-DA7A-4593-954F-67540B94EC9D}" destId="{28F67926-3196-40AF-9C1A-C9A6709B5342}" srcOrd="0" destOrd="0" presId="urn:microsoft.com/office/officeart/2005/8/layout/arrow2"/>
    <dgm:cxn modelId="{A526C118-A92F-4D91-8B8E-D94AE2143741}" type="presParOf" srcId="{41CFC875-DA7A-4593-954F-67540B94EC9D}" destId="{11373974-FC9B-4C9E-86CB-BE3B4831CF43}" srcOrd="1" destOrd="0" presId="urn:microsoft.com/office/officeart/2005/8/layout/arrow2"/>
    <dgm:cxn modelId="{2AEA7D08-099B-4E3C-ADB1-08DBEB811CBC}" type="presParOf" srcId="{11373974-FC9B-4C9E-86CB-BE3B4831CF43}" destId="{4EA35F4F-8FBE-43E5-9496-653014FA967E}" srcOrd="0" destOrd="0" presId="urn:microsoft.com/office/officeart/2005/8/layout/arrow2"/>
    <dgm:cxn modelId="{CD99A5C9-ECFB-476E-BF72-ABB2AEBE8FAF}" type="presParOf" srcId="{11373974-FC9B-4C9E-86CB-BE3B4831CF43}" destId="{00E8794A-B307-4D80-A1F4-0DD0B3F1E6D8}" srcOrd="1" destOrd="0" presId="urn:microsoft.com/office/officeart/2005/8/layout/arrow2"/>
    <dgm:cxn modelId="{D58CC47F-0203-4A70-831E-9E1189586BA6}" type="presParOf" srcId="{11373974-FC9B-4C9E-86CB-BE3B4831CF43}" destId="{A92F30A2-778E-4EF7-8635-EF23B55C5B7C}" srcOrd="2" destOrd="0" presId="urn:microsoft.com/office/officeart/2005/8/layout/arrow2"/>
    <dgm:cxn modelId="{42418DDC-6AC4-4128-BB1D-1A6562B83B3B}" type="presParOf" srcId="{11373974-FC9B-4C9E-86CB-BE3B4831CF43}" destId="{544D89B9-BEB9-4521-9B56-FCC412E82BDA}" srcOrd="3" destOrd="0" presId="urn:microsoft.com/office/officeart/2005/8/layout/arrow2"/>
    <dgm:cxn modelId="{D518DF97-46FD-4735-B3A9-AC34DDC718A2}" type="presParOf" srcId="{11373974-FC9B-4C9E-86CB-BE3B4831CF43}" destId="{4CDF9C43-3309-4E25-9232-39D22B889BFC}" srcOrd="4" destOrd="0" presId="urn:microsoft.com/office/officeart/2005/8/layout/arrow2"/>
    <dgm:cxn modelId="{BF8D00A4-6C1B-42DC-B576-AB8B8FE7D875}" type="presParOf" srcId="{11373974-FC9B-4C9E-86CB-BE3B4831CF43}" destId="{51FA2F26-461F-4F93-8650-E82AB3B41C0C}" srcOrd="5" destOrd="0" presId="urn:microsoft.com/office/officeart/2005/8/layout/arrow2"/>
    <dgm:cxn modelId="{D8690FB1-2B6E-44CF-8AFD-A342D45FA935}" type="presParOf" srcId="{11373974-FC9B-4C9E-86CB-BE3B4831CF43}" destId="{1E35E1D9-B638-4CA1-9578-0C321D878CFD}" srcOrd="6" destOrd="0" presId="urn:microsoft.com/office/officeart/2005/8/layout/arrow2"/>
    <dgm:cxn modelId="{DDA0E09E-FB9D-4081-84AD-70AC2616DAD7}" type="presParOf" srcId="{11373974-FC9B-4C9E-86CB-BE3B4831CF43}" destId="{035B670E-4A68-4133-97AB-1F479556ECC5}" srcOrd="7" destOrd="0" presId="urn:microsoft.com/office/officeart/2005/8/layout/arrow2"/>
    <dgm:cxn modelId="{24C3FCE0-889F-4A89-BE26-8E38591849F8}" type="presParOf" srcId="{11373974-FC9B-4C9E-86CB-BE3B4831CF43}" destId="{A9B4D832-98D9-490D-8ACC-17D8C1ED24B8}" srcOrd="8" destOrd="0" presId="urn:microsoft.com/office/officeart/2005/8/layout/arrow2"/>
    <dgm:cxn modelId="{7045BBF5-90B8-44A7-BD7F-B66E73C66E30}" type="presParOf" srcId="{11373974-FC9B-4C9E-86CB-BE3B4831CF43}" destId="{B894CBEA-2B75-4F9A-9A63-A0DEE08C8B39}"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7A461F-B7C9-4AC2-8FC7-296A594737E5}"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zh-CN" altLang="en-US"/>
        </a:p>
      </dgm:t>
    </dgm:pt>
    <dgm:pt modelId="{16A561F0-E998-442A-9E7C-53978D8CA6DE}">
      <dgm:prSet phldrT="[文本]" custT="1"/>
      <dgm:spPr>
        <a:solidFill>
          <a:schemeClr val="accent1"/>
        </a:solidFill>
        <a:ln>
          <a:noFill/>
        </a:ln>
      </dgm:spPr>
      <dgm:t>
        <a:bodyPr/>
        <a:lstStyle/>
        <a:p>
          <a:r>
            <a:rPr lang="en-US" altLang="zh-CN" sz="3600" dirty="0"/>
            <a:t>01</a:t>
          </a:r>
          <a:endParaRPr lang="zh-CN" altLang="en-US" sz="3600" dirty="0"/>
        </a:p>
      </dgm:t>
    </dgm:pt>
    <dgm:pt modelId="{BE9DA58B-3D39-43EF-953D-27E00761C1F2}" type="parTrans" cxnId="{CED28874-52B8-4BE5-8074-195E7041432A}">
      <dgm:prSet/>
      <dgm:spPr/>
      <dgm:t>
        <a:bodyPr/>
        <a:lstStyle/>
        <a:p>
          <a:endParaRPr lang="zh-CN" altLang="en-US"/>
        </a:p>
      </dgm:t>
    </dgm:pt>
    <dgm:pt modelId="{ECD33DCB-7E9C-4BF0-9585-1E725CB9284C}" type="sibTrans" cxnId="{CED28874-52B8-4BE5-8074-195E7041432A}">
      <dgm:prSet/>
      <dgm:spPr/>
      <dgm:t>
        <a:bodyPr/>
        <a:lstStyle/>
        <a:p>
          <a:endParaRPr lang="zh-CN" altLang="en-US"/>
        </a:p>
      </dgm:t>
    </dgm:pt>
    <dgm:pt modelId="{B901208B-E407-4375-A447-9EB0D7D3F257}">
      <dgm:prSet phldrT="[文本]" custT="1"/>
      <dgm:spPr>
        <a:noFill/>
        <a:ln>
          <a:gradFill flip="none" rotWithShape="1">
            <a:gsLst>
              <a:gs pos="0">
                <a:schemeClr val="accent1"/>
              </a:gs>
              <a:gs pos="50000">
                <a:schemeClr val="accent2">
                  <a:alpha val="40000"/>
                </a:schemeClr>
              </a:gs>
              <a:gs pos="100000">
                <a:schemeClr val="accent3">
                  <a:alpha val="0"/>
                </a:schemeClr>
              </a:gs>
            </a:gsLst>
            <a:lin ang="2700000" scaled="1"/>
            <a:tileRect/>
          </a:gradFill>
        </a:ln>
      </dgm:spPr>
      <dgm:t>
        <a:bodyPr anchor="ctr"/>
        <a:lstStyle/>
        <a:p>
          <a:r>
            <a:rPr lang="zh-CN" altLang="en-US" sz="1800" dirty="0">
              <a:solidFill>
                <a:schemeClr val="tx1">
                  <a:lumMod val="75000"/>
                  <a:lumOff val="25000"/>
                </a:schemeClr>
              </a:solidFill>
            </a:rPr>
            <a:t>学校拥有国家特色专业建设点</a:t>
          </a:r>
          <a:r>
            <a:rPr lang="en-US" altLang="en-US" sz="1800" dirty="0">
              <a:solidFill>
                <a:schemeClr val="tx1">
                  <a:lumMod val="75000"/>
                  <a:lumOff val="25000"/>
                </a:schemeClr>
              </a:solidFill>
            </a:rPr>
            <a:t>4</a:t>
          </a:r>
          <a:r>
            <a:rPr lang="zh-CN" altLang="en-US" sz="1800" dirty="0">
              <a:solidFill>
                <a:schemeClr val="tx1">
                  <a:lumMod val="75000"/>
                  <a:lumOff val="25000"/>
                </a:schemeClr>
              </a:solidFill>
            </a:rPr>
            <a:t>个、国家级一流本科专业建设点</a:t>
          </a:r>
          <a:r>
            <a:rPr lang="en-US" altLang="en-US" sz="1800" dirty="0">
              <a:solidFill>
                <a:schemeClr val="tx1">
                  <a:lumMod val="75000"/>
                  <a:lumOff val="25000"/>
                </a:schemeClr>
              </a:solidFill>
            </a:rPr>
            <a:t>5</a:t>
          </a:r>
          <a:r>
            <a:rPr lang="zh-CN" altLang="en-US" sz="1800" dirty="0">
              <a:solidFill>
                <a:schemeClr val="tx1">
                  <a:lumMod val="75000"/>
                  <a:lumOff val="25000"/>
                </a:schemeClr>
              </a:solidFill>
            </a:rPr>
            <a:t>个</a:t>
          </a:r>
        </a:p>
      </dgm:t>
    </dgm:pt>
    <dgm:pt modelId="{C6E25F11-7040-4384-A3CD-A556CF38FD74}" type="parTrans" cxnId="{7A03E79B-F6A4-4618-A2BE-523BA5B3F554}">
      <dgm:prSet/>
      <dgm:spPr/>
      <dgm:t>
        <a:bodyPr/>
        <a:lstStyle/>
        <a:p>
          <a:endParaRPr lang="zh-CN" altLang="en-US"/>
        </a:p>
      </dgm:t>
    </dgm:pt>
    <dgm:pt modelId="{1137755A-F6AA-40BC-B728-F2C84A30B98C}" type="sibTrans" cxnId="{7A03E79B-F6A4-4618-A2BE-523BA5B3F554}">
      <dgm:prSet/>
      <dgm:spPr/>
      <dgm:t>
        <a:bodyPr/>
        <a:lstStyle/>
        <a:p>
          <a:endParaRPr lang="zh-CN" altLang="en-US"/>
        </a:p>
      </dgm:t>
    </dgm:pt>
    <dgm:pt modelId="{818182C2-1842-4502-8AB7-154A6CEB13EF}">
      <dgm:prSet phldrT="[文本]" custT="1"/>
      <dgm:spPr>
        <a:solidFill>
          <a:schemeClr val="accent2"/>
        </a:solidFill>
        <a:ln>
          <a:noFill/>
        </a:ln>
      </dgm:spPr>
      <dgm:t>
        <a:bodyPr/>
        <a:lstStyle/>
        <a:p>
          <a:r>
            <a:rPr lang="en-US" altLang="zh-CN" sz="3600" dirty="0"/>
            <a:t>02</a:t>
          </a:r>
          <a:endParaRPr lang="zh-CN" altLang="en-US" sz="3600" dirty="0"/>
        </a:p>
      </dgm:t>
    </dgm:pt>
    <dgm:pt modelId="{897CD044-6F12-4BAC-B3ED-24C7AF466DAB}" type="parTrans" cxnId="{8DBB7476-E26F-4265-B3DD-1BD5CA218B43}">
      <dgm:prSet/>
      <dgm:spPr/>
      <dgm:t>
        <a:bodyPr/>
        <a:lstStyle/>
        <a:p>
          <a:endParaRPr lang="zh-CN" altLang="en-US"/>
        </a:p>
      </dgm:t>
    </dgm:pt>
    <dgm:pt modelId="{8D729101-D89A-4FBA-B488-9ED09C797539}" type="sibTrans" cxnId="{8DBB7476-E26F-4265-B3DD-1BD5CA218B43}">
      <dgm:prSet/>
      <dgm:spPr/>
      <dgm:t>
        <a:bodyPr/>
        <a:lstStyle/>
        <a:p>
          <a:endParaRPr lang="zh-CN" altLang="en-US"/>
        </a:p>
      </dgm:t>
    </dgm:pt>
    <dgm:pt modelId="{A2C6756E-6200-4776-8134-D534CA74A590}">
      <dgm:prSet phldrT="[文本]" custT="1"/>
      <dgm:spPr>
        <a:noFill/>
        <a:ln>
          <a:gradFill flip="none" rotWithShape="1">
            <a:gsLst>
              <a:gs pos="0">
                <a:schemeClr val="accent1"/>
              </a:gs>
              <a:gs pos="50000">
                <a:schemeClr val="accent2">
                  <a:alpha val="40000"/>
                </a:schemeClr>
              </a:gs>
              <a:gs pos="100000">
                <a:schemeClr val="accent3">
                  <a:alpha val="0"/>
                </a:schemeClr>
              </a:gs>
            </a:gsLst>
            <a:lin ang="8100000" scaled="1"/>
            <a:tileRect/>
          </a:gradFill>
        </a:ln>
      </dgm:spPr>
      <dgm:t>
        <a:bodyPr anchor="ctr"/>
        <a:lstStyle/>
        <a:p>
          <a:r>
            <a:rPr lang="zh-CN" altLang="en-US" sz="1800" dirty="0">
              <a:solidFill>
                <a:schemeClr val="tx1">
                  <a:lumMod val="75000"/>
                  <a:lumOff val="25000"/>
                </a:schemeClr>
              </a:solidFill>
            </a:rPr>
            <a:t>国家级教学团队</a:t>
          </a:r>
          <a:r>
            <a:rPr lang="en-US" altLang="en-US" sz="1800" dirty="0">
              <a:solidFill>
                <a:schemeClr val="tx1">
                  <a:lumMod val="75000"/>
                  <a:lumOff val="25000"/>
                </a:schemeClr>
              </a:solidFill>
            </a:rPr>
            <a:t>1</a:t>
          </a:r>
          <a:r>
            <a:rPr lang="zh-CN" altLang="en-US" sz="1800" dirty="0">
              <a:solidFill>
                <a:schemeClr val="tx1">
                  <a:lumMod val="75000"/>
                  <a:lumOff val="25000"/>
                </a:schemeClr>
              </a:solidFill>
            </a:rPr>
            <a:t>个、国家级人才培养创新实验区</a:t>
          </a:r>
          <a:r>
            <a:rPr lang="en-US" altLang="en-US" sz="1800" dirty="0">
              <a:solidFill>
                <a:schemeClr val="tx1">
                  <a:lumMod val="75000"/>
                  <a:lumOff val="25000"/>
                </a:schemeClr>
              </a:solidFill>
            </a:rPr>
            <a:t>1</a:t>
          </a:r>
          <a:r>
            <a:rPr lang="zh-CN" altLang="en-US" sz="1800" dirty="0">
              <a:solidFill>
                <a:schemeClr val="tx1">
                  <a:lumMod val="75000"/>
                  <a:lumOff val="25000"/>
                </a:schemeClr>
              </a:solidFill>
            </a:rPr>
            <a:t>个</a:t>
          </a:r>
        </a:p>
      </dgm:t>
    </dgm:pt>
    <dgm:pt modelId="{19464B87-CD7D-4C97-A18D-3AE3F6AA7C14}" type="parTrans" cxnId="{2EB0C37F-53F0-4297-92B1-94658ECC68F1}">
      <dgm:prSet/>
      <dgm:spPr/>
      <dgm:t>
        <a:bodyPr/>
        <a:lstStyle/>
        <a:p>
          <a:endParaRPr lang="zh-CN" altLang="en-US"/>
        </a:p>
      </dgm:t>
    </dgm:pt>
    <dgm:pt modelId="{047152E6-2519-4519-996A-9CD17E719346}" type="sibTrans" cxnId="{2EB0C37F-53F0-4297-92B1-94658ECC68F1}">
      <dgm:prSet/>
      <dgm:spPr/>
      <dgm:t>
        <a:bodyPr/>
        <a:lstStyle/>
        <a:p>
          <a:endParaRPr lang="zh-CN" altLang="en-US"/>
        </a:p>
      </dgm:t>
    </dgm:pt>
    <dgm:pt modelId="{D8A93427-42BD-4123-8EF6-3C84D2C951C9}">
      <dgm:prSet phldrT="[文本]" custT="1"/>
      <dgm:spPr>
        <a:solidFill>
          <a:schemeClr val="accent1">
            <a:lumMod val="60000"/>
            <a:lumOff val="40000"/>
          </a:schemeClr>
        </a:solidFill>
        <a:ln>
          <a:noFill/>
        </a:ln>
      </dgm:spPr>
      <dgm:t>
        <a:bodyPr/>
        <a:lstStyle/>
        <a:p>
          <a:r>
            <a:rPr lang="en-US" altLang="zh-CN" sz="3600" dirty="0"/>
            <a:t>04</a:t>
          </a:r>
          <a:endParaRPr lang="zh-CN" altLang="en-US" sz="3600" dirty="0"/>
        </a:p>
      </dgm:t>
    </dgm:pt>
    <dgm:pt modelId="{5DFB10E3-16B6-45DF-916F-EBD3338C5E3C}" type="parTrans" cxnId="{6CE6B159-D7BD-4841-896D-73BEF50767F7}">
      <dgm:prSet/>
      <dgm:spPr/>
      <dgm:t>
        <a:bodyPr/>
        <a:lstStyle/>
        <a:p>
          <a:endParaRPr lang="zh-CN" altLang="en-US"/>
        </a:p>
      </dgm:t>
    </dgm:pt>
    <dgm:pt modelId="{F0E8F919-BE54-4FA7-B8F5-D63A3090D395}" type="sibTrans" cxnId="{6CE6B159-D7BD-4841-896D-73BEF50767F7}">
      <dgm:prSet/>
      <dgm:spPr/>
      <dgm:t>
        <a:bodyPr/>
        <a:lstStyle/>
        <a:p>
          <a:endParaRPr lang="zh-CN" altLang="en-US"/>
        </a:p>
      </dgm:t>
    </dgm:pt>
    <dgm:pt modelId="{6438F3BE-9F6A-45DA-B59E-8D0DB3FC53E5}">
      <dgm:prSet phldrT="[文本]" custT="1"/>
      <dgm:spPr>
        <a:noFill/>
        <a:ln>
          <a:gradFill flip="none" rotWithShape="1">
            <a:gsLst>
              <a:gs pos="0">
                <a:schemeClr val="accent1"/>
              </a:gs>
              <a:gs pos="50000">
                <a:schemeClr val="accent2">
                  <a:alpha val="40000"/>
                </a:schemeClr>
              </a:gs>
              <a:gs pos="100000">
                <a:schemeClr val="accent3">
                  <a:alpha val="0"/>
                </a:schemeClr>
              </a:gs>
            </a:gsLst>
            <a:lin ang="13500000" scaled="1"/>
            <a:tileRect/>
          </a:gradFill>
        </a:ln>
      </dgm:spPr>
      <dgm:t>
        <a:bodyPr anchor="ctr"/>
        <a:lstStyle/>
        <a:p>
          <a:r>
            <a:rPr lang="zh-CN" altLang="en-US" sz="1800" dirty="0">
              <a:solidFill>
                <a:schemeClr val="tx1">
                  <a:lumMod val="75000"/>
                  <a:lumOff val="25000"/>
                </a:schemeClr>
              </a:solidFill>
            </a:rPr>
            <a:t>国家级实验教学示范中心</a:t>
          </a:r>
          <a:r>
            <a:rPr lang="en-US" altLang="en-US" sz="1800" dirty="0">
              <a:solidFill>
                <a:schemeClr val="tx1">
                  <a:lumMod val="75000"/>
                  <a:lumOff val="25000"/>
                </a:schemeClr>
              </a:solidFill>
            </a:rPr>
            <a:t>2</a:t>
          </a:r>
          <a:r>
            <a:rPr lang="zh-CN" altLang="en-US" sz="1800" dirty="0">
              <a:solidFill>
                <a:schemeClr val="tx1">
                  <a:lumMod val="75000"/>
                  <a:lumOff val="25000"/>
                </a:schemeClr>
              </a:solidFill>
            </a:rPr>
            <a:t>个、国家级实践教育基地</a:t>
          </a:r>
          <a:r>
            <a:rPr lang="en-US" altLang="en-US" sz="1800" dirty="0">
              <a:solidFill>
                <a:schemeClr val="tx1">
                  <a:lumMod val="75000"/>
                  <a:lumOff val="25000"/>
                </a:schemeClr>
              </a:solidFill>
            </a:rPr>
            <a:t>1</a:t>
          </a:r>
          <a:r>
            <a:rPr lang="zh-CN" altLang="en-US" sz="1800" dirty="0">
              <a:solidFill>
                <a:schemeClr val="tx1">
                  <a:lumMod val="75000"/>
                  <a:lumOff val="25000"/>
                </a:schemeClr>
              </a:solidFill>
            </a:rPr>
            <a:t>个</a:t>
          </a:r>
        </a:p>
      </dgm:t>
    </dgm:pt>
    <dgm:pt modelId="{0F2CFFD5-5043-4FB2-A17A-511945397586}" type="parTrans" cxnId="{9668C594-558A-4CE9-A68F-A82CBC833CA4}">
      <dgm:prSet/>
      <dgm:spPr/>
      <dgm:t>
        <a:bodyPr/>
        <a:lstStyle/>
        <a:p>
          <a:endParaRPr lang="zh-CN" altLang="en-US"/>
        </a:p>
      </dgm:t>
    </dgm:pt>
    <dgm:pt modelId="{82E1FCCE-0B85-4BE5-A1A4-13A1A3F03522}" type="sibTrans" cxnId="{9668C594-558A-4CE9-A68F-A82CBC833CA4}">
      <dgm:prSet/>
      <dgm:spPr/>
      <dgm:t>
        <a:bodyPr/>
        <a:lstStyle/>
        <a:p>
          <a:endParaRPr lang="zh-CN" altLang="en-US"/>
        </a:p>
      </dgm:t>
    </dgm:pt>
    <dgm:pt modelId="{9BC9A47E-E9FC-4366-B561-E549F540B859}">
      <dgm:prSet phldrT="[文本]" custT="1"/>
      <dgm:spPr>
        <a:solidFill>
          <a:schemeClr val="accent2">
            <a:lumMod val="60000"/>
            <a:lumOff val="40000"/>
          </a:schemeClr>
        </a:solidFill>
        <a:ln>
          <a:noFill/>
        </a:ln>
      </dgm:spPr>
      <dgm:t>
        <a:bodyPr/>
        <a:lstStyle/>
        <a:p>
          <a:r>
            <a:rPr lang="en-US" altLang="zh-CN" sz="3600" dirty="0"/>
            <a:t>03</a:t>
          </a:r>
          <a:endParaRPr lang="zh-CN" altLang="en-US" sz="3600" dirty="0"/>
        </a:p>
      </dgm:t>
    </dgm:pt>
    <dgm:pt modelId="{8DB97C98-92DB-4596-8053-22ACF03AECFC}" type="parTrans" cxnId="{A338E6F6-702C-4A2D-B273-2BBFEBD96FB9}">
      <dgm:prSet/>
      <dgm:spPr/>
      <dgm:t>
        <a:bodyPr/>
        <a:lstStyle/>
        <a:p>
          <a:endParaRPr lang="zh-CN" altLang="en-US"/>
        </a:p>
      </dgm:t>
    </dgm:pt>
    <dgm:pt modelId="{C45CAAB7-8DD6-480D-804E-F56CF89FDB37}" type="sibTrans" cxnId="{A338E6F6-702C-4A2D-B273-2BBFEBD96FB9}">
      <dgm:prSet/>
      <dgm:spPr/>
      <dgm:t>
        <a:bodyPr/>
        <a:lstStyle/>
        <a:p>
          <a:endParaRPr lang="zh-CN" altLang="en-US"/>
        </a:p>
      </dgm:t>
    </dgm:pt>
    <dgm:pt modelId="{DC916743-D212-4E6D-AB5A-160570D2736D}">
      <dgm:prSet phldrT="[文本]" custT="1"/>
      <dgm:spPr>
        <a:noFill/>
        <a:ln>
          <a:gradFill flip="none" rotWithShape="1">
            <a:gsLst>
              <a:gs pos="0">
                <a:schemeClr val="accent1"/>
              </a:gs>
              <a:gs pos="50000">
                <a:schemeClr val="accent2">
                  <a:alpha val="40000"/>
                </a:schemeClr>
              </a:gs>
              <a:gs pos="100000">
                <a:schemeClr val="accent3">
                  <a:alpha val="0"/>
                </a:schemeClr>
              </a:gs>
            </a:gsLst>
            <a:lin ang="18900000" scaled="1"/>
            <a:tileRect/>
          </a:gradFill>
        </a:ln>
      </dgm:spPr>
      <dgm:t>
        <a:bodyPr anchor="ctr"/>
        <a:lstStyle/>
        <a:p>
          <a:r>
            <a:rPr lang="zh-CN" altLang="en-US" sz="1800" dirty="0">
              <a:solidFill>
                <a:schemeClr val="tx1">
                  <a:lumMod val="75000"/>
                  <a:lumOff val="25000"/>
                </a:schemeClr>
              </a:solidFill>
            </a:rPr>
            <a:t>国家临床教学培训示范中心</a:t>
          </a:r>
          <a:r>
            <a:rPr lang="en-US" altLang="en-US" sz="1800" dirty="0">
              <a:solidFill>
                <a:schemeClr val="tx1">
                  <a:lumMod val="75000"/>
                  <a:lumOff val="25000"/>
                </a:schemeClr>
              </a:solidFill>
            </a:rPr>
            <a:t>1</a:t>
          </a:r>
          <a:r>
            <a:rPr lang="zh-CN" altLang="en-US" sz="1800" dirty="0">
              <a:solidFill>
                <a:schemeClr val="tx1">
                  <a:lumMod val="75000"/>
                  <a:lumOff val="25000"/>
                </a:schemeClr>
              </a:solidFill>
            </a:rPr>
            <a:t>个、国家虚拟仿真实验教学中心</a:t>
          </a:r>
          <a:r>
            <a:rPr lang="en-US" altLang="en-US" sz="1800" dirty="0">
              <a:solidFill>
                <a:schemeClr val="tx1">
                  <a:lumMod val="75000"/>
                  <a:lumOff val="25000"/>
                </a:schemeClr>
              </a:solidFill>
            </a:rPr>
            <a:t>1</a:t>
          </a:r>
          <a:r>
            <a:rPr lang="zh-CN" altLang="en-US" sz="1800" dirty="0">
              <a:solidFill>
                <a:schemeClr val="tx1">
                  <a:lumMod val="75000"/>
                  <a:lumOff val="25000"/>
                </a:schemeClr>
              </a:solidFill>
            </a:rPr>
            <a:t>个</a:t>
          </a:r>
        </a:p>
      </dgm:t>
    </dgm:pt>
    <dgm:pt modelId="{84F5FCBC-2033-484C-A540-1151453F5365}" type="parTrans" cxnId="{D6AF96B4-151E-4561-BE12-02205370479C}">
      <dgm:prSet/>
      <dgm:spPr/>
      <dgm:t>
        <a:bodyPr/>
        <a:lstStyle/>
        <a:p>
          <a:endParaRPr lang="zh-CN" altLang="en-US"/>
        </a:p>
      </dgm:t>
    </dgm:pt>
    <dgm:pt modelId="{35562D08-C696-4D43-A3CB-B80635BDC85E}" type="sibTrans" cxnId="{D6AF96B4-151E-4561-BE12-02205370479C}">
      <dgm:prSet/>
      <dgm:spPr/>
      <dgm:t>
        <a:bodyPr/>
        <a:lstStyle/>
        <a:p>
          <a:endParaRPr lang="zh-CN" altLang="en-US"/>
        </a:p>
      </dgm:t>
    </dgm:pt>
    <dgm:pt modelId="{E549B24E-DA59-4490-BF83-2E893F5CB917}" type="pres">
      <dgm:prSet presAssocID="{CB7A461F-B7C9-4AC2-8FC7-296A594737E5}" presName="cycleMatrixDiagram" presStyleCnt="0">
        <dgm:presLayoutVars>
          <dgm:chMax val="1"/>
          <dgm:dir/>
          <dgm:animLvl val="lvl"/>
          <dgm:resizeHandles val="exact"/>
        </dgm:presLayoutVars>
      </dgm:prSet>
      <dgm:spPr/>
    </dgm:pt>
    <dgm:pt modelId="{24A69388-283C-4E95-B99B-F91901A7AB72}" type="pres">
      <dgm:prSet presAssocID="{CB7A461F-B7C9-4AC2-8FC7-296A594737E5}" presName="children" presStyleCnt="0"/>
      <dgm:spPr/>
    </dgm:pt>
    <dgm:pt modelId="{78F3EACB-1299-42E9-83EA-5B3AF2BE83F4}" type="pres">
      <dgm:prSet presAssocID="{CB7A461F-B7C9-4AC2-8FC7-296A594737E5}" presName="child1group" presStyleCnt="0"/>
      <dgm:spPr/>
    </dgm:pt>
    <dgm:pt modelId="{83BF01FC-B68E-491D-AFDB-C53BCB1F9B8A}" type="pres">
      <dgm:prSet presAssocID="{CB7A461F-B7C9-4AC2-8FC7-296A594737E5}" presName="child1" presStyleLbl="bgAcc1" presStyleIdx="0" presStyleCnt="4" custScaleX="221917" custScaleY="122352" custLinFactNeighborX="-31421" custLinFactNeighborY="11226"/>
      <dgm:spPr/>
    </dgm:pt>
    <dgm:pt modelId="{9078B13A-CF89-464E-BEA3-ED2E162A18FF}" type="pres">
      <dgm:prSet presAssocID="{CB7A461F-B7C9-4AC2-8FC7-296A594737E5}" presName="child1Text" presStyleLbl="bgAcc1" presStyleIdx="0" presStyleCnt="4">
        <dgm:presLayoutVars>
          <dgm:bulletEnabled val="1"/>
        </dgm:presLayoutVars>
      </dgm:prSet>
      <dgm:spPr/>
    </dgm:pt>
    <dgm:pt modelId="{7478D21C-3E03-4AD5-9022-A420BD97F860}" type="pres">
      <dgm:prSet presAssocID="{CB7A461F-B7C9-4AC2-8FC7-296A594737E5}" presName="child2group" presStyleCnt="0"/>
      <dgm:spPr/>
    </dgm:pt>
    <dgm:pt modelId="{63CCC192-C15A-4F94-833F-FD3BB32FF7F7}" type="pres">
      <dgm:prSet presAssocID="{CB7A461F-B7C9-4AC2-8FC7-296A594737E5}" presName="child2" presStyleLbl="bgAcc1" presStyleIdx="1" presStyleCnt="4" custScaleX="221918" custScaleY="122352" custLinFactNeighborX="31420" custLinFactNeighborY="11226"/>
      <dgm:spPr/>
    </dgm:pt>
    <dgm:pt modelId="{7E352EB6-9ACB-447B-B9AB-E60E9BCCD4F8}" type="pres">
      <dgm:prSet presAssocID="{CB7A461F-B7C9-4AC2-8FC7-296A594737E5}" presName="child2Text" presStyleLbl="bgAcc1" presStyleIdx="1" presStyleCnt="4">
        <dgm:presLayoutVars>
          <dgm:bulletEnabled val="1"/>
        </dgm:presLayoutVars>
      </dgm:prSet>
      <dgm:spPr/>
    </dgm:pt>
    <dgm:pt modelId="{12AF58EF-CF01-4B1D-AE95-E6243ED67291}" type="pres">
      <dgm:prSet presAssocID="{CB7A461F-B7C9-4AC2-8FC7-296A594737E5}" presName="child3group" presStyleCnt="0"/>
      <dgm:spPr/>
    </dgm:pt>
    <dgm:pt modelId="{586CF9A1-D2F8-4525-84CB-27AE60E92A58}" type="pres">
      <dgm:prSet presAssocID="{CB7A461F-B7C9-4AC2-8FC7-296A594737E5}" presName="child3" presStyleLbl="bgAcc1" presStyleIdx="2" presStyleCnt="4" custScaleX="221918" custScaleY="122352" custLinFactNeighborX="31420" custLinFactNeighborY="-10791"/>
      <dgm:spPr/>
    </dgm:pt>
    <dgm:pt modelId="{6441703F-1A50-41EF-BD92-56D54ECBB329}" type="pres">
      <dgm:prSet presAssocID="{CB7A461F-B7C9-4AC2-8FC7-296A594737E5}" presName="child3Text" presStyleLbl="bgAcc1" presStyleIdx="2" presStyleCnt="4">
        <dgm:presLayoutVars>
          <dgm:bulletEnabled val="1"/>
        </dgm:presLayoutVars>
      </dgm:prSet>
      <dgm:spPr/>
    </dgm:pt>
    <dgm:pt modelId="{B2C9B466-2C06-4875-B562-89CA4A92A6DB}" type="pres">
      <dgm:prSet presAssocID="{CB7A461F-B7C9-4AC2-8FC7-296A594737E5}" presName="child4group" presStyleCnt="0"/>
      <dgm:spPr/>
    </dgm:pt>
    <dgm:pt modelId="{7094A0E5-E363-4A38-8EBA-1D683CCCA10F}" type="pres">
      <dgm:prSet presAssocID="{CB7A461F-B7C9-4AC2-8FC7-296A594737E5}" presName="child4" presStyleLbl="bgAcc1" presStyleIdx="3" presStyleCnt="4" custScaleX="221918" custScaleY="122352" custLinFactNeighborX="-31420" custLinFactNeighborY="-10791"/>
      <dgm:spPr/>
    </dgm:pt>
    <dgm:pt modelId="{2EAC0DE2-BB61-4F64-AD8E-9AC76D72BBB6}" type="pres">
      <dgm:prSet presAssocID="{CB7A461F-B7C9-4AC2-8FC7-296A594737E5}" presName="child4Text" presStyleLbl="bgAcc1" presStyleIdx="3" presStyleCnt="4">
        <dgm:presLayoutVars>
          <dgm:bulletEnabled val="1"/>
        </dgm:presLayoutVars>
      </dgm:prSet>
      <dgm:spPr/>
    </dgm:pt>
    <dgm:pt modelId="{0F68005B-14F5-44ED-A1CD-696675EE60B2}" type="pres">
      <dgm:prSet presAssocID="{CB7A461F-B7C9-4AC2-8FC7-296A594737E5}" presName="childPlaceholder" presStyleCnt="0"/>
      <dgm:spPr/>
    </dgm:pt>
    <dgm:pt modelId="{BB0D5DAE-7B41-449D-9751-DE46CF870A7B}" type="pres">
      <dgm:prSet presAssocID="{CB7A461F-B7C9-4AC2-8FC7-296A594737E5}" presName="circle" presStyleCnt="0"/>
      <dgm:spPr/>
    </dgm:pt>
    <dgm:pt modelId="{C4079D56-2060-4951-BDFF-3F2E803CB0AB}" type="pres">
      <dgm:prSet presAssocID="{CB7A461F-B7C9-4AC2-8FC7-296A594737E5}" presName="quadrant1" presStyleLbl="node1" presStyleIdx="0" presStyleCnt="4" custScaleX="72738" custScaleY="72738" custLinFactNeighborX="13708" custLinFactNeighborY="15630">
        <dgm:presLayoutVars>
          <dgm:chMax val="1"/>
          <dgm:bulletEnabled val="1"/>
        </dgm:presLayoutVars>
      </dgm:prSet>
      <dgm:spPr/>
    </dgm:pt>
    <dgm:pt modelId="{259D6664-E02C-417A-9BC6-F52A20DDEB5A}" type="pres">
      <dgm:prSet presAssocID="{CB7A461F-B7C9-4AC2-8FC7-296A594737E5}" presName="quadrant2" presStyleLbl="node1" presStyleIdx="1" presStyleCnt="4" custScaleX="72738" custScaleY="72738" custLinFactNeighborX="-14035" custLinFactNeighborY="15630">
        <dgm:presLayoutVars>
          <dgm:chMax val="1"/>
          <dgm:bulletEnabled val="1"/>
        </dgm:presLayoutVars>
      </dgm:prSet>
      <dgm:spPr/>
    </dgm:pt>
    <dgm:pt modelId="{9F171CC4-D77E-4107-BDEF-407A1B6C6FD4}" type="pres">
      <dgm:prSet presAssocID="{CB7A461F-B7C9-4AC2-8FC7-296A594737E5}" presName="quadrant3" presStyleLbl="node1" presStyleIdx="2" presStyleCnt="4" custScaleX="72738" custScaleY="72738" custLinFactNeighborX="-14035" custLinFactNeighborY="-12441">
        <dgm:presLayoutVars>
          <dgm:chMax val="1"/>
          <dgm:bulletEnabled val="1"/>
        </dgm:presLayoutVars>
      </dgm:prSet>
      <dgm:spPr/>
    </dgm:pt>
    <dgm:pt modelId="{03C68AE6-61C9-4F66-875E-9F0BB5EC3FA8}" type="pres">
      <dgm:prSet presAssocID="{CB7A461F-B7C9-4AC2-8FC7-296A594737E5}" presName="quadrant4" presStyleLbl="node1" presStyleIdx="3" presStyleCnt="4" custScaleX="72738" custScaleY="72738" custLinFactNeighborX="14035" custLinFactNeighborY="-12441">
        <dgm:presLayoutVars>
          <dgm:chMax val="1"/>
          <dgm:bulletEnabled val="1"/>
        </dgm:presLayoutVars>
      </dgm:prSet>
      <dgm:spPr/>
    </dgm:pt>
    <dgm:pt modelId="{829CAE91-23EA-423B-B83C-3C4BB019494C}" type="pres">
      <dgm:prSet presAssocID="{CB7A461F-B7C9-4AC2-8FC7-296A594737E5}" presName="quadrantPlaceholder" presStyleCnt="0"/>
      <dgm:spPr/>
    </dgm:pt>
    <dgm:pt modelId="{1B969513-76D9-41CE-A57C-EF155F9DCF4C}" type="pres">
      <dgm:prSet presAssocID="{CB7A461F-B7C9-4AC2-8FC7-296A594737E5}" presName="center1" presStyleLbl="fgShp" presStyleIdx="0" presStyleCnt="2"/>
      <dgm:spPr>
        <a:solidFill>
          <a:schemeClr val="bg1"/>
        </a:solidFill>
      </dgm:spPr>
    </dgm:pt>
    <dgm:pt modelId="{66384221-C6F7-4B9B-BAC7-9ABBF3F42AB3}" type="pres">
      <dgm:prSet presAssocID="{CB7A461F-B7C9-4AC2-8FC7-296A594737E5}" presName="center2" presStyleLbl="fgShp" presStyleIdx="1" presStyleCnt="2"/>
      <dgm:spPr>
        <a:solidFill>
          <a:schemeClr val="bg1"/>
        </a:solidFill>
      </dgm:spPr>
    </dgm:pt>
  </dgm:ptLst>
  <dgm:cxnLst>
    <dgm:cxn modelId="{0FD0E32D-5067-48CA-9086-5494D17518DD}" type="presOf" srcId="{A2C6756E-6200-4776-8134-D534CA74A590}" destId="{63CCC192-C15A-4F94-833F-FD3BB32FF7F7}" srcOrd="0" destOrd="0" presId="urn:microsoft.com/office/officeart/2005/8/layout/cycle4"/>
    <dgm:cxn modelId="{D421DE36-4DB1-4312-B3C3-C36BB6DA2E6B}" type="presOf" srcId="{CB7A461F-B7C9-4AC2-8FC7-296A594737E5}" destId="{E549B24E-DA59-4490-BF83-2E893F5CB917}" srcOrd="0" destOrd="0" presId="urn:microsoft.com/office/officeart/2005/8/layout/cycle4"/>
    <dgm:cxn modelId="{AC62D35C-39F1-4D55-9F3A-C0FE1AD292C5}" type="presOf" srcId="{818182C2-1842-4502-8AB7-154A6CEB13EF}" destId="{259D6664-E02C-417A-9BC6-F52A20DDEB5A}" srcOrd="0" destOrd="0" presId="urn:microsoft.com/office/officeart/2005/8/layout/cycle4"/>
    <dgm:cxn modelId="{0B7B2C5E-5698-4551-896F-780E0178042E}" type="presOf" srcId="{DC916743-D212-4E6D-AB5A-160570D2736D}" destId="{7094A0E5-E363-4A38-8EBA-1D683CCCA10F}" srcOrd="0" destOrd="0" presId="urn:microsoft.com/office/officeart/2005/8/layout/cycle4"/>
    <dgm:cxn modelId="{D6F17A46-5BDD-4FB5-84F8-25FF2E28E79C}" type="presOf" srcId="{6438F3BE-9F6A-45DA-B59E-8D0DB3FC53E5}" destId="{586CF9A1-D2F8-4525-84CB-27AE60E92A58}" srcOrd="0" destOrd="0" presId="urn:microsoft.com/office/officeart/2005/8/layout/cycle4"/>
    <dgm:cxn modelId="{35182152-F905-473F-B18F-88839B090D7F}" type="presOf" srcId="{9BC9A47E-E9FC-4366-B561-E549F540B859}" destId="{03C68AE6-61C9-4F66-875E-9F0BB5EC3FA8}" srcOrd="0" destOrd="0" presId="urn:microsoft.com/office/officeart/2005/8/layout/cycle4"/>
    <dgm:cxn modelId="{CED28874-52B8-4BE5-8074-195E7041432A}" srcId="{CB7A461F-B7C9-4AC2-8FC7-296A594737E5}" destId="{16A561F0-E998-442A-9E7C-53978D8CA6DE}" srcOrd="0" destOrd="0" parTransId="{BE9DA58B-3D39-43EF-953D-27E00761C1F2}" sibTransId="{ECD33DCB-7E9C-4BF0-9585-1E725CB9284C}"/>
    <dgm:cxn modelId="{8DBB7476-E26F-4265-B3DD-1BD5CA218B43}" srcId="{CB7A461F-B7C9-4AC2-8FC7-296A594737E5}" destId="{818182C2-1842-4502-8AB7-154A6CEB13EF}" srcOrd="1" destOrd="0" parTransId="{897CD044-6F12-4BAC-B3ED-24C7AF466DAB}" sibTransId="{8D729101-D89A-4FBA-B488-9ED09C797539}"/>
    <dgm:cxn modelId="{6CE6B159-D7BD-4841-896D-73BEF50767F7}" srcId="{CB7A461F-B7C9-4AC2-8FC7-296A594737E5}" destId="{D8A93427-42BD-4123-8EF6-3C84D2C951C9}" srcOrd="2" destOrd="0" parTransId="{5DFB10E3-16B6-45DF-916F-EBD3338C5E3C}" sibTransId="{F0E8F919-BE54-4FA7-B8F5-D63A3090D395}"/>
    <dgm:cxn modelId="{2EB0C37F-53F0-4297-92B1-94658ECC68F1}" srcId="{818182C2-1842-4502-8AB7-154A6CEB13EF}" destId="{A2C6756E-6200-4776-8134-D534CA74A590}" srcOrd="0" destOrd="0" parTransId="{19464B87-CD7D-4C97-A18D-3AE3F6AA7C14}" sibTransId="{047152E6-2519-4519-996A-9CD17E719346}"/>
    <dgm:cxn modelId="{9668C594-558A-4CE9-A68F-A82CBC833CA4}" srcId="{D8A93427-42BD-4123-8EF6-3C84D2C951C9}" destId="{6438F3BE-9F6A-45DA-B59E-8D0DB3FC53E5}" srcOrd="0" destOrd="0" parTransId="{0F2CFFD5-5043-4FB2-A17A-511945397586}" sibTransId="{82E1FCCE-0B85-4BE5-A1A4-13A1A3F03522}"/>
    <dgm:cxn modelId="{7A03E79B-F6A4-4618-A2BE-523BA5B3F554}" srcId="{16A561F0-E998-442A-9E7C-53978D8CA6DE}" destId="{B901208B-E407-4375-A447-9EB0D7D3F257}" srcOrd="0" destOrd="0" parTransId="{C6E25F11-7040-4384-A3CD-A556CF38FD74}" sibTransId="{1137755A-F6AA-40BC-B728-F2C84A30B98C}"/>
    <dgm:cxn modelId="{322E399D-9ABB-4224-970F-8BA9C281DBE9}" type="presOf" srcId="{B901208B-E407-4375-A447-9EB0D7D3F257}" destId="{9078B13A-CF89-464E-BEA3-ED2E162A18FF}" srcOrd="1" destOrd="0" presId="urn:microsoft.com/office/officeart/2005/8/layout/cycle4"/>
    <dgm:cxn modelId="{40E93FAC-0A4B-4717-9216-2DD7943D5459}" type="presOf" srcId="{A2C6756E-6200-4776-8134-D534CA74A590}" destId="{7E352EB6-9ACB-447B-B9AB-E60E9BCCD4F8}" srcOrd="1" destOrd="0" presId="urn:microsoft.com/office/officeart/2005/8/layout/cycle4"/>
    <dgm:cxn modelId="{D6AF96B4-151E-4561-BE12-02205370479C}" srcId="{9BC9A47E-E9FC-4366-B561-E549F540B859}" destId="{DC916743-D212-4E6D-AB5A-160570D2736D}" srcOrd="0" destOrd="0" parTransId="{84F5FCBC-2033-484C-A540-1151453F5365}" sibTransId="{35562D08-C696-4D43-A3CB-B80635BDC85E}"/>
    <dgm:cxn modelId="{8C4E94D0-5DAD-4F88-911C-53FDBBC72F08}" type="presOf" srcId="{B901208B-E407-4375-A447-9EB0D7D3F257}" destId="{83BF01FC-B68E-491D-AFDB-C53BCB1F9B8A}" srcOrd="0" destOrd="0" presId="urn:microsoft.com/office/officeart/2005/8/layout/cycle4"/>
    <dgm:cxn modelId="{57A782D6-8ED7-4FAB-BEDB-CE8D73FDDC9D}" type="presOf" srcId="{DC916743-D212-4E6D-AB5A-160570D2736D}" destId="{2EAC0DE2-BB61-4F64-AD8E-9AC76D72BBB6}" srcOrd="1" destOrd="0" presId="urn:microsoft.com/office/officeart/2005/8/layout/cycle4"/>
    <dgm:cxn modelId="{57FD66DD-2572-447A-9192-3B4454C8005C}" type="presOf" srcId="{16A561F0-E998-442A-9E7C-53978D8CA6DE}" destId="{C4079D56-2060-4951-BDFF-3F2E803CB0AB}" srcOrd="0" destOrd="0" presId="urn:microsoft.com/office/officeart/2005/8/layout/cycle4"/>
    <dgm:cxn modelId="{8F9EDEE6-E996-4BAA-B4CC-3FEAF5BF875D}" type="presOf" srcId="{D8A93427-42BD-4123-8EF6-3C84D2C951C9}" destId="{9F171CC4-D77E-4107-BDEF-407A1B6C6FD4}" srcOrd="0" destOrd="0" presId="urn:microsoft.com/office/officeart/2005/8/layout/cycle4"/>
    <dgm:cxn modelId="{ADBDDDEA-6935-41CE-BEA0-CEA0E381A7C5}" type="presOf" srcId="{6438F3BE-9F6A-45DA-B59E-8D0DB3FC53E5}" destId="{6441703F-1A50-41EF-BD92-56D54ECBB329}" srcOrd="1" destOrd="0" presId="urn:microsoft.com/office/officeart/2005/8/layout/cycle4"/>
    <dgm:cxn modelId="{A338E6F6-702C-4A2D-B273-2BBFEBD96FB9}" srcId="{CB7A461F-B7C9-4AC2-8FC7-296A594737E5}" destId="{9BC9A47E-E9FC-4366-B561-E549F540B859}" srcOrd="3" destOrd="0" parTransId="{8DB97C98-92DB-4596-8053-22ACF03AECFC}" sibTransId="{C45CAAB7-8DD6-480D-804E-F56CF89FDB37}"/>
    <dgm:cxn modelId="{B6E16593-FF8F-47DB-97BA-DF3D0AD38FFF}" type="presParOf" srcId="{E549B24E-DA59-4490-BF83-2E893F5CB917}" destId="{24A69388-283C-4E95-B99B-F91901A7AB72}" srcOrd="0" destOrd="0" presId="urn:microsoft.com/office/officeart/2005/8/layout/cycle4"/>
    <dgm:cxn modelId="{35C146B8-31EC-4685-9C29-FC0F081C2851}" type="presParOf" srcId="{24A69388-283C-4E95-B99B-F91901A7AB72}" destId="{78F3EACB-1299-42E9-83EA-5B3AF2BE83F4}" srcOrd="0" destOrd="0" presId="urn:microsoft.com/office/officeart/2005/8/layout/cycle4"/>
    <dgm:cxn modelId="{BA2C1E27-8940-4415-A367-ACC9EBA65A33}" type="presParOf" srcId="{78F3EACB-1299-42E9-83EA-5B3AF2BE83F4}" destId="{83BF01FC-B68E-491D-AFDB-C53BCB1F9B8A}" srcOrd="0" destOrd="0" presId="urn:microsoft.com/office/officeart/2005/8/layout/cycle4"/>
    <dgm:cxn modelId="{CB850804-915C-4218-8B2F-8676E0659876}" type="presParOf" srcId="{78F3EACB-1299-42E9-83EA-5B3AF2BE83F4}" destId="{9078B13A-CF89-464E-BEA3-ED2E162A18FF}" srcOrd="1" destOrd="0" presId="urn:microsoft.com/office/officeart/2005/8/layout/cycle4"/>
    <dgm:cxn modelId="{85EEE6AE-A658-4BCA-89AA-D5BA032E40C6}" type="presParOf" srcId="{24A69388-283C-4E95-B99B-F91901A7AB72}" destId="{7478D21C-3E03-4AD5-9022-A420BD97F860}" srcOrd="1" destOrd="0" presId="urn:microsoft.com/office/officeart/2005/8/layout/cycle4"/>
    <dgm:cxn modelId="{E297B244-C470-4B5A-810D-9D7728C88654}" type="presParOf" srcId="{7478D21C-3E03-4AD5-9022-A420BD97F860}" destId="{63CCC192-C15A-4F94-833F-FD3BB32FF7F7}" srcOrd="0" destOrd="0" presId="urn:microsoft.com/office/officeart/2005/8/layout/cycle4"/>
    <dgm:cxn modelId="{84275C9D-9199-4668-AF18-F29519FEEA43}" type="presParOf" srcId="{7478D21C-3E03-4AD5-9022-A420BD97F860}" destId="{7E352EB6-9ACB-447B-B9AB-E60E9BCCD4F8}" srcOrd="1" destOrd="0" presId="urn:microsoft.com/office/officeart/2005/8/layout/cycle4"/>
    <dgm:cxn modelId="{F80B02D2-2142-4EEB-943E-9BE82BCB0759}" type="presParOf" srcId="{24A69388-283C-4E95-B99B-F91901A7AB72}" destId="{12AF58EF-CF01-4B1D-AE95-E6243ED67291}" srcOrd="2" destOrd="0" presId="urn:microsoft.com/office/officeart/2005/8/layout/cycle4"/>
    <dgm:cxn modelId="{646ACCDE-B681-4D49-83A1-4A0C156720CD}" type="presParOf" srcId="{12AF58EF-CF01-4B1D-AE95-E6243ED67291}" destId="{586CF9A1-D2F8-4525-84CB-27AE60E92A58}" srcOrd="0" destOrd="0" presId="urn:microsoft.com/office/officeart/2005/8/layout/cycle4"/>
    <dgm:cxn modelId="{7B7D5A94-FB87-40C9-90EF-3E7BC11C5899}" type="presParOf" srcId="{12AF58EF-CF01-4B1D-AE95-E6243ED67291}" destId="{6441703F-1A50-41EF-BD92-56D54ECBB329}" srcOrd="1" destOrd="0" presId="urn:microsoft.com/office/officeart/2005/8/layout/cycle4"/>
    <dgm:cxn modelId="{B53C3BF1-D190-44F5-8839-A6230986B19C}" type="presParOf" srcId="{24A69388-283C-4E95-B99B-F91901A7AB72}" destId="{B2C9B466-2C06-4875-B562-89CA4A92A6DB}" srcOrd="3" destOrd="0" presId="urn:microsoft.com/office/officeart/2005/8/layout/cycle4"/>
    <dgm:cxn modelId="{BDCF3DE4-A15A-4F4A-A529-B4A95D81C7EC}" type="presParOf" srcId="{B2C9B466-2C06-4875-B562-89CA4A92A6DB}" destId="{7094A0E5-E363-4A38-8EBA-1D683CCCA10F}" srcOrd="0" destOrd="0" presId="urn:microsoft.com/office/officeart/2005/8/layout/cycle4"/>
    <dgm:cxn modelId="{317832EE-F556-4905-BBAB-7B87CF286188}" type="presParOf" srcId="{B2C9B466-2C06-4875-B562-89CA4A92A6DB}" destId="{2EAC0DE2-BB61-4F64-AD8E-9AC76D72BBB6}" srcOrd="1" destOrd="0" presId="urn:microsoft.com/office/officeart/2005/8/layout/cycle4"/>
    <dgm:cxn modelId="{EAC036EF-A38D-499A-9014-0EEEA717156D}" type="presParOf" srcId="{24A69388-283C-4E95-B99B-F91901A7AB72}" destId="{0F68005B-14F5-44ED-A1CD-696675EE60B2}" srcOrd="4" destOrd="0" presId="urn:microsoft.com/office/officeart/2005/8/layout/cycle4"/>
    <dgm:cxn modelId="{D0F0C364-6A5D-464B-8678-A3DCF80B465F}" type="presParOf" srcId="{E549B24E-DA59-4490-BF83-2E893F5CB917}" destId="{BB0D5DAE-7B41-449D-9751-DE46CF870A7B}" srcOrd="1" destOrd="0" presId="urn:microsoft.com/office/officeart/2005/8/layout/cycle4"/>
    <dgm:cxn modelId="{5F1EF955-1DA4-4199-8ACB-D7F09BE2F5A5}" type="presParOf" srcId="{BB0D5DAE-7B41-449D-9751-DE46CF870A7B}" destId="{C4079D56-2060-4951-BDFF-3F2E803CB0AB}" srcOrd="0" destOrd="0" presId="urn:microsoft.com/office/officeart/2005/8/layout/cycle4"/>
    <dgm:cxn modelId="{6331DF9F-EB61-401E-92CA-4BC5CA4CBCC7}" type="presParOf" srcId="{BB0D5DAE-7B41-449D-9751-DE46CF870A7B}" destId="{259D6664-E02C-417A-9BC6-F52A20DDEB5A}" srcOrd="1" destOrd="0" presId="urn:microsoft.com/office/officeart/2005/8/layout/cycle4"/>
    <dgm:cxn modelId="{59AE388D-15B1-41E1-B05A-07443F38EEC1}" type="presParOf" srcId="{BB0D5DAE-7B41-449D-9751-DE46CF870A7B}" destId="{9F171CC4-D77E-4107-BDEF-407A1B6C6FD4}" srcOrd="2" destOrd="0" presId="urn:microsoft.com/office/officeart/2005/8/layout/cycle4"/>
    <dgm:cxn modelId="{B06ED6E9-B5E9-4344-8B4E-7B51A4E80F60}" type="presParOf" srcId="{BB0D5DAE-7B41-449D-9751-DE46CF870A7B}" destId="{03C68AE6-61C9-4F66-875E-9F0BB5EC3FA8}" srcOrd="3" destOrd="0" presId="urn:microsoft.com/office/officeart/2005/8/layout/cycle4"/>
    <dgm:cxn modelId="{37B01FFA-3C72-4AA5-B9CB-E6A593BEE1A7}" type="presParOf" srcId="{BB0D5DAE-7B41-449D-9751-DE46CF870A7B}" destId="{829CAE91-23EA-423B-B83C-3C4BB019494C}" srcOrd="4" destOrd="0" presId="urn:microsoft.com/office/officeart/2005/8/layout/cycle4"/>
    <dgm:cxn modelId="{8A0B6003-C6D2-455E-9FB3-4417912132BD}" type="presParOf" srcId="{E549B24E-DA59-4490-BF83-2E893F5CB917}" destId="{1B969513-76D9-41CE-A57C-EF155F9DCF4C}" srcOrd="2" destOrd="0" presId="urn:microsoft.com/office/officeart/2005/8/layout/cycle4"/>
    <dgm:cxn modelId="{F84CEFBA-915A-484A-B4B3-5F57387DE026}" type="presParOf" srcId="{E549B24E-DA59-4490-BF83-2E893F5CB917}" destId="{66384221-C6F7-4B9B-BAC7-9ABBF3F42AB3}"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2D1EFB-78E4-4C05-95EE-514E4F03F084}" type="doc">
      <dgm:prSet loTypeId="urn:microsoft.com/office/officeart/2005/8/layout/process5" loCatId="process" qsTypeId="urn:microsoft.com/office/officeart/2005/8/quickstyle/simple1" qsCatId="simple" csTypeId="urn:microsoft.com/office/officeart/2005/8/colors/accent1_4" csCatId="accent1" phldr="1"/>
      <dgm:spPr/>
      <dgm:t>
        <a:bodyPr/>
        <a:lstStyle/>
        <a:p>
          <a:endParaRPr lang="zh-CN" altLang="en-US"/>
        </a:p>
      </dgm:t>
    </dgm:pt>
    <dgm:pt modelId="{5C79BA6D-A179-422A-96C1-6B61FCEB62D6}">
      <dgm:prSet phldrT="[文本]" custT="1"/>
      <dgm:spPr/>
      <dgm:t>
        <a:bodyPr/>
        <a:lstStyle/>
        <a:p>
          <a:r>
            <a:rPr lang="zh-CN" altLang="en-US" sz="2800" dirty="0"/>
            <a:t>接种</a:t>
          </a:r>
        </a:p>
      </dgm:t>
    </dgm:pt>
    <dgm:pt modelId="{F6D0990E-8036-438A-9DD4-A49DDAB5F6D2}" type="parTrans" cxnId="{7D94334B-5E39-4C49-A650-B4517FFD8BC3}">
      <dgm:prSet/>
      <dgm:spPr/>
      <dgm:t>
        <a:bodyPr/>
        <a:lstStyle/>
        <a:p>
          <a:endParaRPr lang="zh-CN" altLang="en-US" sz="1200"/>
        </a:p>
      </dgm:t>
    </dgm:pt>
    <dgm:pt modelId="{851FD1DD-F6F7-447A-998A-C6B5DCF4F099}" type="sibTrans" cxnId="{7D94334B-5E39-4C49-A650-B4517FFD8BC3}">
      <dgm:prSet custT="1"/>
      <dgm:spPr/>
      <dgm:t>
        <a:bodyPr/>
        <a:lstStyle/>
        <a:p>
          <a:endParaRPr lang="zh-CN" altLang="en-US" sz="1600"/>
        </a:p>
      </dgm:t>
    </dgm:pt>
    <dgm:pt modelId="{E9C10810-51CA-40FA-9D7B-E8121068E0E9}">
      <dgm:prSet phldrT="[文本]" custT="1"/>
      <dgm:spPr/>
      <dgm:t>
        <a:bodyPr/>
        <a:lstStyle/>
        <a:p>
          <a:r>
            <a:rPr lang="zh-CN" altLang="en-US" sz="2800" dirty="0"/>
            <a:t>培育</a:t>
          </a:r>
        </a:p>
      </dgm:t>
    </dgm:pt>
    <dgm:pt modelId="{2CAAEEEE-FBFB-47D1-8183-9113617E6040}" type="parTrans" cxnId="{5C6125FF-93D3-41D7-9158-DE3CF81990D0}">
      <dgm:prSet/>
      <dgm:spPr/>
      <dgm:t>
        <a:bodyPr/>
        <a:lstStyle/>
        <a:p>
          <a:endParaRPr lang="zh-CN" altLang="en-US" sz="1200"/>
        </a:p>
      </dgm:t>
    </dgm:pt>
    <dgm:pt modelId="{9942699C-CAC8-4A00-949D-58E8E4A9EA30}" type="sibTrans" cxnId="{5C6125FF-93D3-41D7-9158-DE3CF81990D0}">
      <dgm:prSet custT="1"/>
      <dgm:spPr/>
      <dgm:t>
        <a:bodyPr/>
        <a:lstStyle/>
        <a:p>
          <a:endParaRPr lang="zh-CN" altLang="en-US" sz="1600"/>
        </a:p>
      </dgm:t>
    </dgm:pt>
    <dgm:pt modelId="{4C4CD4E7-BE00-4572-892A-CAF7F87EBDDB}">
      <dgm:prSet phldrT="[文本]" custT="1"/>
      <dgm:spPr/>
      <dgm:t>
        <a:bodyPr/>
        <a:lstStyle/>
        <a:p>
          <a:r>
            <a:rPr lang="zh-CN" altLang="en-US" sz="2800" dirty="0"/>
            <a:t>采样</a:t>
          </a:r>
        </a:p>
      </dgm:t>
    </dgm:pt>
    <dgm:pt modelId="{F28FBB9D-758F-4A4A-B05C-1C932FAAD455}" type="parTrans" cxnId="{61336FD5-E278-47C2-9C49-F4A06F057D81}">
      <dgm:prSet/>
      <dgm:spPr/>
      <dgm:t>
        <a:bodyPr/>
        <a:lstStyle/>
        <a:p>
          <a:endParaRPr lang="zh-CN" altLang="en-US" sz="1200"/>
        </a:p>
      </dgm:t>
    </dgm:pt>
    <dgm:pt modelId="{39B6B7B2-9515-48F9-B296-D937CC591535}" type="sibTrans" cxnId="{61336FD5-E278-47C2-9C49-F4A06F057D81}">
      <dgm:prSet custT="1"/>
      <dgm:spPr/>
      <dgm:t>
        <a:bodyPr/>
        <a:lstStyle/>
        <a:p>
          <a:endParaRPr lang="zh-CN" altLang="en-US" sz="1600"/>
        </a:p>
      </dgm:t>
    </dgm:pt>
    <dgm:pt modelId="{F407437C-AB53-4588-8C89-3296C25CF1B1}">
      <dgm:prSet phldrT="[文本]" custT="1"/>
      <dgm:spPr/>
      <dgm:t>
        <a:bodyPr/>
        <a:lstStyle/>
        <a:p>
          <a:r>
            <a:rPr lang="zh-CN" altLang="en-US" sz="2800" dirty="0"/>
            <a:t>检测</a:t>
          </a:r>
        </a:p>
      </dgm:t>
    </dgm:pt>
    <dgm:pt modelId="{B96484C6-E324-4CA8-AD2F-5B5851735849}" type="parTrans" cxnId="{626B8855-B761-4FD7-93C1-435B1D95D7F7}">
      <dgm:prSet/>
      <dgm:spPr/>
      <dgm:t>
        <a:bodyPr/>
        <a:lstStyle/>
        <a:p>
          <a:endParaRPr lang="zh-CN" altLang="en-US" sz="1200"/>
        </a:p>
      </dgm:t>
    </dgm:pt>
    <dgm:pt modelId="{CDE79345-0A23-43A6-B69D-D909553F6DCB}" type="sibTrans" cxnId="{626B8855-B761-4FD7-93C1-435B1D95D7F7}">
      <dgm:prSet custT="1"/>
      <dgm:spPr/>
      <dgm:t>
        <a:bodyPr/>
        <a:lstStyle/>
        <a:p>
          <a:endParaRPr lang="zh-CN" altLang="en-US" sz="1600"/>
        </a:p>
      </dgm:t>
    </dgm:pt>
    <dgm:pt modelId="{51E47248-B6EE-4B8D-AAF9-F620A28E1828}">
      <dgm:prSet phldrT="[文本]" custT="1"/>
      <dgm:spPr/>
      <dgm:t>
        <a:bodyPr/>
        <a:lstStyle/>
        <a:p>
          <a:r>
            <a:rPr lang="zh-CN" altLang="en-US" sz="2800" dirty="0"/>
            <a:t>分析</a:t>
          </a:r>
        </a:p>
      </dgm:t>
    </dgm:pt>
    <dgm:pt modelId="{865A3454-7BD6-42D4-B459-745268723468}" type="parTrans" cxnId="{9B2B3FF3-0412-402B-8DAD-7E6DF0C8200A}">
      <dgm:prSet/>
      <dgm:spPr/>
      <dgm:t>
        <a:bodyPr/>
        <a:lstStyle/>
        <a:p>
          <a:endParaRPr lang="zh-CN" altLang="en-US" sz="1200"/>
        </a:p>
      </dgm:t>
    </dgm:pt>
    <dgm:pt modelId="{91B96D0D-89C0-4719-9A88-50F4F450B812}" type="sibTrans" cxnId="{9B2B3FF3-0412-402B-8DAD-7E6DF0C8200A}">
      <dgm:prSet custT="1"/>
      <dgm:spPr/>
      <dgm:t>
        <a:bodyPr/>
        <a:lstStyle/>
        <a:p>
          <a:endParaRPr lang="zh-CN" altLang="en-US" sz="1600"/>
        </a:p>
      </dgm:t>
    </dgm:pt>
    <dgm:pt modelId="{CCBE9D72-2307-4B56-BAD5-C2FE052CB56A}">
      <dgm:prSet phldrT="[文本]" custT="1"/>
      <dgm:spPr/>
      <dgm:t>
        <a:bodyPr/>
        <a:lstStyle/>
        <a:p>
          <a:r>
            <a:rPr lang="zh-CN" altLang="en-US" sz="2800" dirty="0"/>
            <a:t>对比</a:t>
          </a:r>
        </a:p>
      </dgm:t>
    </dgm:pt>
    <dgm:pt modelId="{01ABEC85-8512-439D-BFA4-B6C4E0474B57}" type="parTrans" cxnId="{A67B61BB-0EDB-4CDD-BF87-250163E2A106}">
      <dgm:prSet/>
      <dgm:spPr/>
      <dgm:t>
        <a:bodyPr/>
        <a:lstStyle/>
        <a:p>
          <a:endParaRPr lang="zh-CN" altLang="en-US" sz="1200"/>
        </a:p>
      </dgm:t>
    </dgm:pt>
    <dgm:pt modelId="{E88D0932-B2F7-4D46-8412-7BAD072733F5}" type="sibTrans" cxnId="{A67B61BB-0EDB-4CDD-BF87-250163E2A106}">
      <dgm:prSet custT="1"/>
      <dgm:spPr/>
      <dgm:t>
        <a:bodyPr/>
        <a:lstStyle/>
        <a:p>
          <a:endParaRPr lang="zh-CN" altLang="en-US" sz="1600"/>
        </a:p>
      </dgm:t>
    </dgm:pt>
    <dgm:pt modelId="{9E25DAC3-0C45-4F09-8C6B-37A34AB528EE}">
      <dgm:prSet phldrT="[文本]" custT="1"/>
      <dgm:spPr/>
      <dgm:t>
        <a:bodyPr/>
        <a:lstStyle/>
        <a:p>
          <a:r>
            <a:rPr lang="zh-CN" altLang="en-US" sz="2800" dirty="0"/>
            <a:t>反馈</a:t>
          </a:r>
        </a:p>
      </dgm:t>
    </dgm:pt>
    <dgm:pt modelId="{687A0EA0-4AD4-4561-8A68-C73B1FDF142D}" type="parTrans" cxnId="{1AC08F8C-36DA-48F0-8300-C8A0A7C70F3B}">
      <dgm:prSet/>
      <dgm:spPr/>
      <dgm:t>
        <a:bodyPr/>
        <a:lstStyle/>
        <a:p>
          <a:endParaRPr lang="zh-CN" altLang="en-US" sz="1200"/>
        </a:p>
      </dgm:t>
    </dgm:pt>
    <dgm:pt modelId="{A799F3E8-F881-4B56-9F00-5D03FBDCF5F6}" type="sibTrans" cxnId="{1AC08F8C-36DA-48F0-8300-C8A0A7C70F3B}">
      <dgm:prSet custT="1"/>
      <dgm:spPr/>
      <dgm:t>
        <a:bodyPr/>
        <a:lstStyle/>
        <a:p>
          <a:endParaRPr lang="zh-CN" altLang="en-US" sz="1600"/>
        </a:p>
      </dgm:t>
    </dgm:pt>
    <dgm:pt modelId="{502A7472-74B5-4039-8302-801F4053881E}">
      <dgm:prSet phldrT="[文本]" custT="1"/>
      <dgm:spPr/>
      <dgm:t>
        <a:bodyPr/>
        <a:lstStyle/>
        <a:p>
          <a:r>
            <a:rPr lang="zh-CN" altLang="en-US" sz="2800" dirty="0"/>
            <a:t>调整</a:t>
          </a:r>
        </a:p>
      </dgm:t>
    </dgm:pt>
    <dgm:pt modelId="{B5806116-00D3-4D54-9346-BF08DD96DC00}" type="parTrans" cxnId="{25CE9885-B6CD-48C6-9ACA-81E9663C99F8}">
      <dgm:prSet/>
      <dgm:spPr/>
      <dgm:t>
        <a:bodyPr/>
        <a:lstStyle/>
        <a:p>
          <a:endParaRPr lang="zh-CN" altLang="en-US" sz="1200"/>
        </a:p>
      </dgm:t>
    </dgm:pt>
    <dgm:pt modelId="{AED4F842-8944-4AB5-93D3-384E685FF34F}" type="sibTrans" cxnId="{25CE9885-B6CD-48C6-9ACA-81E9663C99F8}">
      <dgm:prSet/>
      <dgm:spPr/>
      <dgm:t>
        <a:bodyPr/>
        <a:lstStyle/>
        <a:p>
          <a:endParaRPr lang="zh-CN" altLang="en-US" sz="1200"/>
        </a:p>
      </dgm:t>
    </dgm:pt>
    <dgm:pt modelId="{A2D5D9AC-C95F-409C-A7F6-3AA484C371AB}" type="pres">
      <dgm:prSet presAssocID="{512D1EFB-78E4-4C05-95EE-514E4F03F084}" presName="diagram" presStyleCnt="0">
        <dgm:presLayoutVars>
          <dgm:dir/>
          <dgm:resizeHandles val="exact"/>
        </dgm:presLayoutVars>
      </dgm:prSet>
      <dgm:spPr/>
    </dgm:pt>
    <dgm:pt modelId="{7DC50570-48BC-4C92-BB3E-267C7B7E3674}" type="pres">
      <dgm:prSet presAssocID="{5C79BA6D-A179-422A-96C1-6B61FCEB62D6}" presName="node" presStyleLbl="node1" presStyleIdx="0" presStyleCnt="8">
        <dgm:presLayoutVars>
          <dgm:bulletEnabled val="1"/>
        </dgm:presLayoutVars>
      </dgm:prSet>
      <dgm:spPr/>
    </dgm:pt>
    <dgm:pt modelId="{9DB74BB4-C09C-4FBE-8552-0B32F2A3D9E3}" type="pres">
      <dgm:prSet presAssocID="{851FD1DD-F6F7-447A-998A-C6B5DCF4F099}" presName="sibTrans" presStyleLbl="sibTrans2D1" presStyleIdx="0" presStyleCnt="7"/>
      <dgm:spPr/>
    </dgm:pt>
    <dgm:pt modelId="{061976ED-1E57-46E4-84BF-EA1B5DE8C32C}" type="pres">
      <dgm:prSet presAssocID="{851FD1DD-F6F7-447A-998A-C6B5DCF4F099}" presName="connectorText" presStyleLbl="sibTrans2D1" presStyleIdx="0" presStyleCnt="7"/>
      <dgm:spPr/>
    </dgm:pt>
    <dgm:pt modelId="{38D0AFE0-95C4-4013-898D-D25B2B814F71}" type="pres">
      <dgm:prSet presAssocID="{E9C10810-51CA-40FA-9D7B-E8121068E0E9}" presName="node" presStyleLbl="node1" presStyleIdx="1" presStyleCnt="8">
        <dgm:presLayoutVars>
          <dgm:bulletEnabled val="1"/>
        </dgm:presLayoutVars>
      </dgm:prSet>
      <dgm:spPr/>
    </dgm:pt>
    <dgm:pt modelId="{8C3930C4-9943-4BD6-9A01-7401197BFF11}" type="pres">
      <dgm:prSet presAssocID="{9942699C-CAC8-4A00-949D-58E8E4A9EA30}" presName="sibTrans" presStyleLbl="sibTrans2D1" presStyleIdx="1" presStyleCnt="7"/>
      <dgm:spPr/>
    </dgm:pt>
    <dgm:pt modelId="{658C2656-7157-4571-A472-133A014C89F3}" type="pres">
      <dgm:prSet presAssocID="{9942699C-CAC8-4A00-949D-58E8E4A9EA30}" presName="connectorText" presStyleLbl="sibTrans2D1" presStyleIdx="1" presStyleCnt="7"/>
      <dgm:spPr/>
    </dgm:pt>
    <dgm:pt modelId="{C355167A-7218-4950-891A-A6ECE2675934}" type="pres">
      <dgm:prSet presAssocID="{4C4CD4E7-BE00-4572-892A-CAF7F87EBDDB}" presName="node" presStyleLbl="node1" presStyleIdx="2" presStyleCnt="8">
        <dgm:presLayoutVars>
          <dgm:bulletEnabled val="1"/>
        </dgm:presLayoutVars>
      </dgm:prSet>
      <dgm:spPr/>
    </dgm:pt>
    <dgm:pt modelId="{43377B62-B867-495C-AFBE-8AE8B65EC0C3}" type="pres">
      <dgm:prSet presAssocID="{39B6B7B2-9515-48F9-B296-D937CC591535}" presName="sibTrans" presStyleLbl="sibTrans2D1" presStyleIdx="2" presStyleCnt="7"/>
      <dgm:spPr/>
    </dgm:pt>
    <dgm:pt modelId="{0348D070-6F52-4072-87CD-9838B00E9BA5}" type="pres">
      <dgm:prSet presAssocID="{39B6B7B2-9515-48F9-B296-D937CC591535}" presName="connectorText" presStyleLbl="sibTrans2D1" presStyleIdx="2" presStyleCnt="7"/>
      <dgm:spPr/>
    </dgm:pt>
    <dgm:pt modelId="{39E51DDE-57B2-44A5-A431-CAC702E1D7EE}" type="pres">
      <dgm:prSet presAssocID="{F407437C-AB53-4588-8C89-3296C25CF1B1}" presName="node" presStyleLbl="node1" presStyleIdx="3" presStyleCnt="8">
        <dgm:presLayoutVars>
          <dgm:bulletEnabled val="1"/>
        </dgm:presLayoutVars>
      </dgm:prSet>
      <dgm:spPr/>
    </dgm:pt>
    <dgm:pt modelId="{9B868D6F-E6F8-42F4-8A44-D3015E5E83E5}" type="pres">
      <dgm:prSet presAssocID="{CDE79345-0A23-43A6-B69D-D909553F6DCB}" presName="sibTrans" presStyleLbl="sibTrans2D1" presStyleIdx="3" presStyleCnt="7"/>
      <dgm:spPr/>
    </dgm:pt>
    <dgm:pt modelId="{E818A909-F9C5-4BB3-831E-74EFE3B2B963}" type="pres">
      <dgm:prSet presAssocID="{CDE79345-0A23-43A6-B69D-D909553F6DCB}" presName="connectorText" presStyleLbl="sibTrans2D1" presStyleIdx="3" presStyleCnt="7"/>
      <dgm:spPr/>
    </dgm:pt>
    <dgm:pt modelId="{2B5413BA-A95B-4FDF-9814-C994E480380D}" type="pres">
      <dgm:prSet presAssocID="{51E47248-B6EE-4B8D-AAF9-F620A28E1828}" presName="node" presStyleLbl="node1" presStyleIdx="4" presStyleCnt="8">
        <dgm:presLayoutVars>
          <dgm:bulletEnabled val="1"/>
        </dgm:presLayoutVars>
      </dgm:prSet>
      <dgm:spPr/>
    </dgm:pt>
    <dgm:pt modelId="{AFA6D682-0431-48E1-8742-A64984FD7E93}" type="pres">
      <dgm:prSet presAssocID="{91B96D0D-89C0-4719-9A88-50F4F450B812}" presName="sibTrans" presStyleLbl="sibTrans2D1" presStyleIdx="4" presStyleCnt="7"/>
      <dgm:spPr/>
    </dgm:pt>
    <dgm:pt modelId="{36C81C26-F23F-484D-A8EB-869B94CAA8C8}" type="pres">
      <dgm:prSet presAssocID="{91B96D0D-89C0-4719-9A88-50F4F450B812}" presName="connectorText" presStyleLbl="sibTrans2D1" presStyleIdx="4" presStyleCnt="7"/>
      <dgm:spPr/>
    </dgm:pt>
    <dgm:pt modelId="{B4BCF043-8B29-4678-9766-D70EE00EBEC5}" type="pres">
      <dgm:prSet presAssocID="{CCBE9D72-2307-4B56-BAD5-C2FE052CB56A}" presName="node" presStyleLbl="node1" presStyleIdx="5" presStyleCnt="8">
        <dgm:presLayoutVars>
          <dgm:bulletEnabled val="1"/>
        </dgm:presLayoutVars>
      </dgm:prSet>
      <dgm:spPr/>
    </dgm:pt>
    <dgm:pt modelId="{F2A73F00-A533-420A-AE05-551F2CB0E7FC}" type="pres">
      <dgm:prSet presAssocID="{E88D0932-B2F7-4D46-8412-7BAD072733F5}" presName="sibTrans" presStyleLbl="sibTrans2D1" presStyleIdx="5" presStyleCnt="7"/>
      <dgm:spPr/>
    </dgm:pt>
    <dgm:pt modelId="{11807FC1-9051-4917-BA5D-E9104DC77919}" type="pres">
      <dgm:prSet presAssocID="{E88D0932-B2F7-4D46-8412-7BAD072733F5}" presName="connectorText" presStyleLbl="sibTrans2D1" presStyleIdx="5" presStyleCnt="7"/>
      <dgm:spPr/>
    </dgm:pt>
    <dgm:pt modelId="{119EC8DD-4883-4D56-BBD5-120FF11B1728}" type="pres">
      <dgm:prSet presAssocID="{9E25DAC3-0C45-4F09-8C6B-37A34AB528EE}" presName="node" presStyleLbl="node1" presStyleIdx="6" presStyleCnt="8">
        <dgm:presLayoutVars>
          <dgm:bulletEnabled val="1"/>
        </dgm:presLayoutVars>
      </dgm:prSet>
      <dgm:spPr/>
    </dgm:pt>
    <dgm:pt modelId="{8C66CFC8-6D79-4CDA-A115-5CBCE1BE702B}" type="pres">
      <dgm:prSet presAssocID="{A799F3E8-F881-4B56-9F00-5D03FBDCF5F6}" presName="sibTrans" presStyleLbl="sibTrans2D1" presStyleIdx="6" presStyleCnt="7"/>
      <dgm:spPr/>
    </dgm:pt>
    <dgm:pt modelId="{CCD7DC17-5528-4BA7-8239-224061C338A0}" type="pres">
      <dgm:prSet presAssocID="{A799F3E8-F881-4B56-9F00-5D03FBDCF5F6}" presName="connectorText" presStyleLbl="sibTrans2D1" presStyleIdx="6" presStyleCnt="7"/>
      <dgm:spPr/>
    </dgm:pt>
    <dgm:pt modelId="{BA76D8F9-6ED4-4DC0-9928-1DF40F956018}" type="pres">
      <dgm:prSet presAssocID="{502A7472-74B5-4039-8302-801F4053881E}" presName="node" presStyleLbl="node1" presStyleIdx="7" presStyleCnt="8">
        <dgm:presLayoutVars>
          <dgm:bulletEnabled val="1"/>
        </dgm:presLayoutVars>
      </dgm:prSet>
      <dgm:spPr/>
    </dgm:pt>
  </dgm:ptLst>
  <dgm:cxnLst>
    <dgm:cxn modelId="{2DE67C11-2018-445C-9AA0-D48856E69C1F}" type="presOf" srcId="{39B6B7B2-9515-48F9-B296-D937CC591535}" destId="{0348D070-6F52-4072-87CD-9838B00E9BA5}" srcOrd="1" destOrd="0" presId="urn:microsoft.com/office/officeart/2005/8/layout/process5"/>
    <dgm:cxn modelId="{5DDA7319-AFC1-48A7-B921-D2483E167D9C}" type="presOf" srcId="{5C79BA6D-A179-422A-96C1-6B61FCEB62D6}" destId="{7DC50570-48BC-4C92-BB3E-267C7B7E3674}" srcOrd="0" destOrd="0" presId="urn:microsoft.com/office/officeart/2005/8/layout/process5"/>
    <dgm:cxn modelId="{1BC1051E-623C-4DEC-B11F-2BE6D44F7D96}" type="presOf" srcId="{9942699C-CAC8-4A00-949D-58E8E4A9EA30}" destId="{658C2656-7157-4571-A472-133A014C89F3}" srcOrd="1" destOrd="0" presId="urn:microsoft.com/office/officeart/2005/8/layout/process5"/>
    <dgm:cxn modelId="{AC4F452B-14F8-4A0B-9138-CC0478D28975}" type="presOf" srcId="{E88D0932-B2F7-4D46-8412-7BAD072733F5}" destId="{11807FC1-9051-4917-BA5D-E9104DC77919}" srcOrd="1" destOrd="0" presId="urn:microsoft.com/office/officeart/2005/8/layout/process5"/>
    <dgm:cxn modelId="{65343E34-FF04-453C-86D8-AC62C5E44075}" type="presOf" srcId="{91B96D0D-89C0-4719-9A88-50F4F450B812}" destId="{AFA6D682-0431-48E1-8742-A64984FD7E93}" srcOrd="0" destOrd="0" presId="urn:microsoft.com/office/officeart/2005/8/layout/process5"/>
    <dgm:cxn modelId="{8380AD45-94C2-415E-83B0-ABCB6380393F}" type="presOf" srcId="{A799F3E8-F881-4B56-9F00-5D03FBDCF5F6}" destId="{CCD7DC17-5528-4BA7-8239-224061C338A0}" srcOrd="1" destOrd="0" presId="urn:microsoft.com/office/officeart/2005/8/layout/process5"/>
    <dgm:cxn modelId="{7D94334B-5E39-4C49-A650-B4517FFD8BC3}" srcId="{512D1EFB-78E4-4C05-95EE-514E4F03F084}" destId="{5C79BA6D-A179-422A-96C1-6B61FCEB62D6}" srcOrd="0" destOrd="0" parTransId="{F6D0990E-8036-438A-9DD4-A49DDAB5F6D2}" sibTransId="{851FD1DD-F6F7-447A-998A-C6B5DCF4F099}"/>
    <dgm:cxn modelId="{1255514C-1F6B-4A80-ACB6-3CF62E169851}" type="presOf" srcId="{F407437C-AB53-4588-8C89-3296C25CF1B1}" destId="{39E51DDE-57B2-44A5-A431-CAC702E1D7EE}" srcOrd="0" destOrd="0" presId="urn:microsoft.com/office/officeart/2005/8/layout/process5"/>
    <dgm:cxn modelId="{34EEED6D-D41B-4FB8-B0B3-56317A1C7906}" type="presOf" srcId="{E88D0932-B2F7-4D46-8412-7BAD072733F5}" destId="{F2A73F00-A533-420A-AE05-551F2CB0E7FC}" srcOrd="0" destOrd="0" presId="urn:microsoft.com/office/officeart/2005/8/layout/process5"/>
    <dgm:cxn modelId="{2AB7F34E-BE23-4C81-AA5D-A51146607435}" type="presOf" srcId="{E9C10810-51CA-40FA-9D7B-E8121068E0E9}" destId="{38D0AFE0-95C4-4013-898D-D25B2B814F71}" srcOrd="0" destOrd="0" presId="urn:microsoft.com/office/officeart/2005/8/layout/process5"/>
    <dgm:cxn modelId="{626B8855-B761-4FD7-93C1-435B1D95D7F7}" srcId="{512D1EFB-78E4-4C05-95EE-514E4F03F084}" destId="{F407437C-AB53-4588-8C89-3296C25CF1B1}" srcOrd="3" destOrd="0" parTransId="{B96484C6-E324-4CA8-AD2F-5B5851735849}" sibTransId="{CDE79345-0A23-43A6-B69D-D909553F6DCB}"/>
    <dgm:cxn modelId="{25CE9885-B6CD-48C6-9ACA-81E9663C99F8}" srcId="{512D1EFB-78E4-4C05-95EE-514E4F03F084}" destId="{502A7472-74B5-4039-8302-801F4053881E}" srcOrd="7" destOrd="0" parTransId="{B5806116-00D3-4D54-9346-BF08DD96DC00}" sibTransId="{AED4F842-8944-4AB5-93D3-384E685FF34F}"/>
    <dgm:cxn modelId="{A2A2AE88-FAC7-4CA7-948E-63775BF3CFA7}" type="presOf" srcId="{CDE79345-0A23-43A6-B69D-D909553F6DCB}" destId="{9B868D6F-E6F8-42F4-8A44-D3015E5E83E5}" srcOrd="0" destOrd="0" presId="urn:microsoft.com/office/officeart/2005/8/layout/process5"/>
    <dgm:cxn modelId="{1EF65A8A-EFFB-45CF-955D-0F0956C11B95}" type="presOf" srcId="{851FD1DD-F6F7-447A-998A-C6B5DCF4F099}" destId="{061976ED-1E57-46E4-84BF-EA1B5DE8C32C}" srcOrd="1" destOrd="0" presId="urn:microsoft.com/office/officeart/2005/8/layout/process5"/>
    <dgm:cxn modelId="{1AC08F8C-36DA-48F0-8300-C8A0A7C70F3B}" srcId="{512D1EFB-78E4-4C05-95EE-514E4F03F084}" destId="{9E25DAC3-0C45-4F09-8C6B-37A34AB528EE}" srcOrd="6" destOrd="0" parTransId="{687A0EA0-4AD4-4561-8A68-C73B1FDF142D}" sibTransId="{A799F3E8-F881-4B56-9F00-5D03FBDCF5F6}"/>
    <dgm:cxn modelId="{F6D1D499-982D-4DED-865F-17515B61B04A}" type="presOf" srcId="{51E47248-B6EE-4B8D-AAF9-F620A28E1828}" destId="{2B5413BA-A95B-4FDF-9814-C994E480380D}" srcOrd="0" destOrd="0" presId="urn:microsoft.com/office/officeart/2005/8/layout/process5"/>
    <dgm:cxn modelId="{A2BA21A4-2215-495A-BA59-250C754915F5}" type="presOf" srcId="{9942699C-CAC8-4A00-949D-58E8E4A9EA30}" destId="{8C3930C4-9943-4BD6-9A01-7401197BFF11}" srcOrd="0" destOrd="0" presId="urn:microsoft.com/office/officeart/2005/8/layout/process5"/>
    <dgm:cxn modelId="{9556D4AB-5701-4C96-97E7-899B1E496D8C}" type="presOf" srcId="{91B96D0D-89C0-4719-9A88-50F4F450B812}" destId="{36C81C26-F23F-484D-A8EB-869B94CAA8C8}" srcOrd="1" destOrd="0" presId="urn:microsoft.com/office/officeart/2005/8/layout/process5"/>
    <dgm:cxn modelId="{F3BA7DAF-CB26-4243-9348-D8676D67F5D9}" type="presOf" srcId="{39B6B7B2-9515-48F9-B296-D937CC591535}" destId="{43377B62-B867-495C-AFBE-8AE8B65EC0C3}" srcOrd="0" destOrd="0" presId="urn:microsoft.com/office/officeart/2005/8/layout/process5"/>
    <dgm:cxn modelId="{4EBFACB1-3D48-45EC-B7EC-3AB9832E0E92}" type="presOf" srcId="{512D1EFB-78E4-4C05-95EE-514E4F03F084}" destId="{A2D5D9AC-C95F-409C-A7F6-3AA484C371AB}" srcOrd="0" destOrd="0" presId="urn:microsoft.com/office/officeart/2005/8/layout/process5"/>
    <dgm:cxn modelId="{B4F1D1B3-6098-4D04-99CA-039DB389B0EB}" type="presOf" srcId="{CDE79345-0A23-43A6-B69D-D909553F6DCB}" destId="{E818A909-F9C5-4BB3-831E-74EFE3B2B963}" srcOrd="1" destOrd="0" presId="urn:microsoft.com/office/officeart/2005/8/layout/process5"/>
    <dgm:cxn modelId="{99622ABB-5D3B-4A0D-9CC6-AA258CB9E511}" type="presOf" srcId="{CCBE9D72-2307-4B56-BAD5-C2FE052CB56A}" destId="{B4BCF043-8B29-4678-9766-D70EE00EBEC5}" srcOrd="0" destOrd="0" presId="urn:microsoft.com/office/officeart/2005/8/layout/process5"/>
    <dgm:cxn modelId="{A67B61BB-0EDB-4CDD-BF87-250163E2A106}" srcId="{512D1EFB-78E4-4C05-95EE-514E4F03F084}" destId="{CCBE9D72-2307-4B56-BAD5-C2FE052CB56A}" srcOrd="5" destOrd="0" parTransId="{01ABEC85-8512-439D-BFA4-B6C4E0474B57}" sibTransId="{E88D0932-B2F7-4D46-8412-7BAD072733F5}"/>
    <dgm:cxn modelId="{32CCF6BF-733B-45F7-9CF5-E6335231F2C2}" type="presOf" srcId="{A799F3E8-F881-4B56-9F00-5D03FBDCF5F6}" destId="{8C66CFC8-6D79-4CDA-A115-5CBCE1BE702B}" srcOrd="0" destOrd="0" presId="urn:microsoft.com/office/officeart/2005/8/layout/process5"/>
    <dgm:cxn modelId="{F60363CF-3588-45AB-B995-16A4907FAB5D}" type="presOf" srcId="{4C4CD4E7-BE00-4572-892A-CAF7F87EBDDB}" destId="{C355167A-7218-4950-891A-A6ECE2675934}" srcOrd="0" destOrd="0" presId="urn:microsoft.com/office/officeart/2005/8/layout/process5"/>
    <dgm:cxn modelId="{61336FD5-E278-47C2-9C49-F4A06F057D81}" srcId="{512D1EFB-78E4-4C05-95EE-514E4F03F084}" destId="{4C4CD4E7-BE00-4572-892A-CAF7F87EBDDB}" srcOrd="2" destOrd="0" parTransId="{F28FBB9D-758F-4A4A-B05C-1C932FAAD455}" sibTransId="{39B6B7B2-9515-48F9-B296-D937CC591535}"/>
    <dgm:cxn modelId="{D0036DD7-B4DB-4352-B3F2-CFF2B6DBFC8E}" type="presOf" srcId="{9E25DAC3-0C45-4F09-8C6B-37A34AB528EE}" destId="{119EC8DD-4883-4D56-BBD5-120FF11B1728}" srcOrd="0" destOrd="0" presId="urn:microsoft.com/office/officeart/2005/8/layout/process5"/>
    <dgm:cxn modelId="{C86A90E2-395A-4BD2-9A1F-15DD7A0F7483}" type="presOf" srcId="{502A7472-74B5-4039-8302-801F4053881E}" destId="{BA76D8F9-6ED4-4DC0-9928-1DF40F956018}" srcOrd="0" destOrd="0" presId="urn:microsoft.com/office/officeart/2005/8/layout/process5"/>
    <dgm:cxn modelId="{EDA908F1-0000-4CBB-8279-E818D46B42F5}" type="presOf" srcId="{851FD1DD-F6F7-447A-998A-C6B5DCF4F099}" destId="{9DB74BB4-C09C-4FBE-8552-0B32F2A3D9E3}" srcOrd="0" destOrd="0" presId="urn:microsoft.com/office/officeart/2005/8/layout/process5"/>
    <dgm:cxn modelId="{9B2B3FF3-0412-402B-8DAD-7E6DF0C8200A}" srcId="{512D1EFB-78E4-4C05-95EE-514E4F03F084}" destId="{51E47248-B6EE-4B8D-AAF9-F620A28E1828}" srcOrd="4" destOrd="0" parTransId="{865A3454-7BD6-42D4-B459-745268723468}" sibTransId="{91B96D0D-89C0-4719-9A88-50F4F450B812}"/>
    <dgm:cxn modelId="{5C6125FF-93D3-41D7-9158-DE3CF81990D0}" srcId="{512D1EFB-78E4-4C05-95EE-514E4F03F084}" destId="{E9C10810-51CA-40FA-9D7B-E8121068E0E9}" srcOrd="1" destOrd="0" parTransId="{2CAAEEEE-FBFB-47D1-8183-9113617E6040}" sibTransId="{9942699C-CAC8-4A00-949D-58E8E4A9EA30}"/>
    <dgm:cxn modelId="{322BF3E9-FF0D-4870-8344-8AD946898E75}" type="presParOf" srcId="{A2D5D9AC-C95F-409C-A7F6-3AA484C371AB}" destId="{7DC50570-48BC-4C92-BB3E-267C7B7E3674}" srcOrd="0" destOrd="0" presId="urn:microsoft.com/office/officeart/2005/8/layout/process5"/>
    <dgm:cxn modelId="{662560B9-0336-4470-B54A-B917850CE413}" type="presParOf" srcId="{A2D5D9AC-C95F-409C-A7F6-3AA484C371AB}" destId="{9DB74BB4-C09C-4FBE-8552-0B32F2A3D9E3}" srcOrd="1" destOrd="0" presId="urn:microsoft.com/office/officeart/2005/8/layout/process5"/>
    <dgm:cxn modelId="{117FFC87-ED5E-42D8-B5B0-FABDDEC54B3C}" type="presParOf" srcId="{9DB74BB4-C09C-4FBE-8552-0B32F2A3D9E3}" destId="{061976ED-1E57-46E4-84BF-EA1B5DE8C32C}" srcOrd="0" destOrd="0" presId="urn:microsoft.com/office/officeart/2005/8/layout/process5"/>
    <dgm:cxn modelId="{2B143192-554D-4602-BB18-B4DD17A34151}" type="presParOf" srcId="{A2D5D9AC-C95F-409C-A7F6-3AA484C371AB}" destId="{38D0AFE0-95C4-4013-898D-D25B2B814F71}" srcOrd="2" destOrd="0" presId="urn:microsoft.com/office/officeart/2005/8/layout/process5"/>
    <dgm:cxn modelId="{B51E0C8A-5483-4B07-B988-E075B800A7BD}" type="presParOf" srcId="{A2D5D9AC-C95F-409C-A7F6-3AA484C371AB}" destId="{8C3930C4-9943-4BD6-9A01-7401197BFF11}" srcOrd="3" destOrd="0" presId="urn:microsoft.com/office/officeart/2005/8/layout/process5"/>
    <dgm:cxn modelId="{939B844D-04B1-48C6-BAAE-1EC56A09A72B}" type="presParOf" srcId="{8C3930C4-9943-4BD6-9A01-7401197BFF11}" destId="{658C2656-7157-4571-A472-133A014C89F3}" srcOrd="0" destOrd="0" presId="urn:microsoft.com/office/officeart/2005/8/layout/process5"/>
    <dgm:cxn modelId="{CF36B33A-6FA8-41DE-8F42-6DE1AB483F71}" type="presParOf" srcId="{A2D5D9AC-C95F-409C-A7F6-3AA484C371AB}" destId="{C355167A-7218-4950-891A-A6ECE2675934}" srcOrd="4" destOrd="0" presId="urn:microsoft.com/office/officeart/2005/8/layout/process5"/>
    <dgm:cxn modelId="{5153BB05-5A07-4BA2-8DDB-917D694A2635}" type="presParOf" srcId="{A2D5D9AC-C95F-409C-A7F6-3AA484C371AB}" destId="{43377B62-B867-495C-AFBE-8AE8B65EC0C3}" srcOrd="5" destOrd="0" presId="urn:microsoft.com/office/officeart/2005/8/layout/process5"/>
    <dgm:cxn modelId="{519AE2C8-3DB7-46DA-8A5E-5BCBC05FBB44}" type="presParOf" srcId="{43377B62-B867-495C-AFBE-8AE8B65EC0C3}" destId="{0348D070-6F52-4072-87CD-9838B00E9BA5}" srcOrd="0" destOrd="0" presId="urn:microsoft.com/office/officeart/2005/8/layout/process5"/>
    <dgm:cxn modelId="{3E141F43-2070-4590-AE2B-F5479C80F50A}" type="presParOf" srcId="{A2D5D9AC-C95F-409C-A7F6-3AA484C371AB}" destId="{39E51DDE-57B2-44A5-A431-CAC702E1D7EE}" srcOrd="6" destOrd="0" presId="urn:microsoft.com/office/officeart/2005/8/layout/process5"/>
    <dgm:cxn modelId="{28945EC9-9650-4E59-834A-75D6526FE871}" type="presParOf" srcId="{A2D5D9AC-C95F-409C-A7F6-3AA484C371AB}" destId="{9B868D6F-E6F8-42F4-8A44-D3015E5E83E5}" srcOrd="7" destOrd="0" presId="urn:microsoft.com/office/officeart/2005/8/layout/process5"/>
    <dgm:cxn modelId="{092E4C43-4046-43A3-9197-1A3CAC434DAC}" type="presParOf" srcId="{9B868D6F-E6F8-42F4-8A44-D3015E5E83E5}" destId="{E818A909-F9C5-4BB3-831E-74EFE3B2B963}" srcOrd="0" destOrd="0" presId="urn:microsoft.com/office/officeart/2005/8/layout/process5"/>
    <dgm:cxn modelId="{DDA6A573-0A88-4ADF-8781-AE8FFC8C693E}" type="presParOf" srcId="{A2D5D9AC-C95F-409C-A7F6-3AA484C371AB}" destId="{2B5413BA-A95B-4FDF-9814-C994E480380D}" srcOrd="8" destOrd="0" presId="urn:microsoft.com/office/officeart/2005/8/layout/process5"/>
    <dgm:cxn modelId="{742D8743-D116-4FD7-B44E-54E8F881A14A}" type="presParOf" srcId="{A2D5D9AC-C95F-409C-A7F6-3AA484C371AB}" destId="{AFA6D682-0431-48E1-8742-A64984FD7E93}" srcOrd="9" destOrd="0" presId="urn:microsoft.com/office/officeart/2005/8/layout/process5"/>
    <dgm:cxn modelId="{22E46014-B25B-4109-8121-4786C2A1DB26}" type="presParOf" srcId="{AFA6D682-0431-48E1-8742-A64984FD7E93}" destId="{36C81C26-F23F-484D-A8EB-869B94CAA8C8}" srcOrd="0" destOrd="0" presId="urn:microsoft.com/office/officeart/2005/8/layout/process5"/>
    <dgm:cxn modelId="{6AF41E2B-AED1-491D-9F2B-420B30969988}" type="presParOf" srcId="{A2D5D9AC-C95F-409C-A7F6-3AA484C371AB}" destId="{B4BCF043-8B29-4678-9766-D70EE00EBEC5}" srcOrd="10" destOrd="0" presId="urn:microsoft.com/office/officeart/2005/8/layout/process5"/>
    <dgm:cxn modelId="{9E785006-64D9-4985-9A20-3BFDDA95FB39}" type="presParOf" srcId="{A2D5D9AC-C95F-409C-A7F6-3AA484C371AB}" destId="{F2A73F00-A533-420A-AE05-551F2CB0E7FC}" srcOrd="11" destOrd="0" presId="urn:microsoft.com/office/officeart/2005/8/layout/process5"/>
    <dgm:cxn modelId="{5571F148-F806-4AA2-86D7-59C1F0201C69}" type="presParOf" srcId="{F2A73F00-A533-420A-AE05-551F2CB0E7FC}" destId="{11807FC1-9051-4917-BA5D-E9104DC77919}" srcOrd="0" destOrd="0" presId="urn:microsoft.com/office/officeart/2005/8/layout/process5"/>
    <dgm:cxn modelId="{90C53D0D-C402-4F4B-BF11-35706B478F98}" type="presParOf" srcId="{A2D5D9AC-C95F-409C-A7F6-3AA484C371AB}" destId="{119EC8DD-4883-4D56-BBD5-120FF11B1728}" srcOrd="12" destOrd="0" presId="urn:microsoft.com/office/officeart/2005/8/layout/process5"/>
    <dgm:cxn modelId="{031F21F7-0E65-49F7-9CBD-0A49B4087E16}" type="presParOf" srcId="{A2D5D9AC-C95F-409C-A7F6-3AA484C371AB}" destId="{8C66CFC8-6D79-4CDA-A115-5CBCE1BE702B}" srcOrd="13" destOrd="0" presId="urn:microsoft.com/office/officeart/2005/8/layout/process5"/>
    <dgm:cxn modelId="{995E3681-E696-4E96-9F43-FB677C22D5F5}" type="presParOf" srcId="{8C66CFC8-6D79-4CDA-A115-5CBCE1BE702B}" destId="{CCD7DC17-5528-4BA7-8239-224061C338A0}" srcOrd="0" destOrd="0" presId="urn:microsoft.com/office/officeart/2005/8/layout/process5"/>
    <dgm:cxn modelId="{DB89226C-0112-4333-8879-4933FB5DE003}" type="presParOf" srcId="{A2D5D9AC-C95F-409C-A7F6-3AA484C371AB}" destId="{BA76D8F9-6ED4-4DC0-9928-1DF40F956018}"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54FACF-B777-46CF-B77E-2C1B693F623C}" type="doc">
      <dgm:prSet loTypeId="urn:microsoft.com/office/officeart/2005/8/layout/cycle5" loCatId="cycle" qsTypeId="urn:microsoft.com/office/officeart/2005/8/quickstyle/simple1" qsCatId="simple" csTypeId="urn:microsoft.com/office/officeart/2005/8/colors/colorful2" csCatId="colorful" phldr="1"/>
      <dgm:spPr/>
      <dgm:t>
        <a:bodyPr/>
        <a:lstStyle/>
        <a:p>
          <a:endParaRPr lang="zh-CN" altLang="en-US"/>
        </a:p>
      </dgm:t>
    </dgm:pt>
    <dgm:pt modelId="{386ACE1B-B5F7-4A45-B723-EE7AC2046F01}">
      <dgm:prSet phldrT="[文本]"/>
      <dgm:spPr/>
      <dgm:t>
        <a:bodyPr/>
        <a:lstStyle/>
        <a:p>
          <a:r>
            <a:rPr lang="en-US" altLang="zh-CN" dirty="0"/>
            <a:t>1</a:t>
          </a:r>
          <a:endParaRPr lang="zh-CN" altLang="en-US" dirty="0"/>
        </a:p>
      </dgm:t>
    </dgm:pt>
    <dgm:pt modelId="{1CD7FAB2-5806-4257-A6F5-F9E66BB4FCF4}" type="parTrans" cxnId="{6C1CC40C-1326-4158-857D-580BF7630E22}">
      <dgm:prSet/>
      <dgm:spPr/>
      <dgm:t>
        <a:bodyPr/>
        <a:lstStyle/>
        <a:p>
          <a:endParaRPr lang="zh-CN" altLang="en-US"/>
        </a:p>
      </dgm:t>
    </dgm:pt>
    <dgm:pt modelId="{B93988B2-174B-4848-8BAE-BEE6BAFE273C}" type="sibTrans" cxnId="{6C1CC40C-1326-4158-857D-580BF7630E22}">
      <dgm:prSet/>
      <dgm:spPr/>
      <dgm:t>
        <a:bodyPr/>
        <a:lstStyle/>
        <a:p>
          <a:endParaRPr lang="zh-CN" altLang="en-US"/>
        </a:p>
      </dgm:t>
    </dgm:pt>
    <dgm:pt modelId="{FC8B79C1-D883-4AA7-BA79-57B81CDCA18C}">
      <dgm:prSet phldrT="[文本]"/>
      <dgm:spPr/>
      <dgm:t>
        <a:bodyPr/>
        <a:lstStyle/>
        <a:p>
          <a:r>
            <a:rPr lang="en-US" altLang="zh-CN" dirty="0"/>
            <a:t>2</a:t>
          </a:r>
          <a:endParaRPr lang="zh-CN" altLang="en-US" dirty="0"/>
        </a:p>
      </dgm:t>
    </dgm:pt>
    <dgm:pt modelId="{02744296-540F-4020-992E-660169CECC1C}" type="parTrans" cxnId="{2550DA11-55DB-4169-8ED6-538BD481D488}">
      <dgm:prSet/>
      <dgm:spPr/>
      <dgm:t>
        <a:bodyPr/>
        <a:lstStyle/>
        <a:p>
          <a:endParaRPr lang="zh-CN" altLang="en-US"/>
        </a:p>
      </dgm:t>
    </dgm:pt>
    <dgm:pt modelId="{95F35FA3-79C5-4C8F-A299-2179B086C064}" type="sibTrans" cxnId="{2550DA11-55DB-4169-8ED6-538BD481D488}">
      <dgm:prSet/>
      <dgm:spPr/>
      <dgm:t>
        <a:bodyPr/>
        <a:lstStyle/>
        <a:p>
          <a:endParaRPr lang="zh-CN" altLang="en-US"/>
        </a:p>
      </dgm:t>
    </dgm:pt>
    <dgm:pt modelId="{CCF7F58C-1E97-4F8E-BE5D-AD1A7A262DA3}">
      <dgm:prSet phldrT="[文本]"/>
      <dgm:spPr/>
      <dgm:t>
        <a:bodyPr/>
        <a:lstStyle/>
        <a:p>
          <a:r>
            <a:rPr lang="en-US" altLang="zh-CN" dirty="0"/>
            <a:t>3</a:t>
          </a:r>
          <a:endParaRPr lang="zh-CN" altLang="en-US" dirty="0"/>
        </a:p>
      </dgm:t>
    </dgm:pt>
    <dgm:pt modelId="{772C1672-0EBC-4807-AF47-61AB5E7E863F}" type="parTrans" cxnId="{730D5A0D-1F7A-402D-8D71-D283CB726C28}">
      <dgm:prSet/>
      <dgm:spPr/>
      <dgm:t>
        <a:bodyPr/>
        <a:lstStyle/>
        <a:p>
          <a:endParaRPr lang="zh-CN" altLang="en-US"/>
        </a:p>
      </dgm:t>
    </dgm:pt>
    <dgm:pt modelId="{BA0AEE08-FC1B-40DD-A2E2-61963703C0AE}" type="sibTrans" cxnId="{730D5A0D-1F7A-402D-8D71-D283CB726C28}">
      <dgm:prSet/>
      <dgm:spPr/>
      <dgm:t>
        <a:bodyPr/>
        <a:lstStyle/>
        <a:p>
          <a:endParaRPr lang="zh-CN" altLang="en-US"/>
        </a:p>
      </dgm:t>
    </dgm:pt>
    <dgm:pt modelId="{92D66106-69D4-49D6-A122-A1AD07D49080}">
      <dgm:prSet phldrT="[文本]"/>
      <dgm:spPr/>
      <dgm:t>
        <a:bodyPr/>
        <a:lstStyle/>
        <a:p>
          <a:r>
            <a:rPr lang="en-US" altLang="zh-CN" dirty="0"/>
            <a:t>5</a:t>
          </a:r>
          <a:endParaRPr lang="zh-CN" altLang="en-US" dirty="0"/>
        </a:p>
      </dgm:t>
    </dgm:pt>
    <dgm:pt modelId="{10B8B2CA-60D3-41AE-BBB2-6BBC1DD1C870}" type="parTrans" cxnId="{7C1E835C-2FC4-465B-BADE-E9F966C63B05}">
      <dgm:prSet/>
      <dgm:spPr/>
      <dgm:t>
        <a:bodyPr/>
        <a:lstStyle/>
        <a:p>
          <a:endParaRPr lang="zh-CN" altLang="en-US"/>
        </a:p>
      </dgm:t>
    </dgm:pt>
    <dgm:pt modelId="{2085C642-B633-443D-B0E3-919ACB183488}" type="sibTrans" cxnId="{7C1E835C-2FC4-465B-BADE-E9F966C63B05}">
      <dgm:prSet/>
      <dgm:spPr/>
      <dgm:t>
        <a:bodyPr/>
        <a:lstStyle/>
        <a:p>
          <a:endParaRPr lang="zh-CN" altLang="en-US"/>
        </a:p>
      </dgm:t>
    </dgm:pt>
    <dgm:pt modelId="{8A87C60A-CE1C-4C62-B082-EB2CDF3C318D}">
      <dgm:prSet phldrT="[文本]"/>
      <dgm:spPr/>
      <dgm:t>
        <a:bodyPr/>
        <a:lstStyle/>
        <a:p>
          <a:r>
            <a:rPr lang="en-US" altLang="zh-CN" dirty="0"/>
            <a:t>6</a:t>
          </a:r>
          <a:endParaRPr lang="zh-CN" altLang="en-US" dirty="0"/>
        </a:p>
      </dgm:t>
    </dgm:pt>
    <dgm:pt modelId="{3658C0C7-E8C0-4D95-B9FD-5B1400772939}" type="parTrans" cxnId="{79C66F80-E277-4694-99A7-5FC0AE5683F5}">
      <dgm:prSet/>
      <dgm:spPr/>
      <dgm:t>
        <a:bodyPr/>
        <a:lstStyle/>
        <a:p>
          <a:endParaRPr lang="zh-CN" altLang="en-US"/>
        </a:p>
      </dgm:t>
    </dgm:pt>
    <dgm:pt modelId="{17093D4E-8DB4-49D2-BA34-764AC4875C72}" type="sibTrans" cxnId="{79C66F80-E277-4694-99A7-5FC0AE5683F5}">
      <dgm:prSet/>
      <dgm:spPr/>
      <dgm:t>
        <a:bodyPr/>
        <a:lstStyle/>
        <a:p>
          <a:endParaRPr lang="zh-CN" altLang="en-US"/>
        </a:p>
      </dgm:t>
    </dgm:pt>
    <dgm:pt modelId="{7FE4936A-EE2E-4D21-8D7E-CAC310580D11}">
      <dgm:prSet phldrT="[文本]"/>
      <dgm:spPr/>
      <dgm:t>
        <a:bodyPr/>
        <a:lstStyle/>
        <a:p>
          <a:r>
            <a:rPr lang="en-US" altLang="zh-CN" dirty="0"/>
            <a:t>4</a:t>
          </a:r>
          <a:endParaRPr lang="zh-CN" altLang="en-US" dirty="0"/>
        </a:p>
      </dgm:t>
    </dgm:pt>
    <dgm:pt modelId="{A50D7E44-F907-4375-893C-860DD012876F}" type="parTrans" cxnId="{6FA597FB-CC31-47D3-AABC-D9674709CD87}">
      <dgm:prSet/>
      <dgm:spPr/>
      <dgm:t>
        <a:bodyPr/>
        <a:lstStyle/>
        <a:p>
          <a:endParaRPr lang="zh-CN" altLang="en-US"/>
        </a:p>
      </dgm:t>
    </dgm:pt>
    <dgm:pt modelId="{ABDEB88C-E940-4E65-B647-0E2F321C92DB}" type="sibTrans" cxnId="{6FA597FB-CC31-47D3-AABC-D9674709CD87}">
      <dgm:prSet/>
      <dgm:spPr/>
      <dgm:t>
        <a:bodyPr/>
        <a:lstStyle/>
        <a:p>
          <a:endParaRPr lang="zh-CN" altLang="en-US"/>
        </a:p>
      </dgm:t>
    </dgm:pt>
    <dgm:pt modelId="{E481A533-B63E-4632-B340-6FC5A24E40B7}" type="pres">
      <dgm:prSet presAssocID="{8854FACF-B777-46CF-B77E-2C1B693F623C}" presName="cycle" presStyleCnt="0">
        <dgm:presLayoutVars>
          <dgm:dir/>
          <dgm:resizeHandles val="exact"/>
        </dgm:presLayoutVars>
      </dgm:prSet>
      <dgm:spPr/>
    </dgm:pt>
    <dgm:pt modelId="{338A3AF1-553E-4A76-B194-FD5F09051683}" type="pres">
      <dgm:prSet presAssocID="{386ACE1B-B5F7-4A45-B723-EE7AC2046F01}" presName="node" presStyleLbl="node1" presStyleIdx="0" presStyleCnt="6">
        <dgm:presLayoutVars>
          <dgm:bulletEnabled val="1"/>
        </dgm:presLayoutVars>
      </dgm:prSet>
      <dgm:spPr/>
    </dgm:pt>
    <dgm:pt modelId="{2EF2E815-1FEA-4680-8849-4BD4F3787F7B}" type="pres">
      <dgm:prSet presAssocID="{386ACE1B-B5F7-4A45-B723-EE7AC2046F01}" presName="spNode" presStyleCnt="0"/>
      <dgm:spPr/>
    </dgm:pt>
    <dgm:pt modelId="{F7D8D3AC-775D-4039-884A-D872F7C4C62B}" type="pres">
      <dgm:prSet presAssocID="{B93988B2-174B-4848-8BAE-BEE6BAFE273C}" presName="sibTrans" presStyleLbl="sibTrans1D1" presStyleIdx="0" presStyleCnt="6"/>
      <dgm:spPr/>
    </dgm:pt>
    <dgm:pt modelId="{51834823-A91E-4D9B-8520-0D16F07A9C48}" type="pres">
      <dgm:prSet presAssocID="{FC8B79C1-D883-4AA7-BA79-57B81CDCA18C}" presName="node" presStyleLbl="node1" presStyleIdx="1" presStyleCnt="6">
        <dgm:presLayoutVars>
          <dgm:bulletEnabled val="1"/>
        </dgm:presLayoutVars>
      </dgm:prSet>
      <dgm:spPr/>
    </dgm:pt>
    <dgm:pt modelId="{FD296DE5-12FE-4D34-99B5-0B1DD9BAEAB3}" type="pres">
      <dgm:prSet presAssocID="{FC8B79C1-D883-4AA7-BA79-57B81CDCA18C}" presName="spNode" presStyleCnt="0"/>
      <dgm:spPr/>
    </dgm:pt>
    <dgm:pt modelId="{AC38E49D-4458-4536-9A8B-69B957A8EEF8}" type="pres">
      <dgm:prSet presAssocID="{95F35FA3-79C5-4C8F-A299-2179B086C064}" presName="sibTrans" presStyleLbl="sibTrans1D1" presStyleIdx="1" presStyleCnt="6"/>
      <dgm:spPr/>
    </dgm:pt>
    <dgm:pt modelId="{5C4D6EAA-A23B-49F0-8F5D-999DBA4A11FE}" type="pres">
      <dgm:prSet presAssocID="{CCF7F58C-1E97-4F8E-BE5D-AD1A7A262DA3}" presName="node" presStyleLbl="node1" presStyleIdx="2" presStyleCnt="6">
        <dgm:presLayoutVars>
          <dgm:bulletEnabled val="1"/>
        </dgm:presLayoutVars>
      </dgm:prSet>
      <dgm:spPr/>
    </dgm:pt>
    <dgm:pt modelId="{B9912F50-F6AC-42E5-814B-1CD21C7D51EE}" type="pres">
      <dgm:prSet presAssocID="{CCF7F58C-1E97-4F8E-BE5D-AD1A7A262DA3}" presName="spNode" presStyleCnt="0"/>
      <dgm:spPr/>
    </dgm:pt>
    <dgm:pt modelId="{C42548B8-9684-4031-8879-BD3B9DE73E91}" type="pres">
      <dgm:prSet presAssocID="{BA0AEE08-FC1B-40DD-A2E2-61963703C0AE}" presName="sibTrans" presStyleLbl="sibTrans1D1" presStyleIdx="2" presStyleCnt="6"/>
      <dgm:spPr/>
    </dgm:pt>
    <dgm:pt modelId="{F920EEC9-24C2-46F4-8F5E-CD5523FA1D31}" type="pres">
      <dgm:prSet presAssocID="{7FE4936A-EE2E-4D21-8D7E-CAC310580D11}" presName="node" presStyleLbl="node1" presStyleIdx="3" presStyleCnt="6">
        <dgm:presLayoutVars>
          <dgm:bulletEnabled val="1"/>
        </dgm:presLayoutVars>
      </dgm:prSet>
      <dgm:spPr/>
    </dgm:pt>
    <dgm:pt modelId="{6BFCC92E-4FA7-4584-851B-174B701B2952}" type="pres">
      <dgm:prSet presAssocID="{7FE4936A-EE2E-4D21-8D7E-CAC310580D11}" presName="spNode" presStyleCnt="0"/>
      <dgm:spPr/>
    </dgm:pt>
    <dgm:pt modelId="{90FBBEA7-892C-41AB-9D40-B76299BEEF1C}" type="pres">
      <dgm:prSet presAssocID="{ABDEB88C-E940-4E65-B647-0E2F321C92DB}" presName="sibTrans" presStyleLbl="sibTrans1D1" presStyleIdx="3" presStyleCnt="6"/>
      <dgm:spPr/>
    </dgm:pt>
    <dgm:pt modelId="{CC1D5925-C9C3-48FB-9476-A78A21CBD3E8}" type="pres">
      <dgm:prSet presAssocID="{92D66106-69D4-49D6-A122-A1AD07D49080}" presName="node" presStyleLbl="node1" presStyleIdx="4" presStyleCnt="6">
        <dgm:presLayoutVars>
          <dgm:bulletEnabled val="1"/>
        </dgm:presLayoutVars>
      </dgm:prSet>
      <dgm:spPr/>
    </dgm:pt>
    <dgm:pt modelId="{1E16046E-065D-4D0B-A528-0EB4A88217B1}" type="pres">
      <dgm:prSet presAssocID="{92D66106-69D4-49D6-A122-A1AD07D49080}" presName="spNode" presStyleCnt="0"/>
      <dgm:spPr/>
    </dgm:pt>
    <dgm:pt modelId="{E9DBC1E7-1C3E-4A59-8971-EED5AB2997F8}" type="pres">
      <dgm:prSet presAssocID="{2085C642-B633-443D-B0E3-919ACB183488}" presName="sibTrans" presStyleLbl="sibTrans1D1" presStyleIdx="4" presStyleCnt="6"/>
      <dgm:spPr/>
    </dgm:pt>
    <dgm:pt modelId="{666DCFAB-95E4-42D1-9D19-7DE759BCA4D3}" type="pres">
      <dgm:prSet presAssocID="{8A87C60A-CE1C-4C62-B082-EB2CDF3C318D}" presName="node" presStyleLbl="node1" presStyleIdx="5" presStyleCnt="6">
        <dgm:presLayoutVars>
          <dgm:bulletEnabled val="1"/>
        </dgm:presLayoutVars>
      </dgm:prSet>
      <dgm:spPr/>
    </dgm:pt>
    <dgm:pt modelId="{47B69931-8292-46A5-AD30-71453C7B0A1B}" type="pres">
      <dgm:prSet presAssocID="{8A87C60A-CE1C-4C62-B082-EB2CDF3C318D}" presName="spNode" presStyleCnt="0"/>
      <dgm:spPr/>
    </dgm:pt>
    <dgm:pt modelId="{E3840FF5-56C9-4D12-AF23-54337E8D4EA0}" type="pres">
      <dgm:prSet presAssocID="{17093D4E-8DB4-49D2-BA34-764AC4875C72}" presName="sibTrans" presStyleLbl="sibTrans1D1" presStyleIdx="5" presStyleCnt="6"/>
      <dgm:spPr/>
    </dgm:pt>
  </dgm:ptLst>
  <dgm:cxnLst>
    <dgm:cxn modelId="{6C1CC40C-1326-4158-857D-580BF7630E22}" srcId="{8854FACF-B777-46CF-B77E-2C1B693F623C}" destId="{386ACE1B-B5F7-4A45-B723-EE7AC2046F01}" srcOrd="0" destOrd="0" parTransId="{1CD7FAB2-5806-4257-A6F5-F9E66BB4FCF4}" sibTransId="{B93988B2-174B-4848-8BAE-BEE6BAFE273C}"/>
    <dgm:cxn modelId="{730D5A0D-1F7A-402D-8D71-D283CB726C28}" srcId="{8854FACF-B777-46CF-B77E-2C1B693F623C}" destId="{CCF7F58C-1E97-4F8E-BE5D-AD1A7A262DA3}" srcOrd="2" destOrd="0" parTransId="{772C1672-0EBC-4807-AF47-61AB5E7E863F}" sibTransId="{BA0AEE08-FC1B-40DD-A2E2-61963703C0AE}"/>
    <dgm:cxn modelId="{2550DA11-55DB-4169-8ED6-538BD481D488}" srcId="{8854FACF-B777-46CF-B77E-2C1B693F623C}" destId="{FC8B79C1-D883-4AA7-BA79-57B81CDCA18C}" srcOrd="1" destOrd="0" parTransId="{02744296-540F-4020-992E-660169CECC1C}" sibTransId="{95F35FA3-79C5-4C8F-A299-2179B086C064}"/>
    <dgm:cxn modelId="{EF0DC722-CF34-4D90-9CAB-6E9A5EED74A8}" type="presOf" srcId="{8A87C60A-CE1C-4C62-B082-EB2CDF3C318D}" destId="{666DCFAB-95E4-42D1-9D19-7DE759BCA4D3}" srcOrd="0" destOrd="0" presId="urn:microsoft.com/office/officeart/2005/8/layout/cycle5"/>
    <dgm:cxn modelId="{7C1E835C-2FC4-465B-BADE-E9F966C63B05}" srcId="{8854FACF-B777-46CF-B77E-2C1B693F623C}" destId="{92D66106-69D4-49D6-A122-A1AD07D49080}" srcOrd="4" destOrd="0" parTransId="{10B8B2CA-60D3-41AE-BBB2-6BBC1DD1C870}" sibTransId="{2085C642-B633-443D-B0E3-919ACB183488}"/>
    <dgm:cxn modelId="{41B3784B-D01B-44ED-B4CD-1483B3A6D6D2}" type="presOf" srcId="{95F35FA3-79C5-4C8F-A299-2179B086C064}" destId="{AC38E49D-4458-4536-9A8B-69B957A8EEF8}" srcOrd="0" destOrd="0" presId="urn:microsoft.com/office/officeart/2005/8/layout/cycle5"/>
    <dgm:cxn modelId="{CEE1FF4C-DD62-47E5-A359-C2C38B9BAFB5}" type="presOf" srcId="{2085C642-B633-443D-B0E3-919ACB183488}" destId="{E9DBC1E7-1C3E-4A59-8971-EED5AB2997F8}" srcOrd="0" destOrd="0" presId="urn:microsoft.com/office/officeart/2005/8/layout/cycle5"/>
    <dgm:cxn modelId="{D94D2958-66AE-4022-90CC-A7C8C2C4C9BF}" type="presOf" srcId="{BA0AEE08-FC1B-40DD-A2E2-61963703C0AE}" destId="{C42548B8-9684-4031-8879-BD3B9DE73E91}" srcOrd="0" destOrd="0" presId="urn:microsoft.com/office/officeart/2005/8/layout/cycle5"/>
    <dgm:cxn modelId="{4D15707C-6092-4541-9AA6-57827195F62F}" type="presOf" srcId="{7FE4936A-EE2E-4D21-8D7E-CAC310580D11}" destId="{F920EEC9-24C2-46F4-8F5E-CD5523FA1D31}" srcOrd="0" destOrd="0" presId="urn:microsoft.com/office/officeart/2005/8/layout/cycle5"/>
    <dgm:cxn modelId="{79C66F80-E277-4694-99A7-5FC0AE5683F5}" srcId="{8854FACF-B777-46CF-B77E-2C1B693F623C}" destId="{8A87C60A-CE1C-4C62-B082-EB2CDF3C318D}" srcOrd="5" destOrd="0" parTransId="{3658C0C7-E8C0-4D95-B9FD-5B1400772939}" sibTransId="{17093D4E-8DB4-49D2-BA34-764AC4875C72}"/>
    <dgm:cxn modelId="{DE4BEA90-3FB2-45EE-8B09-4325954B66AF}" type="presOf" srcId="{8854FACF-B777-46CF-B77E-2C1B693F623C}" destId="{E481A533-B63E-4632-B340-6FC5A24E40B7}" srcOrd="0" destOrd="0" presId="urn:microsoft.com/office/officeart/2005/8/layout/cycle5"/>
    <dgm:cxn modelId="{E94BD692-BE71-4959-8CF8-AE3A05F713C2}" type="presOf" srcId="{FC8B79C1-D883-4AA7-BA79-57B81CDCA18C}" destId="{51834823-A91E-4D9B-8520-0D16F07A9C48}" srcOrd="0" destOrd="0" presId="urn:microsoft.com/office/officeart/2005/8/layout/cycle5"/>
    <dgm:cxn modelId="{6C7643A0-CA93-4B03-9A8A-D67ABCA98C42}" type="presOf" srcId="{ABDEB88C-E940-4E65-B647-0E2F321C92DB}" destId="{90FBBEA7-892C-41AB-9D40-B76299BEEF1C}" srcOrd="0" destOrd="0" presId="urn:microsoft.com/office/officeart/2005/8/layout/cycle5"/>
    <dgm:cxn modelId="{604366AE-3AA6-4ABF-9B8C-2AC96219AC0E}" type="presOf" srcId="{CCF7F58C-1E97-4F8E-BE5D-AD1A7A262DA3}" destId="{5C4D6EAA-A23B-49F0-8F5D-999DBA4A11FE}" srcOrd="0" destOrd="0" presId="urn:microsoft.com/office/officeart/2005/8/layout/cycle5"/>
    <dgm:cxn modelId="{158148C2-525A-4B0E-AB94-D7CBB67DFB36}" type="presOf" srcId="{386ACE1B-B5F7-4A45-B723-EE7AC2046F01}" destId="{338A3AF1-553E-4A76-B194-FD5F09051683}" srcOrd="0" destOrd="0" presId="urn:microsoft.com/office/officeart/2005/8/layout/cycle5"/>
    <dgm:cxn modelId="{9B836FE6-8AAA-4E75-9522-A4ED9B459967}" type="presOf" srcId="{92D66106-69D4-49D6-A122-A1AD07D49080}" destId="{CC1D5925-C9C3-48FB-9476-A78A21CBD3E8}" srcOrd="0" destOrd="0" presId="urn:microsoft.com/office/officeart/2005/8/layout/cycle5"/>
    <dgm:cxn modelId="{C99425F1-5877-4619-9884-37F348042C99}" type="presOf" srcId="{17093D4E-8DB4-49D2-BA34-764AC4875C72}" destId="{E3840FF5-56C9-4D12-AF23-54337E8D4EA0}" srcOrd="0" destOrd="0" presId="urn:microsoft.com/office/officeart/2005/8/layout/cycle5"/>
    <dgm:cxn modelId="{6D860CF2-AB39-4DDB-B57D-49D555E23124}" type="presOf" srcId="{B93988B2-174B-4848-8BAE-BEE6BAFE273C}" destId="{F7D8D3AC-775D-4039-884A-D872F7C4C62B}" srcOrd="0" destOrd="0" presId="urn:microsoft.com/office/officeart/2005/8/layout/cycle5"/>
    <dgm:cxn modelId="{6FA597FB-CC31-47D3-AABC-D9674709CD87}" srcId="{8854FACF-B777-46CF-B77E-2C1B693F623C}" destId="{7FE4936A-EE2E-4D21-8D7E-CAC310580D11}" srcOrd="3" destOrd="0" parTransId="{A50D7E44-F907-4375-893C-860DD012876F}" sibTransId="{ABDEB88C-E940-4E65-B647-0E2F321C92DB}"/>
    <dgm:cxn modelId="{E9A0766D-E463-4309-B59E-5C8C2CFD87E3}" type="presParOf" srcId="{E481A533-B63E-4632-B340-6FC5A24E40B7}" destId="{338A3AF1-553E-4A76-B194-FD5F09051683}" srcOrd="0" destOrd="0" presId="urn:microsoft.com/office/officeart/2005/8/layout/cycle5"/>
    <dgm:cxn modelId="{CBD14404-2AB4-4E95-83A1-795BC6894135}" type="presParOf" srcId="{E481A533-B63E-4632-B340-6FC5A24E40B7}" destId="{2EF2E815-1FEA-4680-8849-4BD4F3787F7B}" srcOrd="1" destOrd="0" presId="urn:microsoft.com/office/officeart/2005/8/layout/cycle5"/>
    <dgm:cxn modelId="{E97CA00D-7559-4182-B0F3-323709A5251A}" type="presParOf" srcId="{E481A533-B63E-4632-B340-6FC5A24E40B7}" destId="{F7D8D3AC-775D-4039-884A-D872F7C4C62B}" srcOrd="2" destOrd="0" presId="urn:microsoft.com/office/officeart/2005/8/layout/cycle5"/>
    <dgm:cxn modelId="{1AD549E9-40B1-4E6D-AC2A-B8CB6B27BF89}" type="presParOf" srcId="{E481A533-B63E-4632-B340-6FC5A24E40B7}" destId="{51834823-A91E-4D9B-8520-0D16F07A9C48}" srcOrd="3" destOrd="0" presId="urn:microsoft.com/office/officeart/2005/8/layout/cycle5"/>
    <dgm:cxn modelId="{5737FE44-3AD4-433C-9C89-02E28073B31F}" type="presParOf" srcId="{E481A533-B63E-4632-B340-6FC5A24E40B7}" destId="{FD296DE5-12FE-4D34-99B5-0B1DD9BAEAB3}" srcOrd="4" destOrd="0" presId="urn:microsoft.com/office/officeart/2005/8/layout/cycle5"/>
    <dgm:cxn modelId="{8B2B2B00-C176-4385-8E3F-01D9421C7DAA}" type="presParOf" srcId="{E481A533-B63E-4632-B340-6FC5A24E40B7}" destId="{AC38E49D-4458-4536-9A8B-69B957A8EEF8}" srcOrd="5" destOrd="0" presId="urn:microsoft.com/office/officeart/2005/8/layout/cycle5"/>
    <dgm:cxn modelId="{7A7B1DFF-EE37-444D-A1A1-E68329DB3D09}" type="presParOf" srcId="{E481A533-B63E-4632-B340-6FC5A24E40B7}" destId="{5C4D6EAA-A23B-49F0-8F5D-999DBA4A11FE}" srcOrd="6" destOrd="0" presId="urn:microsoft.com/office/officeart/2005/8/layout/cycle5"/>
    <dgm:cxn modelId="{89FDB5E1-BFE7-43FC-A7C7-5D245678A6B8}" type="presParOf" srcId="{E481A533-B63E-4632-B340-6FC5A24E40B7}" destId="{B9912F50-F6AC-42E5-814B-1CD21C7D51EE}" srcOrd="7" destOrd="0" presId="urn:microsoft.com/office/officeart/2005/8/layout/cycle5"/>
    <dgm:cxn modelId="{2CAA9089-30FA-4AC3-9904-73303EA56E89}" type="presParOf" srcId="{E481A533-B63E-4632-B340-6FC5A24E40B7}" destId="{C42548B8-9684-4031-8879-BD3B9DE73E91}" srcOrd="8" destOrd="0" presId="urn:microsoft.com/office/officeart/2005/8/layout/cycle5"/>
    <dgm:cxn modelId="{2654E7F7-AD18-4893-839F-7012AE318E30}" type="presParOf" srcId="{E481A533-B63E-4632-B340-6FC5A24E40B7}" destId="{F920EEC9-24C2-46F4-8F5E-CD5523FA1D31}" srcOrd="9" destOrd="0" presId="urn:microsoft.com/office/officeart/2005/8/layout/cycle5"/>
    <dgm:cxn modelId="{94A460CE-8D01-42EB-9C13-6162275E1E63}" type="presParOf" srcId="{E481A533-B63E-4632-B340-6FC5A24E40B7}" destId="{6BFCC92E-4FA7-4584-851B-174B701B2952}" srcOrd="10" destOrd="0" presId="urn:microsoft.com/office/officeart/2005/8/layout/cycle5"/>
    <dgm:cxn modelId="{ED779A40-A99C-46CD-B045-6D03618D6648}" type="presParOf" srcId="{E481A533-B63E-4632-B340-6FC5A24E40B7}" destId="{90FBBEA7-892C-41AB-9D40-B76299BEEF1C}" srcOrd="11" destOrd="0" presId="urn:microsoft.com/office/officeart/2005/8/layout/cycle5"/>
    <dgm:cxn modelId="{DC6D2976-1DDF-4CC7-BE2E-BE6DA008F055}" type="presParOf" srcId="{E481A533-B63E-4632-B340-6FC5A24E40B7}" destId="{CC1D5925-C9C3-48FB-9476-A78A21CBD3E8}" srcOrd="12" destOrd="0" presId="urn:microsoft.com/office/officeart/2005/8/layout/cycle5"/>
    <dgm:cxn modelId="{6B2F659E-BABE-4377-AD5C-0D12AF85F5BA}" type="presParOf" srcId="{E481A533-B63E-4632-B340-6FC5A24E40B7}" destId="{1E16046E-065D-4D0B-A528-0EB4A88217B1}" srcOrd="13" destOrd="0" presId="urn:microsoft.com/office/officeart/2005/8/layout/cycle5"/>
    <dgm:cxn modelId="{781ABB2E-333B-40DE-BE06-5DE89D1F66C3}" type="presParOf" srcId="{E481A533-B63E-4632-B340-6FC5A24E40B7}" destId="{E9DBC1E7-1C3E-4A59-8971-EED5AB2997F8}" srcOrd="14" destOrd="0" presId="urn:microsoft.com/office/officeart/2005/8/layout/cycle5"/>
    <dgm:cxn modelId="{AFC097F1-F467-41EA-B434-898CCA107169}" type="presParOf" srcId="{E481A533-B63E-4632-B340-6FC5A24E40B7}" destId="{666DCFAB-95E4-42D1-9D19-7DE759BCA4D3}" srcOrd="15" destOrd="0" presId="urn:microsoft.com/office/officeart/2005/8/layout/cycle5"/>
    <dgm:cxn modelId="{B6719D7C-8154-43A8-AE86-B93F5B703BCB}" type="presParOf" srcId="{E481A533-B63E-4632-B340-6FC5A24E40B7}" destId="{47B69931-8292-46A5-AD30-71453C7B0A1B}" srcOrd="16" destOrd="0" presId="urn:microsoft.com/office/officeart/2005/8/layout/cycle5"/>
    <dgm:cxn modelId="{FA717772-2583-4AB6-950F-F6AD285600F0}" type="presParOf" srcId="{E481A533-B63E-4632-B340-6FC5A24E40B7}" destId="{E3840FF5-56C9-4D12-AF23-54337E8D4EA0}"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3E7FB4-D958-466F-9284-2CEA180BED6D}"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zh-CN" altLang="en-US"/>
        </a:p>
      </dgm:t>
    </dgm:pt>
    <dgm:pt modelId="{14C19554-1222-44E8-9031-8604E393D522}">
      <dgm:prSet phldrT="[文本]"/>
      <dgm:spPr/>
      <dgm:t>
        <a:bodyPr/>
        <a:lstStyle/>
        <a:p>
          <a:r>
            <a:rPr lang="zh-CN" altLang="en-US" b="0" i="0" dirty="0"/>
            <a:t>我校</a:t>
          </a:r>
          <a:r>
            <a:rPr lang="en-US" altLang="zh-CN" b="0" i="0" dirty="0"/>
            <a:t>2015</a:t>
          </a:r>
          <a:r>
            <a:rPr lang="zh-CN" altLang="en-US" b="0" i="0" dirty="0"/>
            <a:t>届（毕业后</a:t>
          </a:r>
          <a:r>
            <a:rPr lang="en-US" altLang="zh-CN" b="0" i="0" dirty="0"/>
            <a:t>3</a:t>
          </a:r>
          <a:r>
            <a:rPr lang="zh-CN" altLang="en-US" b="0" i="0" dirty="0"/>
            <a:t>年）毕业生就业整体竞争力居省重点建设高校第一</a:t>
          </a:r>
          <a:endParaRPr lang="zh-CN" altLang="en-US" dirty="0"/>
        </a:p>
      </dgm:t>
    </dgm:pt>
    <dgm:pt modelId="{2BC3679E-9FFE-45C1-90D1-1BCD73E73939}" type="parTrans" cxnId="{9FB95D83-79A9-49DE-8197-8F02047C04A7}">
      <dgm:prSet/>
      <dgm:spPr/>
      <dgm:t>
        <a:bodyPr/>
        <a:lstStyle/>
        <a:p>
          <a:endParaRPr lang="zh-CN" altLang="en-US"/>
        </a:p>
      </dgm:t>
    </dgm:pt>
    <dgm:pt modelId="{267CBF27-E99C-4985-9715-F4BC88B2AF31}" type="sibTrans" cxnId="{9FB95D83-79A9-49DE-8197-8F02047C04A7}">
      <dgm:prSet/>
      <dgm:spPr/>
      <dgm:t>
        <a:bodyPr/>
        <a:lstStyle/>
        <a:p>
          <a:endParaRPr lang="zh-CN" altLang="en-US"/>
        </a:p>
      </dgm:t>
    </dgm:pt>
    <dgm:pt modelId="{C13B8F45-DA57-4D62-B0A3-E5AF25A9415D}">
      <dgm:prSet phldrT="[文本]"/>
      <dgm:spPr/>
      <dgm:t>
        <a:bodyPr/>
        <a:lstStyle/>
        <a:p>
          <a:r>
            <a:rPr lang="en-US" altLang="zh-CN" b="0" i="0" dirty="0"/>
            <a:t>2017</a:t>
          </a:r>
          <a:r>
            <a:rPr lang="zh-CN" altLang="en-US" b="0" i="0" dirty="0"/>
            <a:t>届（毕业后一年）本专科毕业生职业发展与人才培养质量总排名在省重点建设高校中位列第二</a:t>
          </a:r>
          <a:endParaRPr lang="zh-CN" altLang="en-US" dirty="0"/>
        </a:p>
      </dgm:t>
    </dgm:pt>
    <dgm:pt modelId="{B0A8D45F-A51B-4083-AE69-53EFE3734017}" type="parTrans" cxnId="{BC5F225A-102E-4839-99DE-A5CFB03A50CB}">
      <dgm:prSet/>
      <dgm:spPr/>
      <dgm:t>
        <a:bodyPr/>
        <a:lstStyle/>
        <a:p>
          <a:endParaRPr lang="zh-CN" altLang="en-US"/>
        </a:p>
      </dgm:t>
    </dgm:pt>
    <dgm:pt modelId="{14191454-0EBE-4CD9-AD1D-07F8F96BFEB3}" type="sibTrans" cxnId="{BC5F225A-102E-4839-99DE-A5CFB03A50CB}">
      <dgm:prSet/>
      <dgm:spPr/>
      <dgm:t>
        <a:bodyPr/>
        <a:lstStyle/>
        <a:p>
          <a:endParaRPr lang="zh-CN" altLang="en-US"/>
        </a:p>
      </dgm:t>
    </dgm:pt>
    <dgm:pt modelId="{B135C6D9-201E-42E6-9246-5324F59FDDAC}" type="pres">
      <dgm:prSet presAssocID="{183E7FB4-D958-466F-9284-2CEA180BED6D}" presName="compositeShape" presStyleCnt="0">
        <dgm:presLayoutVars>
          <dgm:chMax val="2"/>
          <dgm:dir/>
          <dgm:resizeHandles val="exact"/>
        </dgm:presLayoutVars>
      </dgm:prSet>
      <dgm:spPr/>
    </dgm:pt>
    <dgm:pt modelId="{2D827366-5D80-4BCD-BA61-A074A963C64E}" type="pres">
      <dgm:prSet presAssocID="{183E7FB4-D958-466F-9284-2CEA180BED6D}" presName="ribbon" presStyleLbl="node1" presStyleIdx="0" presStyleCnt="1"/>
      <dgm:spPr>
        <a:gradFill flip="none" rotWithShape="1">
          <a:gsLst>
            <a:gs pos="0">
              <a:schemeClr val="accent1"/>
            </a:gs>
            <a:gs pos="100000">
              <a:schemeClr val="accent2"/>
            </a:gs>
          </a:gsLst>
          <a:lin ang="0" scaled="1"/>
          <a:tileRect/>
        </a:gradFill>
      </dgm:spPr>
    </dgm:pt>
    <dgm:pt modelId="{09C2C925-CC37-499F-9418-754F6176E5D5}" type="pres">
      <dgm:prSet presAssocID="{183E7FB4-D958-466F-9284-2CEA180BED6D}" presName="leftArrowText" presStyleLbl="node1" presStyleIdx="0" presStyleCnt="1">
        <dgm:presLayoutVars>
          <dgm:chMax val="0"/>
          <dgm:bulletEnabled val="1"/>
        </dgm:presLayoutVars>
      </dgm:prSet>
      <dgm:spPr/>
    </dgm:pt>
    <dgm:pt modelId="{66251200-FB93-44BA-A72A-D96DC9B9C380}" type="pres">
      <dgm:prSet presAssocID="{183E7FB4-D958-466F-9284-2CEA180BED6D}" presName="rightArrowText" presStyleLbl="node1" presStyleIdx="0" presStyleCnt="1">
        <dgm:presLayoutVars>
          <dgm:chMax val="0"/>
          <dgm:bulletEnabled val="1"/>
        </dgm:presLayoutVars>
      </dgm:prSet>
      <dgm:spPr/>
    </dgm:pt>
  </dgm:ptLst>
  <dgm:cxnLst>
    <dgm:cxn modelId="{41BBA64F-50C4-4B16-BFE0-5B2DA1D9E2E9}" type="presOf" srcId="{14C19554-1222-44E8-9031-8604E393D522}" destId="{09C2C925-CC37-499F-9418-754F6176E5D5}" srcOrd="0" destOrd="0" presId="urn:microsoft.com/office/officeart/2005/8/layout/arrow6"/>
    <dgm:cxn modelId="{BC5F225A-102E-4839-99DE-A5CFB03A50CB}" srcId="{183E7FB4-D958-466F-9284-2CEA180BED6D}" destId="{C13B8F45-DA57-4D62-B0A3-E5AF25A9415D}" srcOrd="1" destOrd="0" parTransId="{B0A8D45F-A51B-4083-AE69-53EFE3734017}" sibTransId="{14191454-0EBE-4CD9-AD1D-07F8F96BFEB3}"/>
    <dgm:cxn modelId="{9FB95D83-79A9-49DE-8197-8F02047C04A7}" srcId="{183E7FB4-D958-466F-9284-2CEA180BED6D}" destId="{14C19554-1222-44E8-9031-8604E393D522}" srcOrd="0" destOrd="0" parTransId="{2BC3679E-9FFE-45C1-90D1-1BCD73E73939}" sibTransId="{267CBF27-E99C-4985-9715-F4BC88B2AF31}"/>
    <dgm:cxn modelId="{4AC20FF8-3342-4F9B-AF8C-56D10D59B42A}" type="presOf" srcId="{183E7FB4-D958-466F-9284-2CEA180BED6D}" destId="{B135C6D9-201E-42E6-9246-5324F59FDDAC}" srcOrd="0" destOrd="0" presId="urn:microsoft.com/office/officeart/2005/8/layout/arrow6"/>
    <dgm:cxn modelId="{5D29AFFC-47DB-4286-812A-A2F62422B76A}" type="presOf" srcId="{C13B8F45-DA57-4D62-B0A3-E5AF25A9415D}" destId="{66251200-FB93-44BA-A72A-D96DC9B9C380}" srcOrd="0" destOrd="0" presId="urn:microsoft.com/office/officeart/2005/8/layout/arrow6"/>
    <dgm:cxn modelId="{6A2BC7D1-5404-4625-B335-7C16EB49679F}" type="presParOf" srcId="{B135C6D9-201E-42E6-9246-5324F59FDDAC}" destId="{2D827366-5D80-4BCD-BA61-A074A963C64E}" srcOrd="0" destOrd="0" presId="urn:microsoft.com/office/officeart/2005/8/layout/arrow6"/>
    <dgm:cxn modelId="{470BB303-26FF-4539-8D12-B7B95796D1F6}" type="presParOf" srcId="{B135C6D9-201E-42E6-9246-5324F59FDDAC}" destId="{09C2C925-CC37-499F-9418-754F6176E5D5}" srcOrd="1" destOrd="0" presId="urn:microsoft.com/office/officeart/2005/8/layout/arrow6"/>
    <dgm:cxn modelId="{9C46AB05-04D7-437E-93C2-E006E39D4B9F}" type="presParOf" srcId="{B135C6D9-201E-42E6-9246-5324F59FDDAC}" destId="{66251200-FB93-44BA-A72A-D96DC9B9C380}"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148AAA-E3FE-4698-92BC-696C9619CC43}" type="doc">
      <dgm:prSet loTypeId="urn:microsoft.com/office/officeart/2005/8/layout/pyramid1" loCatId="pyramid" qsTypeId="urn:microsoft.com/office/officeart/2005/8/quickstyle/simple1" qsCatId="simple" csTypeId="urn:microsoft.com/office/officeart/2005/8/colors/accent1_5" csCatId="accent1" phldr="1"/>
      <dgm:spPr/>
    </dgm:pt>
    <dgm:pt modelId="{8D710CC2-29A1-4FC1-9FA2-7681D8110704}">
      <dgm:prSet phldrT="[文本]" custT="1"/>
      <dgm:spPr>
        <a:noFill/>
        <a:ln>
          <a:noFill/>
        </a:ln>
      </dgm:spPr>
      <dgm:t>
        <a:bodyPr/>
        <a:lstStyle/>
        <a:p>
          <a:r>
            <a:rPr lang="en-US" altLang="zh-CN" sz="1400" dirty="0">
              <a:solidFill>
                <a:schemeClr val="bg1"/>
              </a:solidFill>
            </a:rPr>
            <a:t> </a:t>
          </a:r>
          <a:endParaRPr lang="zh-CN" altLang="en-US" sz="1400" dirty="0">
            <a:solidFill>
              <a:schemeClr val="bg1"/>
            </a:solidFill>
          </a:endParaRPr>
        </a:p>
      </dgm:t>
    </dgm:pt>
    <dgm:pt modelId="{A3E4A53F-EA37-454F-B533-BD7A593E5514}" type="parTrans" cxnId="{BFBEA011-085A-406B-9128-28B76FC3C321}">
      <dgm:prSet/>
      <dgm:spPr/>
      <dgm:t>
        <a:bodyPr/>
        <a:lstStyle/>
        <a:p>
          <a:endParaRPr lang="zh-CN" altLang="en-US" sz="1800">
            <a:solidFill>
              <a:schemeClr val="bg1"/>
            </a:solidFill>
          </a:endParaRPr>
        </a:p>
      </dgm:t>
    </dgm:pt>
    <dgm:pt modelId="{1D8D817D-50A5-4E0C-907A-CE67C878A305}" type="sibTrans" cxnId="{BFBEA011-085A-406B-9128-28B76FC3C321}">
      <dgm:prSet/>
      <dgm:spPr/>
      <dgm:t>
        <a:bodyPr/>
        <a:lstStyle/>
        <a:p>
          <a:endParaRPr lang="zh-CN" altLang="en-US" sz="1800">
            <a:solidFill>
              <a:schemeClr val="bg1"/>
            </a:solidFill>
          </a:endParaRPr>
        </a:p>
      </dgm:t>
    </dgm:pt>
    <dgm:pt modelId="{ACD12704-DDE8-445A-87E4-9DD56417EAD6}">
      <dgm:prSet phldrT="[文本]" custT="1"/>
      <dgm:spPr>
        <a:noFill/>
        <a:ln>
          <a:noFill/>
        </a:ln>
      </dgm:spPr>
      <dgm:t>
        <a:bodyPr/>
        <a:lstStyle/>
        <a:p>
          <a:r>
            <a:rPr lang="en-US" altLang="zh-CN" sz="1400" dirty="0">
              <a:solidFill>
                <a:schemeClr val="bg1"/>
              </a:solidFill>
            </a:rPr>
            <a:t> </a:t>
          </a:r>
          <a:endParaRPr lang="zh-CN" altLang="en-US" sz="1400" dirty="0">
            <a:solidFill>
              <a:schemeClr val="bg1"/>
            </a:solidFill>
          </a:endParaRPr>
        </a:p>
      </dgm:t>
    </dgm:pt>
    <dgm:pt modelId="{B0C35526-5315-4B88-96CC-562C2E1C9EC1}" type="parTrans" cxnId="{F7A57CFD-DB17-405B-B02E-8019D6DD7B55}">
      <dgm:prSet/>
      <dgm:spPr/>
      <dgm:t>
        <a:bodyPr/>
        <a:lstStyle/>
        <a:p>
          <a:endParaRPr lang="zh-CN" altLang="en-US" sz="1800">
            <a:solidFill>
              <a:schemeClr val="bg1"/>
            </a:solidFill>
          </a:endParaRPr>
        </a:p>
      </dgm:t>
    </dgm:pt>
    <dgm:pt modelId="{AD3DEE4F-A549-438A-9C8F-8DAC84885A29}" type="sibTrans" cxnId="{F7A57CFD-DB17-405B-B02E-8019D6DD7B55}">
      <dgm:prSet/>
      <dgm:spPr/>
      <dgm:t>
        <a:bodyPr/>
        <a:lstStyle/>
        <a:p>
          <a:endParaRPr lang="zh-CN" altLang="en-US" sz="1800">
            <a:solidFill>
              <a:schemeClr val="bg1"/>
            </a:solidFill>
          </a:endParaRPr>
        </a:p>
      </dgm:t>
    </dgm:pt>
    <dgm:pt modelId="{D2CFAFC8-0AAC-477F-860E-4F6DA9C10E2F}">
      <dgm:prSet phldrT="[文本]" custT="1"/>
      <dgm:spPr/>
      <dgm:t>
        <a:bodyPr/>
        <a:lstStyle/>
        <a:p>
          <a:r>
            <a:rPr lang="zh-CN" altLang="en-US" sz="1400" dirty="0">
              <a:solidFill>
                <a:schemeClr val="bg1"/>
              </a:solidFill>
            </a:rPr>
            <a:t>道德、创造力、自觉性、问题解决能力、公正度、接受现实能力</a:t>
          </a:r>
        </a:p>
      </dgm:t>
    </dgm:pt>
    <dgm:pt modelId="{10D92B51-291D-4C3A-98AB-7B4BE6630061}" type="parTrans" cxnId="{7C07353D-44C1-4695-842D-F5150CB574EB}">
      <dgm:prSet/>
      <dgm:spPr/>
      <dgm:t>
        <a:bodyPr/>
        <a:lstStyle/>
        <a:p>
          <a:endParaRPr lang="zh-CN" altLang="en-US" sz="1800">
            <a:solidFill>
              <a:schemeClr val="bg1"/>
            </a:solidFill>
          </a:endParaRPr>
        </a:p>
      </dgm:t>
    </dgm:pt>
    <dgm:pt modelId="{22E6E1A5-4EC9-491B-99E2-08A7DE1F4E0C}" type="sibTrans" cxnId="{7C07353D-44C1-4695-842D-F5150CB574EB}">
      <dgm:prSet/>
      <dgm:spPr/>
      <dgm:t>
        <a:bodyPr/>
        <a:lstStyle/>
        <a:p>
          <a:endParaRPr lang="zh-CN" altLang="en-US" sz="1800">
            <a:solidFill>
              <a:schemeClr val="bg1"/>
            </a:solidFill>
          </a:endParaRPr>
        </a:p>
      </dgm:t>
    </dgm:pt>
    <dgm:pt modelId="{732A2B85-8C63-43D1-B3C8-8F977F70AD17}">
      <dgm:prSet phldrT="[文本]" custT="1"/>
      <dgm:spPr/>
      <dgm:t>
        <a:bodyPr/>
        <a:lstStyle/>
        <a:p>
          <a:r>
            <a:rPr lang="zh-CN" altLang="en-US" sz="1400" dirty="0">
              <a:solidFill>
                <a:schemeClr val="bg1"/>
              </a:solidFill>
            </a:rPr>
            <a:t>呼吸、水、食物、睡眠、生理平衡、分泌、性</a:t>
          </a:r>
        </a:p>
      </dgm:t>
    </dgm:pt>
    <dgm:pt modelId="{69C8990D-EEF0-4219-A6AD-A7A0C41EF7A5}" type="parTrans" cxnId="{8FE90427-2FC3-47CB-ADF7-3F14F6AE431E}">
      <dgm:prSet/>
      <dgm:spPr/>
      <dgm:t>
        <a:bodyPr/>
        <a:lstStyle/>
        <a:p>
          <a:endParaRPr lang="zh-CN" altLang="en-US" sz="1800">
            <a:solidFill>
              <a:schemeClr val="bg1"/>
            </a:solidFill>
          </a:endParaRPr>
        </a:p>
      </dgm:t>
    </dgm:pt>
    <dgm:pt modelId="{58754086-92CF-4142-8D5B-0052DA70B0FF}" type="sibTrans" cxnId="{8FE90427-2FC3-47CB-ADF7-3F14F6AE431E}">
      <dgm:prSet/>
      <dgm:spPr/>
      <dgm:t>
        <a:bodyPr/>
        <a:lstStyle/>
        <a:p>
          <a:endParaRPr lang="zh-CN" altLang="en-US" sz="1800">
            <a:solidFill>
              <a:schemeClr val="bg1"/>
            </a:solidFill>
          </a:endParaRPr>
        </a:p>
      </dgm:t>
    </dgm:pt>
    <dgm:pt modelId="{2B645592-306F-4541-9545-FC0A2DDD4370}">
      <dgm:prSet phldrT="[文本]" custT="1"/>
      <dgm:spPr/>
      <dgm:t>
        <a:bodyPr/>
        <a:lstStyle/>
        <a:p>
          <a:r>
            <a:rPr lang="zh-CN" altLang="en-US" sz="1400" dirty="0">
              <a:solidFill>
                <a:schemeClr val="bg1"/>
              </a:solidFill>
            </a:rPr>
            <a:t>自我尊重、信心、成就、对他人尊重、被他人尊重</a:t>
          </a:r>
        </a:p>
      </dgm:t>
    </dgm:pt>
    <dgm:pt modelId="{0B95BA98-0D69-45FB-8AD9-69129C215D44}" type="parTrans" cxnId="{66D95BD7-2455-4B5A-9FEC-C2325E68AFD8}">
      <dgm:prSet/>
      <dgm:spPr/>
      <dgm:t>
        <a:bodyPr/>
        <a:lstStyle/>
        <a:p>
          <a:endParaRPr lang="zh-CN" altLang="en-US" sz="1800">
            <a:solidFill>
              <a:schemeClr val="bg1"/>
            </a:solidFill>
          </a:endParaRPr>
        </a:p>
      </dgm:t>
    </dgm:pt>
    <dgm:pt modelId="{22F9BC83-EA65-4889-9925-C6251898C275}" type="sibTrans" cxnId="{66D95BD7-2455-4B5A-9FEC-C2325E68AFD8}">
      <dgm:prSet/>
      <dgm:spPr/>
      <dgm:t>
        <a:bodyPr/>
        <a:lstStyle/>
        <a:p>
          <a:endParaRPr lang="zh-CN" altLang="en-US" sz="1800">
            <a:solidFill>
              <a:schemeClr val="bg1"/>
            </a:solidFill>
          </a:endParaRPr>
        </a:p>
      </dgm:t>
    </dgm:pt>
    <dgm:pt modelId="{05C531A4-1E59-4302-936C-FD3CDB1B50F3}">
      <dgm:prSet phldrT="[文本]" custT="1"/>
      <dgm:spPr/>
      <dgm:t>
        <a:bodyPr/>
        <a:lstStyle/>
        <a:p>
          <a:r>
            <a:rPr lang="zh-CN" altLang="en-US" sz="1400" dirty="0">
              <a:solidFill>
                <a:schemeClr val="bg1"/>
              </a:solidFill>
            </a:rPr>
            <a:t>友情、爱情、性亲密</a:t>
          </a:r>
        </a:p>
      </dgm:t>
    </dgm:pt>
    <dgm:pt modelId="{243FDFCC-CF4A-4912-A4A9-AC204A6BB920}" type="parTrans" cxnId="{DC6609BE-BAA5-4582-B39B-80C09A4808C9}">
      <dgm:prSet/>
      <dgm:spPr/>
      <dgm:t>
        <a:bodyPr/>
        <a:lstStyle/>
        <a:p>
          <a:endParaRPr lang="zh-CN" altLang="en-US" sz="1800">
            <a:solidFill>
              <a:schemeClr val="bg1"/>
            </a:solidFill>
          </a:endParaRPr>
        </a:p>
      </dgm:t>
    </dgm:pt>
    <dgm:pt modelId="{B7F22C42-8F0D-4F4E-9EDF-0C4D469B8C20}" type="sibTrans" cxnId="{DC6609BE-BAA5-4582-B39B-80C09A4808C9}">
      <dgm:prSet/>
      <dgm:spPr/>
      <dgm:t>
        <a:bodyPr/>
        <a:lstStyle/>
        <a:p>
          <a:endParaRPr lang="zh-CN" altLang="en-US" sz="1800">
            <a:solidFill>
              <a:schemeClr val="bg1"/>
            </a:solidFill>
          </a:endParaRPr>
        </a:p>
      </dgm:t>
    </dgm:pt>
    <dgm:pt modelId="{AE63B44A-50D5-45DB-97DC-D9C809586D3E}">
      <dgm:prSet phldrT="[文本]" custT="1"/>
      <dgm:spPr/>
      <dgm:t>
        <a:bodyPr/>
        <a:lstStyle/>
        <a:p>
          <a:r>
            <a:rPr lang="zh-CN" altLang="en-US" sz="1400" dirty="0">
              <a:solidFill>
                <a:schemeClr val="bg1"/>
              </a:solidFill>
            </a:rPr>
            <a:t>人身安全、健康保障、资源所有性、财产所有性、道德保障、工作职位保障、家庭安全</a:t>
          </a:r>
        </a:p>
      </dgm:t>
    </dgm:pt>
    <dgm:pt modelId="{1E9813C8-28E1-4386-ABEB-06E0C720D260}" type="parTrans" cxnId="{AC609A65-578A-44D1-A122-765BEDAC5256}">
      <dgm:prSet/>
      <dgm:spPr/>
      <dgm:t>
        <a:bodyPr/>
        <a:lstStyle/>
        <a:p>
          <a:endParaRPr lang="zh-CN" altLang="en-US" sz="1800">
            <a:solidFill>
              <a:schemeClr val="bg1"/>
            </a:solidFill>
          </a:endParaRPr>
        </a:p>
      </dgm:t>
    </dgm:pt>
    <dgm:pt modelId="{0DB269B2-F149-4B73-BDF3-10DD5BE0BDEB}" type="sibTrans" cxnId="{AC609A65-578A-44D1-A122-765BEDAC5256}">
      <dgm:prSet/>
      <dgm:spPr/>
      <dgm:t>
        <a:bodyPr/>
        <a:lstStyle/>
        <a:p>
          <a:endParaRPr lang="zh-CN" altLang="en-US" sz="1800">
            <a:solidFill>
              <a:schemeClr val="bg1"/>
            </a:solidFill>
          </a:endParaRPr>
        </a:p>
      </dgm:t>
    </dgm:pt>
    <dgm:pt modelId="{52F7C963-BF27-4C35-903F-53A6AE9C5779}" type="pres">
      <dgm:prSet presAssocID="{F4148AAA-E3FE-4698-92BC-696C9619CC43}" presName="Name0" presStyleCnt="0">
        <dgm:presLayoutVars>
          <dgm:dir/>
          <dgm:animLvl val="lvl"/>
          <dgm:resizeHandles val="exact"/>
        </dgm:presLayoutVars>
      </dgm:prSet>
      <dgm:spPr/>
    </dgm:pt>
    <dgm:pt modelId="{8BAABCB2-46D1-4FB4-B242-794455353148}" type="pres">
      <dgm:prSet presAssocID="{8D710CC2-29A1-4FC1-9FA2-7681D8110704}" presName="Name8" presStyleCnt="0"/>
      <dgm:spPr/>
    </dgm:pt>
    <dgm:pt modelId="{B6C46543-754A-4C6E-9AA4-13A518F59467}" type="pres">
      <dgm:prSet presAssocID="{8D710CC2-29A1-4FC1-9FA2-7681D8110704}" presName="level" presStyleLbl="node1" presStyleIdx="0" presStyleCnt="7">
        <dgm:presLayoutVars>
          <dgm:chMax val="1"/>
          <dgm:bulletEnabled val="1"/>
        </dgm:presLayoutVars>
      </dgm:prSet>
      <dgm:spPr/>
    </dgm:pt>
    <dgm:pt modelId="{ED3E960C-7044-4C85-8A08-0CAE5A09D480}" type="pres">
      <dgm:prSet presAssocID="{8D710CC2-29A1-4FC1-9FA2-7681D8110704}" presName="levelTx" presStyleLbl="revTx" presStyleIdx="0" presStyleCnt="0">
        <dgm:presLayoutVars>
          <dgm:chMax val="1"/>
          <dgm:bulletEnabled val="1"/>
        </dgm:presLayoutVars>
      </dgm:prSet>
      <dgm:spPr/>
    </dgm:pt>
    <dgm:pt modelId="{D29E9293-2425-4667-9619-6936CE941CE4}" type="pres">
      <dgm:prSet presAssocID="{ACD12704-DDE8-445A-87E4-9DD56417EAD6}" presName="Name8" presStyleCnt="0"/>
      <dgm:spPr/>
    </dgm:pt>
    <dgm:pt modelId="{F3FAB9A2-4563-4AEF-A8AF-FECE1FE8AB22}" type="pres">
      <dgm:prSet presAssocID="{ACD12704-DDE8-445A-87E4-9DD56417EAD6}" presName="level" presStyleLbl="node1" presStyleIdx="1" presStyleCnt="7">
        <dgm:presLayoutVars>
          <dgm:chMax val="1"/>
          <dgm:bulletEnabled val="1"/>
        </dgm:presLayoutVars>
      </dgm:prSet>
      <dgm:spPr/>
    </dgm:pt>
    <dgm:pt modelId="{CF96BA02-D900-45DD-A662-93BC55930256}" type="pres">
      <dgm:prSet presAssocID="{ACD12704-DDE8-445A-87E4-9DD56417EAD6}" presName="levelTx" presStyleLbl="revTx" presStyleIdx="0" presStyleCnt="0">
        <dgm:presLayoutVars>
          <dgm:chMax val="1"/>
          <dgm:bulletEnabled val="1"/>
        </dgm:presLayoutVars>
      </dgm:prSet>
      <dgm:spPr/>
    </dgm:pt>
    <dgm:pt modelId="{2577D4AF-DE48-4CE5-960E-9BAFDCE15450}" type="pres">
      <dgm:prSet presAssocID="{D2CFAFC8-0AAC-477F-860E-4F6DA9C10E2F}" presName="Name8" presStyleCnt="0"/>
      <dgm:spPr/>
    </dgm:pt>
    <dgm:pt modelId="{25AB6A10-1EC4-482E-8B2B-D682B1FCA369}" type="pres">
      <dgm:prSet presAssocID="{D2CFAFC8-0AAC-477F-860E-4F6DA9C10E2F}" presName="level" presStyleLbl="node1" presStyleIdx="2" presStyleCnt="7">
        <dgm:presLayoutVars>
          <dgm:chMax val="1"/>
          <dgm:bulletEnabled val="1"/>
        </dgm:presLayoutVars>
      </dgm:prSet>
      <dgm:spPr/>
    </dgm:pt>
    <dgm:pt modelId="{0CD6500D-F4F8-4496-A65D-C44E2FE41994}" type="pres">
      <dgm:prSet presAssocID="{D2CFAFC8-0AAC-477F-860E-4F6DA9C10E2F}" presName="levelTx" presStyleLbl="revTx" presStyleIdx="0" presStyleCnt="0">
        <dgm:presLayoutVars>
          <dgm:chMax val="1"/>
          <dgm:bulletEnabled val="1"/>
        </dgm:presLayoutVars>
      </dgm:prSet>
      <dgm:spPr/>
    </dgm:pt>
    <dgm:pt modelId="{FC8AC52F-47C0-49A5-BC59-EF0EFD96916C}" type="pres">
      <dgm:prSet presAssocID="{2B645592-306F-4541-9545-FC0A2DDD4370}" presName="Name8" presStyleCnt="0"/>
      <dgm:spPr/>
    </dgm:pt>
    <dgm:pt modelId="{302AF45D-B54E-4FC1-9875-6A602E93E68F}" type="pres">
      <dgm:prSet presAssocID="{2B645592-306F-4541-9545-FC0A2DDD4370}" presName="level" presStyleLbl="node1" presStyleIdx="3" presStyleCnt="7">
        <dgm:presLayoutVars>
          <dgm:chMax val="1"/>
          <dgm:bulletEnabled val="1"/>
        </dgm:presLayoutVars>
      </dgm:prSet>
      <dgm:spPr/>
    </dgm:pt>
    <dgm:pt modelId="{F52409E2-0A7D-4A77-842C-3F84ADE962E9}" type="pres">
      <dgm:prSet presAssocID="{2B645592-306F-4541-9545-FC0A2DDD4370}" presName="levelTx" presStyleLbl="revTx" presStyleIdx="0" presStyleCnt="0">
        <dgm:presLayoutVars>
          <dgm:chMax val="1"/>
          <dgm:bulletEnabled val="1"/>
        </dgm:presLayoutVars>
      </dgm:prSet>
      <dgm:spPr/>
    </dgm:pt>
    <dgm:pt modelId="{2CF50DF7-3126-4B75-99BD-F86B3B40489F}" type="pres">
      <dgm:prSet presAssocID="{05C531A4-1E59-4302-936C-FD3CDB1B50F3}" presName="Name8" presStyleCnt="0"/>
      <dgm:spPr/>
    </dgm:pt>
    <dgm:pt modelId="{F2AA12FB-5DFD-4E52-A5AF-CFC53F7A2A94}" type="pres">
      <dgm:prSet presAssocID="{05C531A4-1E59-4302-936C-FD3CDB1B50F3}" presName="level" presStyleLbl="node1" presStyleIdx="4" presStyleCnt="7">
        <dgm:presLayoutVars>
          <dgm:chMax val="1"/>
          <dgm:bulletEnabled val="1"/>
        </dgm:presLayoutVars>
      </dgm:prSet>
      <dgm:spPr/>
    </dgm:pt>
    <dgm:pt modelId="{0611249C-7B3F-4367-BEE1-1B0908592C1D}" type="pres">
      <dgm:prSet presAssocID="{05C531A4-1E59-4302-936C-FD3CDB1B50F3}" presName="levelTx" presStyleLbl="revTx" presStyleIdx="0" presStyleCnt="0">
        <dgm:presLayoutVars>
          <dgm:chMax val="1"/>
          <dgm:bulletEnabled val="1"/>
        </dgm:presLayoutVars>
      </dgm:prSet>
      <dgm:spPr/>
    </dgm:pt>
    <dgm:pt modelId="{AC34BA16-7B88-49EF-AA61-2F0A6D680C3E}" type="pres">
      <dgm:prSet presAssocID="{AE63B44A-50D5-45DB-97DC-D9C809586D3E}" presName="Name8" presStyleCnt="0"/>
      <dgm:spPr/>
    </dgm:pt>
    <dgm:pt modelId="{42AF370D-9676-46AF-A57B-C4CC08B1CAA8}" type="pres">
      <dgm:prSet presAssocID="{AE63B44A-50D5-45DB-97DC-D9C809586D3E}" presName="level" presStyleLbl="node1" presStyleIdx="5" presStyleCnt="7">
        <dgm:presLayoutVars>
          <dgm:chMax val="1"/>
          <dgm:bulletEnabled val="1"/>
        </dgm:presLayoutVars>
      </dgm:prSet>
      <dgm:spPr/>
    </dgm:pt>
    <dgm:pt modelId="{88C672C9-5DA3-4E8A-82DD-A4B615642C98}" type="pres">
      <dgm:prSet presAssocID="{AE63B44A-50D5-45DB-97DC-D9C809586D3E}" presName="levelTx" presStyleLbl="revTx" presStyleIdx="0" presStyleCnt="0">
        <dgm:presLayoutVars>
          <dgm:chMax val="1"/>
          <dgm:bulletEnabled val="1"/>
        </dgm:presLayoutVars>
      </dgm:prSet>
      <dgm:spPr/>
    </dgm:pt>
    <dgm:pt modelId="{D56B4AF0-A2DB-4AF8-9A89-28719C748950}" type="pres">
      <dgm:prSet presAssocID="{732A2B85-8C63-43D1-B3C8-8F977F70AD17}" presName="Name8" presStyleCnt="0"/>
      <dgm:spPr/>
    </dgm:pt>
    <dgm:pt modelId="{1D057807-7608-4C31-ABB4-E6F110A0B6F6}" type="pres">
      <dgm:prSet presAssocID="{732A2B85-8C63-43D1-B3C8-8F977F70AD17}" presName="level" presStyleLbl="node1" presStyleIdx="6" presStyleCnt="7">
        <dgm:presLayoutVars>
          <dgm:chMax val="1"/>
          <dgm:bulletEnabled val="1"/>
        </dgm:presLayoutVars>
      </dgm:prSet>
      <dgm:spPr/>
    </dgm:pt>
    <dgm:pt modelId="{8190C0B5-2664-4D3E-AC33-4B9387CBD2EE}" type="pres">
      <dgm:prSet presAssocID="{732A2B85-8C63-43D1-B3C8-8F977F70AD17}" presName="levelTx" presStyleLbl="revTx" presStyleIdx="0" presStyleCnt="0">
        <dgm:presLayoutVars>
          <dgm:chMax val="1"/>
          <dgm:bulletEnabled val="1"/>
        </dgm:presLayoutVars>
      </dgm:prSet>
      <dgm:spPr/>
    </dgm:pt>
  </dgm:ptLst>
  <dgm:cxnLst>
    <dgm:cxn modelId="{8F88340C-1B81-4303-A854-493DEDC73066}" type="presOf" srcId="{8D710CC2-29A1-4FC1-9FA2-7681D8110704}" destId="{B6C46543-754A-4C6E-9AA4-13A518F59467}" srcOrd="0" destOrd="0" presId="urn:microsoft.com/office/officeart/2005/8/layout/pyramid1"/>
    <dgm:cxn modelId="{B8C4D90F-7DCA-44E6-B050-A27DD640C08D}" type="presOf" srcId="{D2CFAFC8-0AAC-477F-860E-4F6DA9C10E2F}" destId="{25AB6A10-1EC4-482E-8B2B-D682B1FCA369}" srcOrd="0" destOrd="0" presId="urn:microsoft.com/office/officeart/2005/8/layout/pyramid1"/>
    <dgm:cxn modelId="{BFBEA011-085A-406B-9128-28B76FC3C321}" srcId="{F4148AAA-E3FE-4698-92BC-696C9619CC43}" destId="{8D710CC2-29A1-4FC1-9FA2-7681D8110704}" srcOrd="0" destOrd="0" parTransId="{A3E4A53F-EA37-454F-B533-BD7A593E5514}" sibTransId="{1D8D817D-50A5-4E0C-907A-CE67C878A305}"/>
    <dgm:cxn modelId="{EEDCFE1C-1893-4440-AA61-72048D4EA1E0}" type="presOf" srcId="{D2CFAFC8-0AAC-477F-860E-4F6DA9C10E2F}" destId="{0CD6500D-F4F8-4496-A65D-C44E2FE41994}" srcOrd="1" destOrd="0" presId="urn:microsoft.com/office/officeart/2005/8/layout/pyramid1"/>
    <dgm:cxn modelId="{8FE90427-2FC3-47CB-ADF7-3F14F6AE431E}" srcId="{F4148AAA-E3FE-4698-92BC-696C9619CC43}" destId="{732A2B85-8C63-43D1-B3C8-8F977F70AD17}" srcOrd="6" destOrd="0" parTransId="{69C8990D-EEF0-4219-A6AD-A7A0C41EF7A5}" sibTransId="{58754086-92CF-4142-8D5B-0052DA70B0FF}"/>
    <dgm:cxn modelId="{60B5AD28-4E75-4D82-BEBD-CB813A4D0FDC}" type="presOf" srcId="{732A2B85-8C63-43D1-B3C8-8F977F70AD17}" destId="{1D057807-7608-4C31-ABB4-E6F110A0B6F6}" srcOrd="0" destOrd="0" presId="urn:microsoft.com/office/officeart/2005/8/layout/pyramid1"/>
    <dgm:cxn modelId="{7C07353D-44C1-4695-842D-F5150CB574EB}" srcId="{F4148AAA-E3FE-4698-92BC-696C9619CC43}" destId="{D2CFAFC8-0AAC-477F-860E-4F6DA9C10E2F}" srcOrd="2" destOrd="0" parTransId="{10D92B51-291D-4C3A-98AB-7B4BE6630061}" sibTransId="{22E6E1A5-4EC9-491B-99E2-08A7DE1F4E0C}"/>
    <dgm:cxn modelId="{41C18160-D6DB-4BC0-AE2B-F6FECB5A4F3B}" type="presOf" srcId="{ACD12704-DDE8-445A-87E4-9DD56417EAD6}" destId="{F3FAB9A2-4563-4AEF-A8AF-FECE1FE8AB22}" srcOrd="0" destOrd="0" presId="urn:microsoft.com/office/officeart/2005/8/layout/pyramid1"/>
    <dgm:cxn modelId="{E1E86F64-40E0-45B7-9BCC-395E852A85D6}" type="presOf" srcId="{AE63B44A-50D5-45DB-97DC-D9C809586D3E}" destId="{88C672C9-5DA3-4E8A-82DD-A4B615642C98}" srcOrd="1" destOrd="0" presId="urn:microsoft.com/office/officeart/2005/8/layout/pyramid1"/>
    <dgm:cxn modelId="{AC609A65-578A-44D1-A122-765BEDAC5256}" srcId="{F4148AAA-E3FE-4698-92BC-696C9619CC43}" destId="{AE63B44A-50D5-45DB-97DC-D9C809586D3E}" srcOrd="5" destOrd="0" parTransId="{1E9813C8-28E1-4386-ABEB-06E0C720D260}" sibTransId="{0DB269B2-F149-4B73-BDF3-10DD5BE0BDEB}"/>
    <dgm:cxn modelId="{87559367-E444-43B6-B418-CDEB4931EFD8}" type="presOf" srcId="{05C531A4-1E59-4302-936C-FD3CDB1B50F3}" destId="{F2AA12FB-5DFD-4E52-A5AF-CFC53F7A2A94}" srcOrd="0" destOrd="0" presId="urn:microsoft.com/office/officeart/2005/8/layout/pyramid1"/>
    <dgm:cxn modelId="{6DAA5854-981D-443A-A4AC-EBF292A289D8}" type="presOf" srcId="{F4148AAA-E3FE-4698-92BC-696C9619CC43}" destId="{52F7C963-BF27-4C35-903F-53A6AE9C5779}" srcOrd="0" destOrd="0" presId="urn:microsoft.com/office/officeart/2005/8/layout/pyramid1"/>
    <dgm:cxn modelId="{5F824477-38F1-49F4-86F0-8F84F8A2838D}" type="presOf" srcId="{8D710CC2-29A1-4FC1-9FA2-7681D8110704}" destId="{ED3E960C-7044-4C85-8A08-0CAE5A09D480}" srcOrd="1" destOrd="0" presId="urn:microsoft.com/office/officeart/2005/8/layout/pyramid1"/>
    <dgm:cxn modelId="{173D4E80-C22D-44BA-B07B-DDFAC7AC2224}" type="presOf" srcId="{05C531A4-1E59-4302-936C-FD3CDB1B50F3}" destId="{0611249C-7B3F-4367-BEE1-1B0908592C1D}" srcOrd="1" destOrd="0" presId="urn:microsoft.com/office/officeart/2005/8/layout/pyramid1"/>
    <dgm:cxn modelId="{3EEF21AB-19C8-42A7-93B1-8E63209F60E0}" type="presOf" srcId="{ACD12704-DDE8-445A-87E4-9DD56417EAD6}" destId="{CF96BA02-D900-45DD-A662-93BC55930256}" srcOrd="1" destOrd="0" presId="urn:microsoft.com/office/officeart/2005/8/layout/pyramid1"/>
    <dgm:cxn modelId="{DC6609BE-BAA5-4582-B39B-80C09A4808C9}" srcId="{F4148AAA-E3FE-4698-92BC-696C9619CC43}" destId="{05C531A4-1E59-4302-936C-FD3CDB1B50F3}" srcOrd="4" destOrd="0" parTransId="{243FDFCC-CF4A-4912-A4A9-AC204A6BB920}" sibTransId="{B7F22C42-8F0D-4F4E-9EDF-0C4D469B8C20}"/>
    <dgm:cxn modelId="{0BBB3DC6-D5BA-4C92-827A-C39B3CD4E010}" type="presOf" srcId="{2B645592-306F-4541-9545-FC0A2DDD4370}" destId="{F52409E2-0A7D-4A77-842C-3F84ADE962E9}" srcOrd="1" destOrd="0" presId="urn:microsoft.com/office/officeart/2005/8/layout/pyramid1"/>
    <dgm:cxn modelId="{E7BF6AC6-C400-407C-BA9B-B6B244F640EA}" type="presOf" srcId="{2B645592-306F-4541-9545-FC0A2DDD4370}" destId="{302AF45D-B54E-4FC1-9875-6A602E93E68F}" srcOrd="0" destOrd="0" presId="urn:microsoft.com/office/officeart/2005/8/layout/pyramid1"/>
    <dgm:cxn modelId="{39DF34D1-8A7B-4E11-9C02-FB3A6D59D3E7}" type="presOf" srcId="{732A2B85-8C63-43D1-B3C8-8F977F70AD17}" destId="{8190C0B5-2664-4D3E-AC33-4B9387CBD2EE}" srcOrd="1" destOrd="0" presId="urn:microsoft.com/office/officeart/2005/8/layout/pyramid1"/>
    <dgm:cxn modelId="{1F3802D3-6CC6-4759-A7D1-DABC613B3F7D}" type="presOf" srcId="{AE63B44A-50D5-45DB-97DC-D9C809586D3E}" destId="{42AF370D-9676-46AF-A57B-C4CC08B1CAA8}" srcOrd="0" destOrd="0" presId="urn:microsoft.com/office/officeart/2005/8/layout/pyramid1"/>
    <dgm:cxn modelId="{66D95BD7-2455-4B5A-9FEC-C2325E68AFD8}" srcId="{F4148AAA-E3FE-4698-92BC-696C9619CC43}" destId="{2B645592-306F-4541-9545-FC0A2DDD4370}" srcOrd="3" destOrd="0" parTransId="{0B95BA98-0D69-45FB-8AD9-69129C215D44}" sibTransId="{22F9BC83-EA65-4889-9925-C6251898C275}"/>
    <dgm:cxn modelId="{F7A57CFD-DB17-405B-B02E-8019D6DD7B55}" srcId="{F4148AAA-E3FE-4698-92BC-696C9619CC43}" destId="{ACD12704-DDE8-445A-87E4-9DD56417EAD6}" srcOrd="1" destOrd="0" parTransId="{B0C35526-5315-4B88-96CC-562C2E1C9EC1}" sibTransId="{AD3DEE4F-A549-438A-9C8F-8DAC84885A29}"/>
    <dgm:cxn modelId="{C17805DC-7016-402D-B521-63D7F658F2CF}" type="presParOf" srcId="{52F7C963-BF27-4C35-903F-53A6AE9C5779}" destId="{8BAABCB2-46D1-4FB4-B242-794455353148}" srcOrd="0" destOrd="0" presId="urn:microsoft.com/office/officeart/2005/8/layout/pyramid1"/>
    <dgm:cxn modelId="{3ABC21D2-6F02-455C-9EBD-30257104A27B}" type="presParOf" srcId="{8BAABCB2-46D1-4FB4-B242-794455353148}" destId="{B6C46543-754A-4C6E-9AA4-13A518F59467}" srcOrd="0" destOrd="0" presId="urn:microsoft.com/office/officeart/2005/8/layout/pyramid1"/>
    <dgm:cxn modelId="{06674AFD-B588-4C5C-9E26-FC0529DF7D83}" type="presParOf" srcId="{8BAABCB2-46D1-4FB4-B242-794455353148}" destId="{ED3E960C-7044-4C85-8A08-0CAE5A09D480}" srcOrd="1" destOrd="0" presId="urn:microsoft.com/office/officeart/2005/8/layout/pyramid1"/>
    <dgm:cxn modelId="{B32CBC2B-A89F-4D16-8CC7-6E2B5D9A84E6}" type="presParOf" srcId="{52F7C963-BF27-4C35-903F-53A6AE9C5779}" destId="{D29E9293-2425-4667-9619-6936CE941CE4}" srcOrd="1" destOrd="0" presId="urn:microsoft.com/office/officeart/2005/8/layout/pyramid1"/>
    <dgm:cxn modelId="{E027598B-1A90-4D55-A060-4CF0E79DBE8D}" type="presParOf" srcId="{D29E9293-2425-4667-9619-6936CE941CE4}" destId="{F3FAB9A2-4563-4AEF-A8AF-FECE1FE8AB22}" srcOrd="0" destOrd="0" presId="urn:microsoft.com/office/officeart/2005/8/layout/pyramid1"/>
    <dgm:cxn modelId="{4D0E4FC9-9BEA-45E1-AB79-7701D8A01241}" type="presParOf" srcId="{D29E9293-2425-4667-9619-6936CE941CE4}" destId="{CF96BA02-D900-45DD-A662-93BC55930256}" srcOrd="1" destOrd="0" presId="urn:microsoft.com/office/officeart/2005/8/layout/pyramid1"/>
    <dgm:cxn modelId="{32D36E57-0692-4729-9A56-B6E3AD99CAA3}" type="presParOf" srcId="{52F7C963-BF27-4C35-903F-53A6AE9C5779}" destId="{2577D4AF-DE48-4CE5-960E-9BAFDCE15450}" srcOrd="2" destOrd="0" presId="urn:microsoft.com/office/officeart/2005/8/layout/pyramid1"/>
    <dgm:cxn modelId="{17EDD006-32D9-4AA2-BA86-2611A80BB5FF}" type="presParOf" srcId="{2577D4AF-DE48-4CE5-960E-9BAFDCE15450}" destId="{25AB6A10-1EC4-482E-8B2B-D682B1FCA369}" srcOrd="0" destOrd="0" presId="urn:microsoft.com/office/officeart/2005/8/layout/pyramid1"/>
    <dgm:cxn modelId="{C338AD81-CBFC-4260-8C8C-7748778AF2E2}" type="presParOf" srcId="{2577D4AF-DE48-4CE5-960E-9BAFDCE15450}" destId="{0CD6500D-F4F8-4496-A65D-C44E2FE41994}" srcOrd="1" destOrd="0" presId="urn:microsoft.com/office/officeart/2005/8/layout/pyramid1"/>
    <dgm:cxn modelId="{B1E9B0FD-82F1-4A62-A45F-93146CAFABA3}" type="presParOf" srcId="{52F7C963-BF27-4C35-903F-53A6AE9C5779}" destId="{FC8AC52F-47C0-49A5-BC59-EF0EFD96916C}" srcOrd="3" destOrd="0" presId="urn:microsoft.com/office/officeart/2005/8/layout/pyramid1"/>
    <dgm:cxn modelId="{0B258853-E7FC-49D0-964D-4733EE1388CB}" type="presParOf" srcId="{FC8AC52F-47C0-49A5-BC59-EF0EFD96916C}" destId="{302AF45D-B54E-4FC1-9875-6A602E93E68F}" srcOrd="0" destOrd="0" presId="urn:microsoft.com/office/officeart/2005/8/layout/pyramid1"/>
    <dgm:cxn modelId="{E651ED79-003E-4BD6-ADBE-1D31F62BB78F}" type="presParOf" srcId="{FC8AC52F-47C0-49A5-BC59-EF0EFD96916C}" destId="{F52409E2-0A7D-4A77-842C-3F84ADE962E9}" srcOrd="1" destOrd="0" presId="urn:microsoft.com/office/officeart/2005/8/layout/pyramid1"/>
    <dgm:cxn modelId="{A29E488B-7DCC-4BBB-B6A9-F57C93967FC8}" type="presParOf" srcId="{52F7C963-BF27-4C35-903F-53A6AE9C5779}" destId="{2CF50DF7-3126-4B75-99BD-F86B3B40489F}" srcOrd="4" destOrd="0" presId="urn:microsoft.com/office/officeart/2005/8/layout/pyramid1"/>
    <dgm:cxn modelId="{A3546DDE-65F2-4E81-A88F-2CC03304F57F}" type="presParOf" srcId="{2CF50DF7-3126-4B75-99BD-F86B3B40489F}" destId="{F2AA12FB-5DFD-4E52-A5AF-CFC53F7A2A94}" srcOrd="0" destOrd="0" presId="urn:microsoft.com/office/officeart/2005/8/layout/pyramid1"/>
    <dgm:cxn modelId="{D4D38B13-BA0A-4BBA-8197-6B2B52D4D038}" type="presParOf" srcId="{2CF50DF7-3126-4B75-99BD-F86B3B40489F}" destId="{0611249C-7B3F-4367-BEE1-1B0908592C1D}" srcOrd="1" destOrd="0" presId="urn:microsoft.com/office/officeart/2005/8/layout/pyramid1"/>
    <dgm:cxn modelId="{4FE25544-A3A7-417A-83B0-0127A0240704}" type="presParOf" srcId="{52F7C963-BF27-4C35-903F-53A6AE9C5779}" destId="{AC34BA16-7B88-49EF-AA61-2F0A6D680C3E}" srcOrd="5" destOrd="0" presId="urn:microsoft.com/office/officeart/2005/8/layout/pyramid1"/>
    <dgm:cxn modelId="{29D81B9E-7E60-4136-A2E4-3FC429BF854F}" type="presParOf" srcId="{AC34BA16-7B88-49EF-AA61-2F0A6D680C3E}" destId="{42AF370D-9676-46AF-A57B-C4CC08B1CAA8}" srcOrd="0" destOrd="0" presId="urn:microsoft.com/office/officeart/2005/8/layout/pyramid1"/>
    <dgm:cxn modelId="{DA1AF655-039D-43BB-B6AC-DD0604C9A35B}" type="presParOf" srcId="{AC34BA16-7B88-49EF-AA61-2F0A6D680C3E}" destId="{88C672C9-5DA3-4E8A-82DD-A4B615642C98}" srcOrd="1" destOrd="0" presId="urn:microsoft.com/office/officeart/2005/8/layout/pyramid1"/>
    <dgm:cxn modelId="{FE40C336-7D22-4C87-A3B0-1A404976A6F2}" type="presParOf" srcId="{52F7C963-BF27-4C35-903F-53A6AE9C5779}" destId="{D56B4AF0-A2DB-4AF8-9A89-28719C748950}" srcOrd="6" destOrd="0" presId="urn:microsoft.com/office/officeart/2005/8/layout/pyramid1"/>
    <dgm:cxn modelId="{73431FB4-A1BB-47FF-8387-B55977C10557}" type="presParOf" srcId="{D56B4AF0-A2DB-4AF8-9A89-28719C748950}" destId="{1D057807-7608-4C31-ABB4-E6F110A0B6F6}" srcOrd="0" destOrd="0" presId="urn:microsoft.com/office/officeart/2005/8/layout/pyramid1"/>
    <dgm:cxn modelId="{58A47CA3-D2FD-4AB3-A482-60A9198B0C99}" type="presParOf" srcId="{D56B4AF0-A2DB-4AF8-9A89-28719C748950}" destId="{8190C0B5-2664-4D3E-AC33-4B9387CBD2EE}" srcOrd="1" destOrd="0" presId="urn:microsoft.com/office/officeart/2005/8/layout/pyramid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1CFDD-7E13-4874-B496-9AFDFC72D9ED}">
      <dsp:nvSpPr>
        <dsp:cNvPr id="0" name=""/>
        <dsp:cNvSpPr/>
      </dsp:nvSpPr>
      <dsp:spPr>
        <a:xfrm>
          <a:off x="-5355866" y="-820180"/>
          <a:ext cx="6377459" cy="6377459"/>
        </a:xfrm>
        <a:prstGeom prst="blockArc">
          <a:avLst>
            <a:gd name="adj1" fmla="val 18900000"/>
            <a:gd name="adj2" fmla="val 2700000"/>
            <a:gd name="adj3" fmla="val 339"/>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170F09-5A10-4822-B57E-37F2C6274B46}">
      <dsp:nvSpPr>
        <dsp:cNvPr id="0" name=""/>
        <dsp:cNvSpPr/>
      </dsp:nvSpPr>
      <dsp:spPr>
        <a:xfrm>
          <a:off x="446736" y="295973"/>
          <a:ext cx="4944104" cy="592326"/>
        </a:xfrm>
        <a:prstGeom prst="rect">
          <a:avLst/>
        </a:prstGeom>
        <a:gradFill flip="none" rotWithShape="1">
          <a:gsLst>
            <a:gs pos="0">
              <a:schemeClr val="accent1"/>
            </a:gs>
            <a:gs pos="66000">
              <a:schemeClr val="accent2">
                <a:alpha val="56000"/>
              </a:schemeClr>
            </a:gs>
            <a:gs pos="100000">
              <a:schemeClr val="accent3">
                <a:alpha val="0"/>
              </a:schemeClr>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159"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t>研究背景</a:t>
          </a:r>
        </a:p>
      </dsp:txBody>
      <dsp:txXfrm>
        <a:off x="446736" y="295973"/>
        <a:ext cx="4944104" cy="592326"/>
      </dsp:txXfrm>
    </dsp:sp>
    <dsp:sp modelId="{D657C9EA-64C9-4DAC-8EF3-8937C3589722}">
      <dsp:nvSpPr>
        <dsp:cNvPr id="0" name=""/>
        <dsp:cNvSpPr/>
      </dsp:nvSpPr>
      <dsp:spPr>
        <a:xfrm>
          <a:off x="76532" y="221933"/>
          <a:ext cx="740408" cy="740408"/>
        </a:xfrm>
        <a:prstGeom prst="ellipse">
          <a:avLst/>
        </a:prstGeom>
        <a:solidFill>
          <a:schemeClr val="lt1">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F6A695-44E0-42E4-A085-A75B811C3EB2}">
      <dsp:nvSpPr>
        <dsp:cNvPr id="0" name=""/>
        <dsp:cNvSpPr/>
      </dsp:nvSpPr>
      <dsp:spPr>
        <a:xfrm>
          <a:off x="871180" y="1184179"/>
          <a:ext cx="4519661" cy="592326"/>
        </a:xfrm>
        <a:prstGeom prst="rect">
          <a:avLst/>
        </a:prstGeom>
        <a:noFill/>
        <a:ln w="12700" cap="flat" cmpd="sng" algn="ctr">
          <a:gradFill flip="none" rotWithShape="1">
            <a:gsLst>
              <a:gs pos="66000">
                <a:schemeClr val="accent2"/>
              </a:gs>
              <a:gs pos="0">
                <a:schemeClr val="accent1"/>
              </a:gs>
              <a:gs pos="100000">
                <a:schemeClr val="accent3">
                  <a:alpha val="0"/>
                </a:schemeClr>
              </a:gs>
            </a:gsLst>
            <a:lin ang="0" scaled="1"/>
            <a:tileRect/>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159"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2"/>
              </a:solidFill>
            </a:rPr>
            <a:t>研究目的</a:t>
          </a:r>
        </a:p>
      </dsp:txBody>
      <dsp:txXfrm>
        <a:off x="871180" y="1184179"/>
        <a:ext cx="4519661" cy="592326"/>
      </dsp:txXfrm>
    </dsp:sp>
    <dsp:sp modelId="{86644592-9689-433E-9169-B32D6CA4000C}">
      <dsp:nvSpPr>
        <dsp:cNvPr id="0" name=""/>
        <dsp:cNvSpPr/>
      </dsp:nvSpPr>
      <dsp:spPr>
        <a:xfrm>
          <a:off x="500976" y="1110138"/>
          <a:ext cx="740408" cy="740408"/>
        </a:xfrm>
        <a:prstGeom prst="ellipse">
          <a:avLst/>
        </a:prstGeom>
        <a:solidFill>
          <a:schemeClr val="tx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96B7AB0-B3C9-4FE4-8F8A-C9163F983B68}">
      <dsp:nvSpPr>
        <dsp:cNvPr id="0" name=""/>
        <dsp:cNvSpPr/>
      </dsp:nvSpPr>
      <dsp:spPr>
        <a:xfrm>
          <a:off x="1001450" y="2072385"/>
          <a:ext cx="4389390" cy="592326"/>
        </a:xfrm>
        <a:prstGeom prst="rect">
          <a:avLst/>
        </a:prstGeom>
        <a:noFill/>
        <a:ln w="12700" cap="flat" cmpd="sng" algn="ctr">
          <a:gradFill flip="none" rotWithShape="1">
            <a:gsLst>
              <a:gs pos="66000">
                <a:schemeClr val="accent2"/>
              </a:gs>
              <a:gs pos="0">
                <a:schemeClr val="accent1"/>
              </a:gs>
              <a:gs pos="100000">
                <a:schemeClr val="accent3">
                  <a:alpha val="0"/>
                </a:schemeClr>
              </a:gs>
            </a:gsLst>
            <a:lin ang="0" scaled="1"/>
            <a:tileRect/>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159"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2"/>
              </a:solidFill>
            </a:rPr>
            <a:t>材料与方法</a:t>
          </a:r>
        </a:p>
      </dsp:txBody>
      <dsp:txXfrm>
        <a:off x="1001450" y="2072385"/>
        <a:ext cx="4389390" cy="592326"/>
      </dsp:txXfrm>
    </dsp:sp>
    <dsp:sp modelId="{582E489D-40F4-46EE-8A6B-0B04BF957F86}">
      <dsp:nvSpPr>
        <dsp:cNvPr id="0" name=""/>
        <dsp:cNvSpPr/>
      </dsp:nvSpPr>
      <dsp:spPr>
        <a:xfrm>
          <a:off x="631246" y="1998344"/>
          <a:ext cx="740408" cy="740408"/>
        </a:xfrm>
        <a:prstGeom prst="ellipse">
          <a:avLst/>
        </a:prstGeom>
        <a:solidFill>
          <a:schemeClr val="tx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62D21FD-2446-4A7B-99B7-11383A8E2209}">
      <dsp:nvSpPr>
        <dsp:cNvPr id="0" name=""/>
        <dsp:cNvSpPr/>
      </dsp:nvSpPr>
      <dsp:spPr>
        <a:xfrm>
          <a:off x="871180" y="2960591"/>
          <a:ext cx="4519661" cy="592326"/>
        </a:xfrm>
        <a:prstGeom prst="rect">
          <a:avLst/>
        </a:prstGeom>
        <a:noFill/>
        <a:ln w="12700" cap="flat" cmpd="sng" algn="ctr">
          <a:gradFill flip="none" rotWithShape="1">
            <a:gsLst>
              <a:gs pos="66000">
                <a:schemeClr val="accent2"/>
              </a:gs>
              <a:gs pos="0">
                <a:schemeClr val="accent1"/>
              </a:gs>
              <a:gs pos="100000">
                <a:schemeClr val="accent3">
                  <a:alpha val="0"/>
                </a:schemeClr>
              </a:gs>
            </a:gsLst>
            <a:lin ang="0" scaled="1"/>
            <a:tileRect/>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159"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2"/>
              </a:solidFill>
            </a:rPr>
            <a:t>结果与讨论</a:t>
          </a:r>
        </a:p>
      </dsp:txBody>
      <dsp:txXfrm>
        <a:off x="871180" y="2960591"/>
        <a:ext cx="4519661" cy="592326"/>
      </dsp:txXfrm>
    </dsp:sp>
    <dsp:sp modelId="{DD0247F5-D297-492A-B426-7324B6EBE51E}">
      <dsp:nvSpPr>
        <dsp:cNvPr id="0" name=""/>
        <dsp:cNvSpPr/>
      </dsp:nvSpPr>
      <dsp:spPr>
        <a:xfrm>
          <a:off x="500976" y="2886550"/>
          <a:ext cx="740408" cy="740408"/>
        </a:xfrm>
        <a:prstGeom prst="ellipse">
          <a:avLst/>
        </a:prstGeom>
        <a:solidFill>
          <a:schemeClr val="tx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0EB9236-415D-4D27-9345-251EC6DF2B53}">
      <dsp:nvSpPr>
        <dsp:cNvPr id="0" name=""/>
        <dsp:cNvSpPr/>
      </dsp:nvSpPr>
      <dsp:spPr>
        <a:xfrm>
          <a:off x="446736" y="3848797"/>
          <a:ext cx="4944104" cy="592326"/>
        </a:xfrm>
        <a:prstGeom prst="rect">
          <a:avLst/>
        </a:prstGeom>
        <a:noFill/>
        <a:ln w="12700" cap="flat" cmpd="sng" algn="ctr">
          <a:gradFill flip="none" rotWithShape="1">
            <a:gsLst>
              <a:gs pos="66000">
                <a:schemeClr val="accent2"/>
              </a:gs>
              <a:gs pos="0">
                <a:schemeClr val="accent1"/>
              </a:gs>
              <a:gs pos="100000">
                <a:schemeClr val="accent3">
                  <a:alpha val="0"/>
                </a:schemeClr>
              </a:gs>
            </a:gsLst>
            <a:lin ang="0" scaled="1"/>
            <a:tileRect/>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0159" tIns="55880" rIns="55880" bIns="5588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2"/>
              </a:solidFill>
            </a:rPr>
            <a:t>结论</a:t>
          </a:r>
        </a:p>
      </dsp:txBody>
      <dsp:txXfrm>
        <a:off x="446736" y="3848797"/>
        <a:ext cx="4944104" cy="592326"/>
      </dsp:txXfrm>
    </dsp:sp>
    <dsp:sp modelId="{0959E283-994A-40BE-A70B-B52DC5B710A5}">
      <dsp:nvSpPr>
        <dsp:cNvPr id="0" name=""/>
        <dsp:cNvSpPr/>
      </dsp:nvSpPr>
      <dsp:spPr>
        <a:xfrm>
          <a:off x="76532" y="3774756"/>
          <a:ext cx="740408" cy="740408"/>
        </a:xfrm>
        <a:prstGeom prst="ellipse">
          <a:avLst/>
        </a:prstGeom>
        <a:solidFill>
          <a:schemeClr val="tx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67926-3196-40AF-9C1A-C9A6709B5342}">
      <dsp:nvSpPr>
        <dsp:cNvPr id="0" name=""/>
        <dsp:cNvSpPr/>
      </dsp:nvSpPr>
      <dsp:spPr>
        <a:xfrm>
          <a:off x="870837" y="0"/>
          <a:ext cx="7965440" cy="4978400"/>
        </a:xfrm>
        <a:prstGeom prst="swooshArrow">
          <a:avLst>
            <a:gd name="adj1" fmla="val 25000"/>
            <a:gd name="adj2" fmla="val 25000"/>
          </a:avLst>
        </a:prstGeom>
        <a:gradFill flip="none" rotWithShape="1">
          <a:gsLst>
            <a:gs pos="0">
              <a:schemeClr val="accent1">
                <a:alpha val="36000"/>
              </a:schemeClr>
            </a:gs>
            <a:gs pos="22000">
              <a:schemeClr val="accent2">
                <a:alpha val="0"/>
              </a:schemeClr>
            </a:gs>
            <a:gs pos="100000">
              <a:schemeClr val="accent3">
                <a:alpha val="0"/>
              </a:schemeClr>
            </a:gs>
          </a:gsLst>
          <a:lin ang="9600000" scaled="0"/>
          <a:tileRect/>
        </a:gradFill>
        <a:ln>
          <a:gradFill flip="none" rotWithShape="1">
            <a:gsLst>
              <a:gs pos="0">
                <a:schemeClr val="accent1"/>
              </a:gs>
              <a:gs pos="33000">
                <a:schemeClr val="accent2">
                  <a:alpha val="48000"/>
                </a:schemeClr>
              </a:gs>
              <a:gs pos="87000">
                <a:schemeClr val="accent3">
                  <a:alpha val="0"/>
                </a:schemeClr>
              </a:gs>
            </a:gsLst>
            <a:lin ang="4800000" scaled="0"/>
            <a:tileRect/>
          </a:gradFill>
        </a:ln>
        <a:effectLst/>
      </dsp:spPr>
      <dsp:style>
        <a:lnRef idx="0">
          <a:scrgbClr r="0" g="0" b="0"/>
        </a:lnRef>
        <a:fillRef idx="1">
          <a:scrgbClr r="0" g="0" b="0"/>
        </a:fillRef>
        <a:effectRef idx="0">
          <a:scrgbClr r="0" g="0" b="0"/>
        </a:effectRef>
        <a:fontRef idx="minor"/>
      </dsp:style>
    </dsp:sp>
    <dsp:sp modelId="{4EA35F4F-8FBE-43E5-9496-653014FA967E}">
      <dsp:nvSpPr>
        <dsp:cNvPr id="0" name=""/>
        <dsp:cNvSpPr/>
      </dsp:nvSpPr>
      <dsp:spPr>
        <a:xfrm>
          <a:off x="1655433" y="3701938"/>
          <a:ext cx="183205" cy="18320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8794A-B307-4D80-A1F4-0DD0B3F1E6D8}">
      <dsp:nvSpPr>
        <dsp:cNvPr id="0" name=""/>
        <dsp:cNvSpPr/>
      </dsp:nvSpPr>
      <dsp:spPr>
        <a:xfrm>
          <a:off x="1747036" y="3793540"/>
          <a:ext cx="1043472" cy="1184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77" tIns="0" rIns="0" bIns="0" numCol="1" spcCol="1270" anchor="t" anchorCtr="0">
          <a:noAutofit/>
        </a:bodyPr>
        <a:lstStyle/>
        <a:p>
          <a:pPr marL="0" lvl="0" indent="0" algn="l" defTabSz="622300">
            <a:lnSpc>
              <a:spcPct val="90000"/>
            </a:lnSpc>
            <a:spcBef>
              <a:spcPct val="0"/>
            </a:spcBef>
            <a:spcAft>
              <a:spcPct val="35000"/>
            </a:spcAft>
            <a:buNone/>
          </a:pPr>
          <a:r>
            <a:rPr lang="zh-CN" altLang="en-US" sz="1400" b="0" i="0" kern="1200" dirty="0"/>
            <a:t>由浙江医学院从杭州分迁至温州建立</a:t>
          </a:r>
          <a:endParaRPr lang="zh-CN" altLang="en-US" sz="1400" kern="1200" dirty="0"/>
        </a:p>
      </dsp:txBody>
      <dsp:txXfrm>
        <a:off x="1747036" y="3793540"/>
        <a:ext cx="1043472" cy="1184859"/>
      </dsp:txXfrm>
    </dsp:sp>
    <dsp:sp modelId="{A92F30A2-778E-4EF7-8635-EF23B55C5B7C}">
      <dsp:nvSpPr>
        <dsp:cNvPr id="0" name=""/>
        <dsp:cNvSpPr/>
      </dsp:nvSpPr>
      <dsp:spPr>
        <a:xfrm>
          <a:off x="2647131" y="2749072"/>
          <a:ext cx="286755" cy="286755"/>
        </a:xfrm>
        <a:prstGeom prst="ellipse">
          <a:avLst/>
        </a:prstGeom>
        <a:solidFill>
          <a:schemeClr val="accent2">
            <a:hueOff val="6400"/>
            <a:satOff val="-3164"/>
            <a:lumOff val="84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D89B9-BEB9-4521-9B56-FCC412E82BDA}">
      <dsp:nvSpPr>
        <dsp:cNvPr id="0" name=""/>
        <dsp:cNvSpPr/>
      </dsp:nvSpPr>
      <dsp:spPr>
        <a:xfrm>
          <a:off x="2790508" y="2892450"/>
          <a:ext cx="1322263" cy="20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946" tIns="0" rIns="0" bIns="0" numCol="1" spcCol="1270" anchor="t" anchorCtr="0">
          <a:noAutofit/>
        </a:bodyPr>
        <a:lstStyle/>
        <a:p>
          <a:pPr marL="0" lvl="0" indent="0" algn="l" defTabSz="622300">
            <a:lnSpc>
              <a:spcPct val="90000"/>
            </a:lnSpc>
            <a:spcBef>
              <a:spcPct val="0"/>
            </a:spcBef>
            <a:spcAft>
              <a:spcPct val="35000"/>
            </a:spcAft>
            <a:buNone/>
          </a:pPr>
          <a:r>
            <a:rPr lang="zh-CN" altLang="en-US" sz="1400" b="0" i="0" kern="1200" dirty="0"/>
            <a:t>初名“浙江第二医学院”，后以校址所在地定名为“温州医学院”</a:t>
          </a:r>
          <a:endParaRPr lang="zh-CN" altLang="en-US" sz="1400" kern="1200" dirty="0"/>
        </a:p>
      </dsp:txBody>
      <dsp:txXfrm>
        <a:off x="2790508" y="2892450"/>
        <a:ext cx="1322263" cy="2085949"/>
      </dsp:txXfrm>
    </dsp:sp>
    <dsp:sp modelId="{4CDF9C43-3309-4E25-9232-39D22B889BFC}">
      <dsp:nvSpPr>
        <dsp:cNvPr id="0" name=""/>
        <dsp:cNvSpPr/>
      </dsp:nvSpPr>
      <dsp:spPr>
        <a:xfrm>
          <a:off x="3921601" y="1989368"/>
          <a:ext cx="382341" cy="382341"/>
        </a:xfrm>
        <a:prstGeom prst="ellipse">
          <a:avLst/>
        </a:prstGeom>
        <a:solidFill>
          <a:schemeClr val="accent2">
            <a:hueOff val="12801"/>
            <a:satOff val="-6329"/>
            <a:lumOff val="16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A2F26-461F-4F93-8650-E82AB3B41C0C}">
      <dsp:nvSpPr>
        <dsp:cNvPr id="0" name=""/>
        <dsp:cNvSpPr/>
      </dsp:nvSpPr>
      <dsp:spPr>
        <a:xfrm>
          <a:off x="4112771" y="2180539"/>
          <a:ext cx="1537329" cy="279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595" tIns="0" rIns="0" bIns="0" numCol="1" spcCol="1270" anchor="t" anchorCtr="0">
          <a:noAutofit/>
        </a:bodyPr>
        <a:lstStyle/>
        <a:p>
          <a:pPr marL="0" lvl="0" indent="0" algn="l" defTabSz="622300">
            <a:lnSpc>
              <a:spcPct val="90000"/>
            </a:lnSpc>
            <a:spcBef>
              <a:spcPct val="0"/>
            </a:spcBef>
            <a:spcAft>
              <a:spcPct val="35000"/>
            </a:spcAft>
            <a:buNone/>
          </a:pPr>
          <a:r>
            <a:rPr lang="zh-CN" altLang="en-US" sz="1400" b="0" i="0" kern="1200" dirty="0"/>
            <a:t>更名为“温州医科大学”</a:t>
          </a:r>
          <a:endParaRPr lang="zh-CN" altLang="en-US" sz="1400" kern="1200" dirty="0"/>
        </a:p>
      </dsp:txBody>
      <dsp:txXfrm>
        <a:off x="4112771" y="2180539"/>
        <a:ext cx="1537329" cy="2797860"/>
      </dsp:txXfrm>
    </dsp:sp>
    <dsp:sp modelId="{1E35E1D9-B638-4CA1-9578-0C321D878CFD}">
      <dsp:nvSpPr>
        <dsp:cNvPr id="0" name=""/>
        <dsp:cNvSpPr/>
      </dsp:nvSpPr>
      <dsp:spPr>
        <a:xfrm>
          <a:off x="5403173" y="1395943"/>
          <a:ext cx="493857" cy="493857"/>
        </a:xfrm>
        <a:prstGeom prst="ellipse">
          <a:avLst/>
        </a:prstGeom>
        <a:solidFill>
          <a:schemeClr val="accent2">
            <a:hueOff val="19201"/>
            <a:satOff val="-9493"/>
            <a:lumOff val="25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5B670E-4A68-4133-97AB-1F479556ECC5}">
      <dsp:nvSpPr>
        <dsp:cNvPr id="0" name=""/>
        <dsp:cNvSpPr/>
      </dsp:nvSpPr>
      <dsp:spPr>
        <a:xfrm>
          <a:off x="5650101" y="1642871"/>
          <a:ext cx="1593088" cy="3335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685" tIns="0" rIns="0" bIns="0" numCol="1" spcCol="1270" anchor="t" anchorCtr="0">
          <a:noAutofit/>
        </a:bodyPr>
        <a:lstStyle/>
        <a:p>
          <a:pPr marL="0" lvl="0" indent="0" algn="l" defTabSz="622300">
            <a:lnSpc>
              <a:spcPct val="90000"/>
            </a:lnSpc>
            <a:spcBef>
              <a:spcPct val="0"/>
            </a:spcBef>
            <a:spcAft>
              <a:spcPct val="35000"/>
            </a:spcAft>
            <a:buNone/>
          </a:pPr>
          <a:r>
            <a:rPr lang="zh-CN" altLang="en-US" sz="1400" b="0" i="0" kern="1200" dirty="0"/>
            <a:t>成为浙江省政府、国家卫生健康委和教育部共建高校</a:t>
          </a:r>
          <a:endParaRPr lang="zh-CN" altLang="en-US" sz="1400" kern="1200" dirty="0"/>
        </a:p>
      </dsp:txBody>
      <dsp:txXfrm>
        <a:off x="5650101" y="1642871"/>
        <a:ext cx="1593088" cy="3335528"/>
      </dsp:txXfrm>
    </dsp:sp>
    <dsp:sp modelId="{A9B4D832-98D9-490D-8ACC-17D8C1ED24B8}">
      <dsp:nvSpPr>
        <dsp:cNvPr id="0" name=""/>
        <dsp:cNvSpPr/>
      </dsp:nvSpPr>
      <dsp:spPr>
        <a:xfrm>
          <a:off x="6928555" y="999662"/>
          <a:ext cx="629269" cy="629269"/>
        </a:xfrm>
        <a:prstGeom prst="ellipse">
          <a:avLst/>
        </a:prstGeom>
        <a:solidFill>
          <a:schemeClr val="accent2">
            <a:hueOff val="25601"/>
            <a:satOff val="-12658"/>
            <a:lumOff val="3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94CBEA-2B75-4F9A-9A63-A0DEE08C8B39}">
      <dsp:nvSpPr>
        <dsp:cNvPr id="0" name=""/>
        <dsp:cNvSpPr/>
      </dsp:nvSpPr>
      <dsp:spPr>
        <a:xfrm>
          <a:off x="7251696" y="1314297"/>
          <a:ext cx="1965456" cy="3664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437" tIns="0" rIns="0" bIns="0" numCol="1" spcCol="1270" anchor="t" anchorCtr="0">
          <a:noAutofit/>
        </a:bodyPr>
        <a:lstStyle/>
        <a:p>
          <a:pPr marL="0" lvl="0" indent="0" algn="l" defTabSz="889000">
            <a:lnSpc>
              <a:spcPct val="90000"/>
            </a:lnSpc>
            <a:spcBef>
              <a:spcPct val="0"/>
            </a:spcBef>
            <a:spcAft>
              <a:spcPct val="35000"/>
            </a:spcAft>
            <a:buNone/>
          </a:pPr>
          <a:r>
            <a:rPr lang="zh-CN" altLang="en-US" sz="2000" b="1" i="0" kern="1200" dirty="0"/>
            <a:t>成为浙江省重点建设高校</a:t>
          </a:r>
          <a:endParaRPr lang="zh-CN" altLang="en-US" sz="2000" b="1" kern="1200" dirty="0"/>
        </a:p>
      </dsp:txBody>
      <dsp:txXfrm>
        <a:off x="7251696" y="1314297"/>
        <a:ext cx="1965456" cy="3664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CF9A1-D2F8-4525-84CB-27AE60E92A58}">
      <dsp:nvSpPr>
        <dsp:cNvPr id="0" name=""/>
        <dsp:cNvSpPr/>
      </dsp:nvSpPr>
      <dsp:spPr>
        <a:xfrm>
          <a:off x="5132679" y="2803059"/>
          <a:ext cx="5040012" cy="1800002"/>
        </a:xfrm>
        <a:prstGeom prst="roundRect">
          <a:avLst>
            <a:gd name="adj" fmla="val 10000"/>
          </a:avLst>
        </a:prstGeom>
        <a:noFill/>
        <a:ln w="12700" cap="flat" cmpd="sng" algn="ctr">
          <a:gradFill flip="none" rotWithShape="1">
            <a:gsLst>
              <a:gs pos="0">
                <a:schemeClr val="accent1"/>
              </a:gs>
              <a:gs pos="50000">
                <a:schemeClr val="accent2">
                  <a:alpha val="40000"/>
                </a:schemeClr>
              </a:gs>
              <a:gs pos="100000">
                <a:schemeClr val="accent3">
                  <a:alpha val="0"/>
                </a:schemeClr>
              </a:gs>
            </a:gsLst>
            <a:lin ang="13500000" scaled="1"/>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75000"/>
                  <a:lumOff val="25000"/>
                </a:schemeClr>
              </a:solidFill>
            </a:rPr>
            <a:t>国家级实验教学示范中心</a:t>
          </a:r>
          <a:r>
            <a:rPr lang="en-US" altLang="en-US" sz="1800" kern="1200" dirty="0">
              <a:solidFill>
                <a:schemeClr val="tx1">
                  <a:lumMod val="75000"/>
                  <a:lumOff val="25000"/>
                </a:schemeClr>
              </a:solidFill>
            </a:rPr>
            <a:t>2</a:t>
          </a:r>
          <a:r>
            <a:rPr lang="zh-CN" altLang="en-US" sz="1800" kern="1200" dirty="0">
              <a:solidFill>
                <a:schemeClr val="tx1">
                  <a:lumMod val="75000"/>
                  <a:lumOff val="25000"/>
                </a:schemeClr>
              </a:solidFill>
            </a:rPr>
            <a:t>个、国家级实践教育基地</a:t>
          </a:r>
          <a:r>
            <a:rPr lang="en-US" altLang="en-US" sz="1800" kern="1200" dirty="0">
              <a:solidFill>
                <a:schemeClr val="tx1">
                  <a:lumMod val="75000"/>
                  <a:lumOff val="25000"/>
                </a:schemeClr>
              </a:solidFill>
            </a:rPr>
            <a:t>1</a:t>
          </a:r>
          <a:r>
            <a:rPr lang="zh-CN" altLang="en-US" sz="1800" kern="1200" dirty="0">
              <a:solidFill>
                <a:schemeClr val="tx1">
                  <a:lumMod val="75000"/>
                  <a:lumOff val="25000"/>
                </a:schemeClr>
              </a:solidFill>
            </a:rPr>
            <a:t>个</a:t>
          </a:r>
        </a:p>
      </dsp:txBody>
      <dsp:txXfrm>
        <a:off x="6684223" y="3292599"/>
        <a:ext cx="3448928" cy="1270922"/>
      </dsp:txXfrm>
    </dsp:sp>
    <dsp:sp modelId="{7094A0E5-E363-4A38-8EBA-1D683CCCA10F}">
      <dsp:nvSpPr>
        <dsp:cNvPr id="0" name=""/>
        <dsp:cNvSpPr/>
      </dsp:nvSpPr>
      <dsp:spPr>
        <a:xfrm>
          <a:off x="8" y="2803059"/>
          <a:ext cx="5040012" cy="1800002"/>
        </a:xfrm>
        <a:prstGeom prst="roundRect">
          <a:avLst>
            <a:gd name="adj" fmla="val 10000"/>
          </a:avLst>
        </a:prstGeom>
        <a:noFill/>
        <a:ln w="12700" cap="flat" cmpd="sng" algn="ctr">
          <a:gradFill flip="none" rotWithShape="1">
            <a:gsLst>
              <a:gs pos="0">
                <a:schemeClr val="accent1"/>
              </a:gs>
              <a:gs pos="50000">
                <a:schemeClr val="accent2">
                  <a:alpha val="40000"/>
                </a:schemeClr>
              </a:gs>
              <a:gs pos="100000">
                <a:schemeClr val="accent3">
                  <a:alpha val="0"/>
                </a:schemeClr>
              </a:gs>
            </a:gsLst>
            <a:lin ang="18900000" scaled="1"/>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75000"/>
                  <a:lumOff val="25000"/>
                </a:schemeClr>
              </a:solidFill>
            </a:rPr>
            <a:t>国家临床教学培训示范中心</a:t>
          </a:r>
          <a:r>
            <a:rPr lang="en-US" altLang="en-US" sz="1800" kern="1200" dirty="0">
              <a:solidFill>
                <a:schemeClr val="tx1">
                  <a:lumMod val="75000"/>
                  <a:lumOff val="25000"/>
                </a:schemeClr>
              </a:solidFill>
            </a:rPr>
            <a:t>1</a:t>
          </a:r>
          <a:r>
            <a:rPr lang="zh-CN" altLang="en-US" sz="1800" kern="1200" dirty="0">
              <a:solidFill>
                <a:schemeClr val="tx1">
                  <a:lumMod val="75000"/>
                  <a:lumOff val="25000"/>
                </a:schemeClr>
              </a:solidFill>
            </a:rPr>
            <a:t>个、国家虚拟仿真实验教学中心</a:t>
          </a:r>
          <a:r>
            <a:rPr lang="en-US" altLang="en-US" sz="1800" kern="1200" dirty="0">
              <a:solidFill>
                <a:schemeClr val="tx1">
                  <a:lumMod val="75000"/>
                  <a:lumOff val="25000"/>
                </a:schemeClr>
              </a:solidFill>
            </a:rPr>
            <a:t>1</a:t>
          </a:r>
          <a:r>
            <a:rPr lang="zh-CN" altLang="en-US" sz="1800" kern="1200" dirty="0">
              <a:solidFill>
                <a:schemeClr val="tx1">
                  <a:lumMod val="75000"/>
                  <a:lumOff val="25000"/>
                </a:schemeClr>
              </a:solidFill>
            </a:rPr>
            <a:t>个</a:t>
          </a:r>
        </a:p>
      </dsp:txBody>
      <dsp:txXfrm>
        <a:off x="39548" y="3292599"/>
        <a:ext cx="3448928" cy="1270922"/>
      </dsp:txXfrm>
    </dsp:sp>
    <dsp:sp modelId="{63CCC192-C15A-4F94-833F-FD3BB32FF7F7}">
      <dsp:nvSpPr>
        <dsp:cNvPr id="0" name=""/>
        <dsp:cNvSpPr/>
      </dsp:nvSpPr>
      <dsp:spPr>
        <a:xfrm>
          <a:off x="5132679" y="735"/>
          <a:ext cx="5040012" cy="1800002"/>
        </a:xfrm>
        <a:prstGeom prst="roundRect">
          <a:avLst>
            <a:gd name="adj" fmla="val 10000"/>
          </a:avLst>
        </a:prstGeom>
        <a:noFill/>
        <a:ln w="12700" cap="flat" cmpd="sng" algn="ctr">
          <a:gradFill flip="none" rotWithShape="1">
            <a:gsLst>
              <a:gs pos="0">
                <a:schemeClr val="accent1"/>
              </a:gs>
              <a:gs pos="50000">
                <a:schemeClr val="accent2">
                  <a:alpha val="40000"/>
                </a:schemeClr>
              </a:gs>
              <a:gs pos="100000">
                <a:schemeClr val="accent3">
                  <a:alpha val="0"/>
                </a:schemeClr>
              </a:gs>
            </a:gsLst>
            <a:lin ang="8100000" scaled="1"/>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75000"/>
                  <a:lumOff val="25000"/>
                </a:schemeClr>
              </a:solidFill>
            </a:rPr>
            <a:t>国家级教学团队</a:t>
          </a:r>
          <a:r>
            <a:rPr lang="en-US" altLang="en-US" sz="1800" kern="1200" dirty="0">
              <a:solidFill>
                <a:schemeClr val="tx1">
                  <a:lumMod val="75000"/>
                  <a:lumOff val="25000"/>
                </a:schemeClr>
              </a:solidFill>
            </a:rPr>
            <a:t>1</a:t>
          </a:r>
          <a:r>
            <a:rPr lang="zh-CN" altLang="en-US" sz="1800" kern="1200" dirty="0">
              <a:solidFill>
                <a:schemeClr val="tx1">
                  <a:lumMod val="75000"/>
                  <a:lumOff val="25000"/>
                </a:schemeClr>
              </a:solidFill>
            </a:rPr>
            <a:t>个、国家级人才培养创新实验区</a:t>
          </a:r>
          <a:r>
            <a:rPr lang="en-US" altLang="en-US" sz="1800" kern="1200" dirty="0">
              <a:solidFill>
                <a:schemeClr val="tx1">
                  <a:lumMod val="75000"/>
                  <a:lumOff val="25000"/>
                </a:schemeClr>
              </a:solidFill>
            </a:rPr>
            <a:t>1</a:t>
          </a:r>
          <a:r>
            <a:rPr lang="zh-CN" altLang="en-US" sz="1800" kern="1200" dirty="0">
              <a:solidFill>
                <a:schemeClr val="tx1">
                  <a:lumMod val="75000"/>
                  <a:lumOff val="25000"/>
                </a:schemeClr>
              </a:solidFill>
            </a:rPr>
            <a:t>个</a:t>
          </a:r>
        </a:p>
      </dsp:txBody>
      <dsp:txXfrm>
        <a:off x="6684223" y="40275"/>
        <a:ext cx="3448928" cy="1270922"/>
      </dsp:txXfrm>
    </dsp:sp>
    <dsp:sp modelId="{83BF01FC-B68E-491D-AFDB-C53BCB1F9B8A}">
      <dsp:nvSpPr>
        <dsp:cNvPr id="0" name=""/>
        <dsp:cNvSpPr/>
      </dsp:nvSpPr>
      <dsp:spPr>
        <a:xfrm>
          <a:off x="0" y="735"/>
          <a:ext cx="5039989" cy="1800002"/>
        </a:xfrm>
        <a:prstGeom prst="roundRect">
          <a:avLst>
            <a:gd name="adj" fmla="val 10000"/>
          </a:avLst>
        </a:prstGeom>
        <a:noFill/>
        <a:ln w="12700" cap="flat" cmpd="sng" algn="ctr">
          <a:gradFill flip="none" rotWithShape="1">
            <a:gsLst>
              <a:gs pos="0">
                <a:schemeClr val="accent1"/>
              </a:gs>
              <a:gs pos="50000">
                <a:schemeClr val="accent2">
                  <a:alpha val="40000"/>
                </a:schemeClr>
              </a:gs>
              <a:gs pos="100000">
                <a:schemeClr val="accent3">
                  <a:alpha val="0"/>
                </a:schemeClr>
              </a:gs>
            </a:gsLst>
            <a:lin ang="2700000" scaled="1"/>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75000"/>
                  <a:lumOff val="25000"/>
                </a:schemeClr>
              </a:solidFill>
            </a:rPr>
            <a:t>学校拥有国家特色专业建设点</a:t>
          </a:r>
          <a:r>
            <a:rPr lang="en-US" altLang="en-US" sz="1800" kern="1200" dirty="0">
              <a:solidFill>
                <a:schemeClr val="tx1">
                  <a:lumMod val="75000"/>
                  <a:lumOff val="25000"/>
                </a:schemeClr>
              </a:solidFill>
            </a:rPr>
            <a:t>4</a:t>
          </a:r>
          <a:r>
            <a:rPr lang="zh-CN" altLang="en-US" sz="1800" kern="1200" dirty="0">
              <a:solidFill>
                <a:schemeClr val="tx1">
                  <a:lumMod val="75000"/>
                  <a:lumOff val="25000"/>
                </a:schemeClr>
              </a:solidFill>
            </a:rPr>
            <a:t>个、国家级一流本科专业建设点</a:t>
          </a:r>
          <a:r>
            <a:rPr lang="en-US" altLang="en-US" sz="1800" kern="1200" dirty="0">
              <a:solidFill>
                <a:schemeClr val="tx1">
                  <a:lumMod val="75000"/>
                  <a:lumOff val="25000"/>
                </a:schemeClr>
              </a:solidFill>
            </a:rPr>
            <a:t>5</a:t>
          </a:r>
          <a:r>
            <a:rPr lang="zh-CN" altLang="en-US" sz="1800" kern="1200" dirty="0">
              <a:solidFill>
                <a:schemeClr val="tx1">
                  <a:lumMod val="75000"/>
                  <a:lumOff val="25000"/>
                </a:schemeClr>
              </a:solidFill>
            </a:rPr>
            <a:t>个</a:t>
          </a:r>
        </a:p>
      </dsp:txBody>
      <dsp:txXfrm>
        <a:off x="39540" y="40275"/>
        <a:ext cx="3448912" cy="1270922"/>
      </dsp:txXfrm>
    </dsp:sp>
    <dsp:sp modelId="{C4079D56-2060-4951-BDFF-3F2E803CB0AB}">
      <dsp:nvSpPr>
        <dsp:cNvPr id="0" name=""/>
        <dsp:cNvSpPr/>
      </dsp:nvSpPr>
      <dsp:spPr>
        <a:xfrm>
          <a:off x="3593932" y="844542"/>
          <a:ext cx="1447975" cy="1447975"/>
        </a:xfrm>
        <a:prstGeom prst="pieWedg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01</a:t>
          </a:r>
          <a:endParaRPr lang="zh-CN" altLang="en-US" sz="3600" kern="1200" dirty="0"/>
        </a:p>
      </dsp:txBody>
      <dsp:txXfrm>
        <a:off x="4018034" y="1268644"/>
        <a:ext cx="1023873" cy="1023873"/>
      </dsp:txXfrm>
    </dsp:sp>
    <dsp:sp modelId="{259D6664-E02C-417A-9BC6-F52A20DDEB5A}">
      <dsp:nvSpPr>
        <dsp:cNvPr id="0" name=""/>
        <dsp:cNvSpPr/>
      </dsp:nvSpPr>
      <dsp:spPr>
        <a:xfrm rot="5400000">
          <a:off x="5124281" y="844542"/>
          <a:ext cx="1447975" cy="1447975"/>
        </a:xfrm>
        <a:prstGeom prst="pieWedg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02</a:t>
          </a:r>
          <a:endParaRPr lang="zh-CN" altLang="en-US" sz="3600" kern="1200" dirty="0"/>
        </a:p>
      </dsp:txBody>
      <dsp:txXfrm rot="-5400000">
        <a:off x="5124281" y="1268644"/>
        <a:ext cx="1023873" cy="1023873"/>
      </dsp:txXfrm>
    </dsp:sp>
    <dsp:sp modelId="{9F171CC4-D77E-4107-BDEF-407A1B6C6FD4}">
      <dsp:nvSpPr>
        <dsp:cNvPr id="0" name=""/>
        <dsp:cNvSpPr/>
      </dsp:nvSpPr>
      <dsp:spPr>
        <a:xfrm rot="10800000">
          <a:off x="5124281" y="2368361"/>
          <a:ext cx="1447975" cy="1447975"/>
        </a:xfrm>
        <a:prstGeom prst="pieWedg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04</a:t>
          </a:r>
          <a:endParaRPr lang="zh-CN" altLang="en-US" sz="3600" kern="1200" dirty="0"/>
        </a:p>
      </dsp:txBody>
      <dsp:txXfrm rot="10800000">
        <a:off x="5124281" y="2368361"/>
        <a:ext cx="1023873" cy="1023873"/>
      </dsp:txXfrm>
    </dsp:sp>
    <dsp:sp modelId="{03C68AE6-61C9-4F66-875E-9F0BB5EC3FA8}">
      <dsp:nvSpPr>
        <dsp:cNvPr id="0" name=""/>
        <dsp:cNvSpPr/>
      </dsp:nvSpPr>
      <dsp:spPr>
        <a:xfrm rot="16200000">
          <a:off x="3600442" y="2368361"/>
          <a:ext cx="1447975" cy="1447975"/>
        </a:xfrm>
        <a:prstGeom prst="pieWedge">
          <a:avLst/>
        </a:prstGeom>
        <a:solidFill>
          <a:schemeClr val="accent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t>03</a:t>
          </a:r>
          <a:endParaRPr lang="zh-CN" altLang="en-US" sz="3600" kern="1200" dirty="0"/>
        </a:p>
      </dsp:txBody>
      <dsp:txXfrm rot="5400000">
        <a:off x="4024544" y="2368361"/>
        <a:ext cx="1023873" cy="1023873"/>
      </dsp:txXfrm>
    </dsp:sp>
    <dsp:sp modelId="{1B969513-76D9-41CE-A57C-EF155F9DCF4C}">
      <dsp:nvSpPr>
        <dsp:cNvPr id="0" name=""/>
        <dsp:cNvSpPr/>
      </dsp:nvSpPr>
      <dsp:spPr>
        <a:xfrm>
          <a:off x="4742694" y="1884933"/>
          <a:ext cx="687311" cy="597661"/>
        </a:xfrm>
        <a:prstGeom prst="circularArrow">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384221-C6F7-4B9B-BAC7-9ABBF3F42AB3}">
      <dsp:nvSpPr>
        <dsp:cNvPr id="0" name=""/>
        <dsp:cNvSpPr/>
      </dsp:nvSpPr>
      <dsp:spPr>
        <a:xfrm rot="10800000">
          <a:off x="4742694" y="2114803"/>
          <a:ext cx="687311" cy="597661"/>
        </a:xfrm>
        <a:prstGeom prst="circularArrow">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50570-48BC-4C92-BB3E-267C7B7E3674}">
      <dsp:nvSpPr>
        <dsp:cNvPr id="0" name=""/>
        <dsp:cNvSpPr/>
      </dsp:nvSpPr>
      <dsp:spPr>
        <a:xfrm>
          <a:off x="4319" y="686153"/>
          <a:ext cx="1888684" cy="1133210"/>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接种</a:t>
          </a:r>
        </a:p>
      </dsp:txBody>
      <dsp:txXfrm>
        <a:off x="37510" y="719344"/>
        <a:ext cx="1822302" cy="1066828"/>
      </dsp:txXfrm>
    </dsp:sp>
    <dsp:sp modelId="{9DB74BB4-C09C-4FBE-8552-0B32F2A3D9E3}">
      <dsp:nvSpPr>
        <dsp:cNvPr id="0" name=""/>
        <dsp:cNvSpPr/>
      </dsp:nvSpPr>
      <dsp:spPr>
        <a:xfrm>
          <a:off x="2059208" y="1018561"/>
          <a:ext cx="400401" cy="46839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2059208" y="1112240"/>
        <a:ext cx="280281" cy="281035"/>
      </dsp:txXfrm>
    </dsp:sp>
    <dsp:sp modelId="{38D0AFE0-95C4-4013-898D-D25B2B814F71}">
      <dsp:nvSpPr>
        <dsp:cNvPr id="0" name=""/>
        <dsp:cNvSpPr/>
      </dsp:nvSpPr>
      <dsp:spPr>
        <a:xfrm>
          <a:off x="2648478" y="686153"/>
          <a:ext cx="1888684" cy="1133210"/>
        </a:xfrm>
        <a:prstGeom prst="roundRect">
          <a:avLst>
            <a:gd name="adj" fmla="val 10000"/>
          </a:avLst>
        </a:prstGeom>
        <a:solidFill>
          <a:schemeClr val="accent1">
            <a:shade val="50000"/>
            <a:hueOff val="105084"/>
            <a:satOff val="-13208"/>
            <a:lumOff val="13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培育</a:t>
          </a:r>
        </a:p>
      </dsp:txBody>
      <dsp:txXfrm>
        <a:off x="2681669" y="719344"/>
        <a:ext cx="1822302" cy="1066828"/>
      </dsp:txXfrm>
    </dsp:sp>
    <dsp:sp modelId="{8C3930C4-9943-4BD6-9A01-7401197BFF11}">
      <dsp:nvSpPr>
        <dsp:cNvPr id="0" name=""/>
        <dsp:cNvSpPr/>
      </dsp:nvSpPr>
      <dsp:spPr>
        <a:xfrm>
          <a:off x="4703367" y="1018561"/>
          <a:ext cx="400401" cy="468393"/>
        </a:xfrm>
        <a:prstGeom prst="rightArrow">
          <a:avLst>
            <a:gd name="adj1" fmla="val 60000"/>
            <a:gd name="adj2" fmla="val 50000"/>
          </a:avLst>
        </a:prstGeom>
        <a:solidFill>
          <a:schemeClr val="accent1">
            <a:shade val="90000"/>
            <a:hueOff val="121241"/>
            <a:satOff val="-14209"/>
            <a:lumOff val="135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703367" y="1112240"/>
        <a:ext cx="280281" cy="281035"/>
      </dsp:txXfrm>
    </dsp:sp>
    <dsp:sp modelId="{C355167A-7218-4950-891A-A6ECE2675934}">
      <dsp:nvSpPr>
        <dsp:cNvPr id="0" name=""/>
        <dsp:cNvSpPr/>
      </dsp:nvSpPr>
      <dsp:spPr>
        <a:xfrm>
          <a:off x="5292636" y="686153"/>
          <a:ext cx="1888684" cy="1133210"/>
        </a:xfrm>
        <a:prstGeom prst="roundRect">
          <a:avLst>
            <a:gd name="adj" fmla="val 10000"/>
          </a:avLst>
        </a:prstGeom>
        <a:solidFill>
          <a:schemeClr val="accent1">
            <a:shade val="50000"/>
            <a:hueOff val="210168"/>
            <a:satOff val="-26416"/>
            <a:lumOff val="262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采样</a:t>
          </a:r>
        </a:p>
      </dsp:txBody>
      <dsp:txXfrm>
        <a:off x="5325827" y="719344"/>
        <a:ext cx="1822302" cy="1066828"/>
      </dsp:txXfrm>
    </dsp:sp>
    <dsp:sp modelId="{43377B62-B867-495C-AFBE-8AE8B65EC0C3}">
      <dsp:nvSpPr>
        <dsp:cNvPr id="0" name=""/>
        <dsp:cNvSpPr/>
      </dsp:nvSpPr>
      <dsp:spPr>
        <a:xfrm>
          <a:off x="7347525" y="1018561"/>
          <a:ext cx="400401" cy="468393"/>
        </a:xfrm>
        <a:prstGeom prst="rightArrow">
          <a:avLst>
            <a:gd name="adj1" fmla="val 60000"/>
            <a:gd name="adj2" fmla="val 50000"/>
          </a:avLst>
        </a:prstGeom>
        <a:solidFill>
          <a:schemeClr val="accent1">
            <a:shade val="90000"/>
            <a:hueOff val="242482"/>
            <a:satOff val="-28418"/>
            <a:lumOff val="2719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7347525" y="1112240"/>
        <a:ext cx="280281" cy="281035"/>
      </dsp:txXfrm>
    </dsp:sp>
    <dsp:sp modelId="{39E51DDE-57B2-44A5-A431-CAC702E1D7EE}">
      <dsp:nvSpPr>
        <dsp:cNvPr id="0" name=""/>
        <dsp:cNvSpPr/>
      </dsp:nvSpPr>
      <dsp:spPr>
        <a:xfrm>
          <a:off x="7936795" y="686153"/>
          <a:ext cx="1888684" cy="1133210"/>
        </a:xfrm>
        <a:prstGeom prst="roundRect">
          <a:avLst>
            <a:gd name="adj" fmla="val 10000"/>
          </a:avLst>
        </a:prstGeom>
        <a:solidFill>
          <a:schemeClr val="accent1">
            <a:shade val="50000"/>
            <a:hueOff val="315253"/>
            <a:satOff val="-39624"/>
            <a:lumOff val="393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检测</a:t>
          </a:r>
        </a:p>
      </dsp:txBody>
      <dsp:txXfrm>
        <a:off x="7969986" y="719344"/>
        <a:ext cx="1822302" cy="1066828"/>
      </dsp:txXfrm>
    </dsp:sp>
    <dsp:sp modelId="{9B868D6F-E6F8-42F4-8A44-D3015E5E83E5}">
      <dsp:nvSpPr>
        <dsp:cNvPr id="0" name=""/>
        <dsp:cNvSpPr/>
      </dsp:nvSpPr>
      <dsp:spPr>
        <a:xfrm rot="5400000">
          <a:off x="8680937" y="1951571"/>
          <a:ext cx="400401" cy="468393"/>
        </a:xfrm>
        <a:prstGeom prst="rightArrow">
          <a:avLst>
            <a:gd name="adj1" fmla="val 60000"/>
            <a:gd name="adj2" fmla="val 50000"/>
          </a:avLst>
        </a:prstGeom>
        <a:solidFill>
          <a:schemeClr val="accent1">
            <a:shade val="90000"/>
            <a:hueOff val="363723"/>
            <a:satOff val="-42627"/>
            <a:lumOff val="407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5400000">
        <a:off x="8740620" y="1985567"/>
        <a:ext cx="281035" cy="280281"/>
      </dsp:txXfrm>
    </dsp:sp>
    <dsp:sp modelId="{2B5413BA-A95B-4FDF-9814-C994E480380D}">
      <dsp:nvSpPr>
        <dsp:cNvPr id="0" name=""/>
        <dsp:cNvSpPr/>
      </dsp:nvSpPr>
      <dsp:spPr>
        <a:xfrm>
          <a:off x="7936795" y="2574837"/>
          <a:ext cx="1888684" cy="1133210"/>
        </a:xfrm>
        <a:prstGeom prst="roundRect">
          <a:avLst>
            <a:gd name="adj" fmla="val 10000"/>
          </a:avLst>
        </a:prstGeom>
        <a:solidFill>
          <a:schemeClr val="accent1">
            <a:shade val="50000"/>
            <a:hueOff val="420337"/>
            <a:satOff val="-52832"/>
            <a:lumOff val="524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分析</a:t>
          </a:r>
        </a:p>
      </dsp:txBody>
      <dsp:txXfrm>
        <a:off x="7969986" y="2608028"/>
        <a:ext cx="1822302" cy="1066828"/>
      </dsp:txXfrm>
    </dsp:sp>
    <dsp:sp modelId="{AFA6D682-0431-48E1-8742-A64984FD7E93}">
      <dsp:nvSpPr>
        <dsp:cNvPr id="0" name=""/>
        <dsp:cNvSpPr/>
      </dsp:nvSpPr>
      <dsp:spPr>
        <a:xfrm rot="10800000">
          <a:off x="7370190" y="2907246"/>
          <a:ext cx="400401" cy="468393"/>
        </a:xfrm>
        <a:prstGeom prst="rightArrow">
          <a:avLst>
            <a:gd name="adj1" fmla="val 60000"/>
            <a:gd name="adj2" fmla="val 50000"/>
          </a:avLst>
        </a:prstGeom>
        <a:solidFill>
          <a:schemeClr val="accent1">
            <a:shade val="90000"/>
            <a:hueOff val="363723"/>
            <a:satOff val="-42627"/>
            <a:lumOff val="407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10800000">
        <a:off x="7490310" y="3000925"/>
        <a:ext cx="280281" cy="281035"/>
      </dsp:txXfrm>
    </dsp:sp>
    <dsp:sp modelId="{B4BCF043-8B29-4678-9766-D70EE00EBEC5}">
      <dsp:nvSpPr>
        <dsp:cNvPr id="0" name=""/>
        <dsp:cNvSpPr/>
      </dsp:nvSpPr>
      <dsp:spPr>
        <a:xfrm>
          <a:off x="5292636" y="2574837"/>
          <a:ext cx="1888684" cy="1133210"/>
        </a:xfrm>
        <a:prstGeom prst="roundRect">
          <a:avLst>
            <a:gd name="adj" fmla="val 10000"/>
          </a:avLst>
        </a:prstGeom>
        <a:solidFill>
          <a:schemeClr val="accent1">
            <a:shade val="50000"/>
            <a:hueOff val="315253"/>
            <a:satOff val="-39624"/>
            <a:lumOff val="393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对比</a:t>
          </a:r>
        </a:p>
      </dsp:txBody>
      <dsp:txXfrm>
        <a:off x="5325827" y="2608028"/>
        <a:ext cx="1822302" cy="1066828"/>
      </dsp:txXfrm>
    </dsp:sp>
    <dsp:sp modelId="{F2A73F00-A533-420A-AE05-551F2CB0E7FC}">
      <dsp:nvSpPr>
        <dsp:cNvPr id="0" name=""/>
        <dsp:cNvSpPr/>
      </dsp:nvSpPr>
      <dsp:spPr>
        <a:xfrm rot="10800000">
          <a:off x="4726031" y="2907246"/>
          <a:ext cx="400401" cy="468393"/>
        </a:xfrm>
        <a:prstGeom prst="rightArrow">
          <a:avLst>
            <a:gd name="adj1" fmla="val 60000"/>
            <a:gd name="adj2" fmla="val 50000"/>
          </a:avLst>
        </a:prstGeom>
        <a:solidFill>
          <a:schemeClr val="accent1">
            <a:shade val="90000"/>
            <a:hueOff val="242482"/>
            <a:satOff val="-28418"/>
            <a:lumOff val="2719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10800000">
        <a:off x="4846151" y="3000925"/>
        <a:ext cx="280281" cy="281035"/>
      </dsp:txXfrm>
    </dsp:sp>
    <dsp:sp modelId="{119EC8DD-4883-4D56-BBD5-120FF11B1728}">
      <dsp:nvSpPr>
        <dsp:cNvPr id="0" name=""/>
        <dsp:cNvSpPr/>
      </dsp:nvSpPr>
      <dsp:spPr>
        <a:xfrm>
          <a:off x="2648478" y="2574837"/>
          <a:ext cx="1888684" cy="1133210"/>
        </a:xfrm>
        <a:prstGeom prst="roundRect">
          <a:avLst>
            <a:gd name="adj" fmla="val 10000"/>
          </a:avLst>
        </a:prstGeom>
        <a:solidFill>
          <a:schemeClr val="accent1">
            <a:shade val="50000"/>
            <a:hueOff val="210168"/>
            <a:satOff val="-26416"/>
            <a:lumOff val="262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反馈</a:t>
          </a:r>
        </a:p>
      </dsp:txBody>
      <dsp:txXfrm>
        <a:off x="2681669" y="2608028"/>
        <a:ext cx="1822302" cy="1066828"/>
      </dsp:txXfrm>
    </dsp:sp>
    <dsp:sp modelId="{8C66CFC8-6D79-4CDA-A115-5CBCE1BE702B}">
      <dsp:nvSpPr>
        <dsp:cNvPr id="0" name=""/>
        <dsp:cNvSpPr/>
      </dsp:nvSpPr>
      <dsp:spPr>
        <a:xfrm rot="10800000">
          <a:off x="2081872" y="2907246"/>
          <a:ext cx="400401" cy="468393"/>
        </a:xfrm>
        <a:prstGeom prst="rightArrow">
          <a:avLst>
            <a:gd name="adj1" fmla="val 60000"/>
            <a:gd name="adj2" fmla="val 50000"/>
          </a:avLst>
        </a:prstGeom>
        <a:solidFill>
          <a:schemeClr val="accent1">
            <a:shade val="90000"/>
            <a:hueOff val="121241"/>
            <a:satOff val="-14209"/>
            <a:lumOff val="135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rot="10800000">
        <a:off x="2201992" y="3000925"/>
        <a:ext cx="280281" cy="281035"/>
      </dsp:txXfrm>
    </dsp:sp>
    <dsp:sp modelId="{BA76D8F9-6ED4-4DC0-9928-1DF40F956018}">
      <dsp:nvSpPr>
        <dsp:cNvPr id="0" name=""/>
        <dsp:cNvSpPr/>
      </dsp:nvSpPr>
      <dsp:spPr>
        <a:xfrm>
          <a:off x="4319" y="2574837"/>
          <a:ext cx="1888684" cy="1133210"/>
        </a:xfrm>
        <a:prstGeom prst="roundRect">
          <a:avLst>
            <a:gd name="adj" fmla="val 10000"/>
          </a:avLst>
        </a:prstGeom>
        <a:solidFill>
          <a:schemeClr val="accent1">
            <a:shade val="50000"/>
            <a:hueOff val="105084"/>
            <a:satOff val="-13208"/>
            <a:lumOff val="13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调整</a:t>
          </a:r>
        </a:p>
      </dsp:txBody>
      <dsp:txXfrm>
        <a:off x="37510" y="2608028"/>
        <a:ext cx="1822302" cy="10668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A3AF1-553E-4A76-B194-FD5F09051683}">
      <dsp:nvSpPr>
        <dsp:cNvPr id="0" name=""/>
        <dsp:cNvSpPr/>
      </dsp:nvSpPr>
      <dsp:spPr>
        <a:xfrm>
          <a:off x="4727835" y="1632"/>
          <a:ext cx="1347795" cy="87606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1</a:t>
          </a:r>
          <a:endParaRPr lang="zh-CN" altLang="en-US" sz="3800" kern="1200" dirty="0"/>
        </a:p>
      </dsp:txBody>
      <dsp:txXfrm>
        <a:off x="4770601" y="44398"/>
        <a:ext cx="1262263" cy="790535"/>
      </dsp:txXfrm>
    </dsp:sp>
    <dsp:sp modelId="{F7D8D3AC-775D-4039-884A-D872F7C4C62B}">
      <dsp:nvSpPr>
        <dsp:cNvPr id="0" name=""/>
        <dsp:cNvSpPr/>
      </dsp:nvSpPr>
      <dsp:spPr>
        <a:xfrm>
          <a:off x="3339499" y="439666"/>
          <a:ext cx="4124467" cy="4124467"/>
        </a:xfrm>
        <a:custGeom>
          <a:avLst/>
          <a:gdLst/>
          <a:ahLst/>
          <a:cxnLst/>
          <a:rect l="0" t="0" r="0" b="0"/>
          <a:pathLst>
            <a:path>
              <a:moveTo>
                <a:pt x="2905311" y="180206"/>
              </a:moveTo>
              <a:arcTo wR="2062233" hR="2062233" stAng="17647836" swAng="922870"/>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1834823-A91E-4D9B-8520-0D16F07A9C48}">
      <dsp:nvSpPr>
        <dsp:cNvPr id="0" name=""/>
        <dsp:cNvSpPr/>
      </dsp:nvSpPr>
      <dsp:spPr>
        <a:xfrm>
          <a:off x="6513781" y="1032749"/>
          <a:ext cx="1347795" cy="876067"/>
        </a:xfrm>
        <a:prstGeom prst="roundRect">
          <a:avLst/>
        </a:prstGeom>
        <a:solidFill>
          <a:schemeClr val="accent2">
            <a:hueOff val="5120"/>
            <a:satOff val="-2532"/>
            <a:lumOff val="6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2</a:t>
          </a:r>
          <a:endParaRPr lang="zh-CN" altLang="en-US" sz="3800" kern="1200" dirty="0"/>
        </a:p>
      </dsp:txBody>
      <dsp:txXfrm>
        <a:off x="6556547" y="1075515"/>
        <a:ext cx="1262263" cy="790535"/>
      </dsp:txXfrm>
    </dsp:sp>
    <dsp:sp modelId="{AC38E49D-4458-4536-9A8B-69B957A8EEF8}">
      <dsp:nvSpPr>
        <dsp:cNvPr id="0" name=""/>
        <dsp:cNvSpPr/>
      </dsp:nvSpPr>
      <dsp:spPr>
        <a:xfrm>
          <a:off x="3339499" y="439666"/>
          <a:ext cx="4124467" cy="4124467"/>
        </a:xfrm>
        <a:custGeom>
          <a:avLst/>
          <a:gdLst/>
          <a:ahLst/>
          <a:cxnLst/>
          <a:rect l="0" t="0" r="0" b="0"/>
          <a:pathLst>
            <a:path>
              <a:moveTo>
                <a:pt x="4092365" y="1699780"/>
              </a:moveTo>
              <a:arcTo wR="2062233" hR="2062233" stAng="20992635" swAng="1214730"/>
            </a:path>
          </a:pathLst>
        </a:custGeom>
        <a:noFill/>
        <a:ln w="6350" cap="flat" cmpd="sng" algn="ctr">
          <a:solidFill>
            <a:schemeClr val="accent2">
              <a:hueOff val="5120"/>
              <a:satOff val="-2532"/>
              <a:lumOff val="678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C4D6EAA-A23B-49F0-8F5D-999DBA4A11FE}">
      <dsp:nvSpPr>
        <dsp:cNvPr id="0" name=""/>
        <dsp:cNvSpPr/>
      </dsp:nvSpPr>
      <dsp:spPr>
        <a:xfrm>
          <a:off x="6513781" y="3094983"/>
          <a:ext cx="1347795" cy="876067"/>
        </a:xfrm>
        <a:prstGeom prst="roundRect">
          <a:avLst/>
        </a:prstGeom>
        <a:solidFill>
          <a:schemeClr val="accent2">
            <a:hueOff val="10240"/>
            <a:satOff val="-5063"/>
            <a:lumOff val="13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3</a:t>
          </a:r>
          <a:endParaRPr lang="zh-CN" altLang="en-US" sz="3800" kern="1200" dirty="0"/>
        </a:p>
      </dsp:txBody>
      <dsp:txXfrm>
        <a:off x="6556547" y="3137749"/>
        <a:ext cx="1262263" cy="790535"/>
      </dsp:txXfrm>
    </dsp:sp>
    <dsp:sp modelId="{C42548B8-9684-4031-8879-BD3B9DE73E91}">
      <dsp:nvSpPr>
        <dsp:cNvPr id="0" name=""/>
        <dsp:cNvSpPr/>
      </dsp:nvSpPr>
      <dsp:spPr>
        <a:xfrm>
          <a:off x="3339499" y="439666"/>
          <a:ext cx="4124467" cy="4124467"/>
        </a:xfrm>
        <a:custGeom>
          <a:avLst/>
          <a:gdLst/>
          <a:ahLst/>
          <a:cxnLst/>
          <a:rect l="0" t="0" r="0" b="0"/>
          <a:pathLst>
            <a:path>
              <a:moveTo>
                <a:pt x="3374302" y="3653234"/>
              </a:moveTo>
              <a:arcTo wR="2062233" hR="2062233" stAng="3029294" swAng="922870"/>
            </a:path>
          </a:pathLst>
        </a:custGeom>
        <a:noFill/>
        <a:ln w="6350" cap="flat" cmpd="sng" algn="ctr">
          <a:solidFill>
            <a:schemeClr val="accent2">
              <a:hueOff val="10240"/>
              <a:satOff val="-5063"/>
              <a:lumOff val="135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920EEC9-24C2-46F4-8F5E-CD5523FA1D31}">
      <dsp:nvSpPr>
        <dsp:cNvPr id="0" name=""/>
        <dsp:cNvSpPr/>
      </dsp:nvSpPr>
      <dsp:spPr>
        <a:xfrm>
          <a:off x="4727835" y="4126100"/>
          <a:ext cx="1347795" cy="876067"/>
        </a:xfrm>
        <a:prstGeom prst="roundRect">
          <a:avLst/>
        </a:prstGeom>
        <a:solidFill>
          <a:schemeClr val="accent2">
            <a:hueOff val="15361"/>
            <a:satOff val="-7595"/>
            <a:lumOff val="20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4</a:t>
          </a:r>
          <a:endParaRPr lang="zh-CN" altLang="en-US" sz="3800" kern="1200" dirty="0"/>
        </a:p>
      </dsp:txBody>
      <dsp:txXfrm>
        <a:off x="4770601" y="4168866"/>
        <a:ext cx="1262263" cy="790535"/>
      </dsp:txXfrm>
    </dsp:sp>
    <dsp:sp modelId="{90FBBEA7-892C-41AB-9D40-B76299BEEF1C}">
      <dsp:nvSpPr>
        <dsp:cNvPr id="0" name=""/>
        <dsp:cNvSpPr/>
      </dsp:nvSpPr>
      <dsp:spPr>
        <a:xfrm>
          <a:off x="3339499" y="439666"/>
          <a:ext cx="4124467" cy="4124467"/>
        </a:xfrm>
        <a:custGeom>
          <a:avLst/>
          <a:gdLst/>
          <a:ahLst/>
          <a:cxnLst/>
          <a:rect l="0" t="0" r="0" b="0"/>
          <a:pathLst>
            <a:path>
              <a:moveTo>
                <a:pt x="1219155" y="3944261"/>
              </a:moveTo>
              <a:arcTo wR="2062233" hR="2062233" stAng="6847836" swAng="922870"/>
            </a:path>
          </a:pathLst>
        </a:custGeom>
        <a:noFill/>
        <a:ln w="6350" cap="flat" cmpd="sng" algn="ctr">
          <a:solidFill>
            <a:schemeClr val="accent2">
              <a:hueOff val="15361"/>
              <a:satOff val="-7595"/>
              <a:lumOff val="20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C1D5925-C9C3-48FB-9476-A78A21CBD3E8}">
      <dsp:nvSpPr>
        <dsp:cNvPr id="0" name=""/>
        <dsp:cNvSpPr/>
      </dsp:nvSpPr>
      <dsp:spPr>
        <a:xfrm>
          <a:off x="2941888" y="3094983"/>
          <a:ext cx="1347795" cy="876067"/>
        </a:xfrm>
        <a:prstGeom prst="roundRect">
          <a:avLst/>
        </a:prstGeom>
        <a:solidFill>
          <a:schemeClr val="accent2">
            <a:hueOff val="20481"/>
            <a:satOff val="-10126"/>
            <a:lumOff val="27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5</a:t>
          </a:r>
          <a:endParaRPr lang="zh-CN" altLang="en-US" sz="3800" kern="1200" dirty="0"/>
        </a:p>
      </dsp:txBody>
      <dsp:txXfrm>
        <a:off x="2984654" y="3137749"/>
        <a:ext cx="1262263" cy="790535"/>
      </dsp:txXfrm>
    </dsp:sp>
    <dsp:sp modelId="{E9DBC1E7-1C3E-4A59-8971-EED5AB2997F8}">
      <dsp:nvSpPr>
        <dsp:cNvPr id="0" name=""/>
        <dsp:cNvSpPr/>
      </dsp:nvSpPr>
      <dsp:spPr>
        <a:xfrm>
          <a:off x="3339499" y="439666"/>
          <a:ext cx="4124467" cy="4124467"/>
        </a:xfrm>
        <a:custGeom>
          <a:avLst/>
          <a:gdLst/>
          <a:ahLst/>
          <a:cxnLst/>
          <a:rect l="0" t="0" r="0" b="0"/>
          <a:pathLst>
            <a:path>
              <a:moveTo>
                <a:pt x="32101" y="2424686"/>
              </a:moveTo>
              <a:arcTo wR="2062233" hR="2062233" stAng="10192635" swAng="1214730"/>
            </a:path>
          </a:pathLst>
        </a:custGeom>
        <a:noFill/>
        <a:ln w="6350" cap="flat" cmpd="sng" algn="ctr">
          <a:solidFill>
            <a:schemeClr val="accent2">
              <a:hueOff val="20481"/>
              <a:satOff val="-10126"/>
              <a:lumOff val="2713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66DCFAB-95E4-42D1-9D19-7DE759BCA4D3}">
      <dsp:nvSpPr>
        <dsp:cNvPr id="0" name=""/>
        <dsp:cNvSpPr/>
      </dsp:nvSpPr>
      <dsp:spPr>
        <a:xfrm>
          <a:off x="2941888" y="1032749"/>
          <a:ext cx="1347795" cy="876067"/>
        </a:xfrm>
        <a:prstGeom prst="roundRect">
          <a:avLst/>
        </a:prstGeom>
        <a:solidFill>
          <a:schemeClr val="accent2">
            <a:hueOff val="25601"/>
            <a:satOff val="-12658"/>
            <a:lumOff val="3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6</a:t>
          </a:r>
          <a:endParaRPr lang="zh-CN" altLang="en-US" sz="3800" kern="1200" dirty="0"/>
        </a:p>
      </dsp:txBody>
      <dsp:txXfrm>
        <a:off x="2984654" y="1075515"/>
        <a:ext cx="1262263" cy="790535"/>
      </dsp:txXfrm>
    </dsp:sp>
    <dsp:sp modelId="{E3840FF5-56C9-4D12-AF23-54337E8D4EA0}">
      <dsp:nvSpPr>
        <dsp:cNvPr id="0" name=""/>
        <dsp:cNvSpPr/>
      </dsp:nvSpPr>
      <dsp:spPr>
        <a:xfrm>
          <a:off x="3339499" y="439666"/>
          <a:ext cx="4124467" cy="4124467"/>
        </a:xfrm>
        <a:custGeom>
          <a:avLst/>
          <a:gdLst/>
          <a:ahLst/>
          <a:cxnLst/>
          <a:rect l="0" t="0" r="0" b="0"/>
          <a:pathLst>
            <a:path>
              <a:moveTo>
                <a:pt x="750165" y="471232"/>
              </a:moveTo>
              <a:arcTo wR="2062233" hR="2062233" stAng="13829294" swAng="922870"/>
            </a:path>
          </a:pathLst>
        </a:custGeom>
        <a:noFill/>
        <a:ln w="6350" cap="flat" cmpd="sng" algn="ctr">
          <a:solidFill>
            <a:schemeClr val="accent2">
              <a:hueOff val="25601"/>
              <a:satOff val="-12658"/>
              <a:lumOff val="3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27366-5D80-4BCD-BA61-A074A963C64E}">
      <dsp:nvSpPr>
        <dsp:cNvPr id="0" name=""/>
        <dsp:cNvSpPr/>
      </dsp:nvSpPr>
      <dsp:spPr>
        <a:xfrm>
          <a:off x="0" y="999066"/>
          <a:ext cx="7493000" cy="2997200"/>
        </a:xfrm>
        <a:prstGeom prst="leftRightRibbon">
          <a:avLst/>
        </a:prstGeom>
        <a:gradFill flip="none" rotWithShape="1">
          <a:gsLst>
            <a:gs pos="0">
              <a:schemeClr val="accent1"/>
            </a:gs>
            <a:gs pos="100000">
              <a:schemeClr val="accent2"/>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2C925-CC37-499F-9418-754F6176E5D5}">
      <dsp:nvSpPr>
        <dsp:cNvPr id="0" name=""/>
        <dsp:cNvSpPr/>
      </dsp:nvSpPr>
      <dsp:spPr>
        <a:xfrm>
          <a:off x="899159" y="1523576"/>
          <a:ext cx="2472690" cy="146862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dirty="0"/>
            <a:t>我校</a:t>
          </a:r>
          <a:r>
            <a:rPr lang="en-US" altLang="zh-CN" sz="1600" b="0" i="0" kern="1200" dirty="0"/>
            <a:t>2015</a:t>
          </a:r>
          <a:r>
            <a:rPr lang="zh-CN" altLang="en-US" sz="1600" b="0" i="0" kern="1200" dirty="0"/>
            <a:t>届（毕业后</a:t>
          </a:r>
          <a:r>
            <a:rPr lang="en-US" altLang="zh-CN" sz="1600" b="0" i="0" kern="1200" dirty="0"/>
            <a:t>3</a:t>
          </a:r>
          <a:r>
            <a:rPr lang="zh-CN" altLang="en-US" sz="1600" b="0" i="0" kern="1200" dirty="0"/>
            <a:t>年）毕业生就业整体竞争力居省重点建设高校第一</a:t>
          </a:r>
          <a:endParaRPr lang="zh-CN" altLang="en-US" sz="1600" kern="1200" dirty="0"/>
        </a:p>
      </dsp:txBody>
      <dsp:txXfrm>
        <a:off x="899159" y="1523576"/>
        <a:ext cx="2472690" cy="1468628"/>
      </dsp:txXfrm>
    </dsp:sp>
    <dsp:sp modelId="{66251200-FB93-44BA-A72A-D96DC9B9C380}">
      <dsp:nvSpPr>
        <dsp:cNvPr id="0" name=""/>
        <dsp:cNvSpPr/>
      </dsp:nvSpPr>
      <dsp:spPr>
        <a:xfrm>
          <a:off x="3746500" y="2003128"/>
          <a:ext cx="2922270" cy="146862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altLang="zh-CN" sz="1600" b="0" i="0" kern="1200" dirty="0"/>
            <a:t>2017</a:t>
          </a:r>
          <a:r>
            <a:rPr lang="zh-CN" altLang="en-US" sz="1600" b="0" i="0" kern="1200" dirty="0"/>
            <a:t>届（毕业后一年）本专科毕业生职业发展与人才培养质量总排名在省重点建设高校中位列第二</a:t>
          </a:r>
          <a:endParaRPr lang="zh-CN" altLang="en-US" sz="1600" kern="1200" dirty="0"/>
        </a:p>
      </dsp:txBody>
      <dsp:txXfrm>
        <a:off x="3746500" y="2003128"/>
        <a:ext cx="2922270" cy="14686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46543-754A-4C6E-9AA4-13A518F59467}">
      <dsp:nvSpPr>
        <dsp:cNvPr id="0" name=""/>
        <dsp:cNvSpPr/>
      </dsp:nvSpPr>
      <dsp:spPr>
        <a:xfrm>
          <a:off x="2793999" y="0"/>
          <a:ext cx="931333" cy="993623"/>
        </a:xfrm>
        <a:prstGeom prst="trapezoid">
          <a:avLst>
            <a:gd name="adj" fmla="val 5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bg1"/>
              </a:solidFill>
            </a:rPr>
            <a:t> </a:t>
          </a:r>
          <a:endParaRPr lang="zh-CN" altLang="en-US" sz="1400" kern="1200" dirty="0">
            <a:solidFill>
              <a:schemeClr val="bg1"/>
            </a:solidFill>
          </a:endParaRPr>
        </a:p>
      </dsp:txBody>
      <dsp:txXfrm>
        <a:off x="2793999" y="0"/>
        <a:ext cx="931333" cy="993623"/>
      </dsp:txXfrm>
    </dsp:sp>
    <dsp:sp modelId="{F3FAB9A2-4563-4AEF-A8AF-FECE1FE8AB22}">
      <dsp:nvSpPr>
        <dsp:cNvPr id="0" name=""/>
        <dsp:cNvSpPr/>
      </dsp:nvSpPr>
      <dsp:spPr>
        <a:xfrm>
          <a:off x="2328333" y="993623"/>
          <a:ext cx="1862666" cy="993623"/>
        </a:xfrm>
        <a:prstGeom prst="trapezoid">
          <a:avLst>
            <a:gd name="adj" fmla="val 46865"/>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bg1"/>
              </a:solidFill>
            </a:rPr>
            <a:t> </a:t>
          </a:r>
          <a:endParaRPr lang="zh-CN" altLang="en-US" sz="1400" kern="1200" dirty="0">
            <a:solidFill>
              <a:schemeClr val="bg1"/>
            </a:solidFill>
          </a:endParaRPr>
        </a:p>
      </dsp:txBody>
      <dsp:txXfrm>
        <a:off x="2654299" y="993623"/>
        <a:ext cx="1210733" cy="993623"/>
      </dsp:txXfrm>
    </dsp:sp>
    <dsp:sp modelId="{25AB6A10-1EC4-482E-8B2B-D682B1FCA369}">
      <dsp:nvSpPr>
        <dsp:cNvPr id="0" name=""/>
        <dsp:cNvSpPr/>
      </dsp:nvSpPr>
      <dsp:spPr>
        <a:xfrm>
          <a:off x="1862666" y="1987247"/>
          <a:ext cx="2793999" cy="993623"/>
        </a:xfrm>
        <a:prstGeom prst="trapezoid">
          <a:avLst>
            <a:gd name="adj" fmla="val 46865"/>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道德、创造力、自觉性、问题解决能力、公正度、接受现实能力</a:t>
          </a:r>
        </a:p>
      </dsp:txBody>
      <dsp:txXfrm>
        <a:off x="2351616" y="1987247"/>
        <a:ext cx="1816099" cy="993623"/>
      </dsp:txXfrm>
    </dsp:sp>
    <dsp:sp modelId="{302AF45D-B54E-4FC1-9875-6A602E93E68F}">
      <dsp:nvSpPr>
        <dsp:cNvPr id="0" name=""/>
        <dsp:cNvSpPr/>
      </dsp:nvSpPr>
      <dsp:spPr>
        <a:xfrm>
          <a:off x="1396999" y="2980871"/>
          <a:ext cx="3725333" cy="993623"/>
        </a:xfrm>
        <a:prstGeom prst="trapezoid">
          <a:avLst>
            <a:gd name="adj" fmla="val 46865"/>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自我尊重、信心、成就、对他人尊重、被他人尊重</a:t>
          </a:r>
        </a:p>
      </dsp:txBody>
      <dsp:txXfrm>
        <a:off x="2048933" y="2980871"/>
        <a:ext cx="2421466" cy="993623"/>
      </dsp:txXfrm>
    </dsp:sp>
    <dsp:sp modelId="{F2AA12FB-5DFD-4E52-A5AF-CFC53F7A2A94}">
      <dsp:nvSpPr>
        <dsp:cNvPr id="0" name=""/>
        <dsp:cNvSpPr/>
      </dsp:nvSpPr>
      <dsp:spPr>
        <a:xfrm>
          <a:off x="931333" y="3974495"/>
          <a:ext cx="4656666" cy="993623"/>
        </a:xfrm>
        <a:prstGeom prst="trapezoid">
          <a:avLst>
            <a:gd name="adj" fmla="val 46865"/>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友情、爱情、性亲密</a:t>
          </a:r>
        </a:p>
      </dsp:txBody>
      <dsp:txXfrm>
        <a:off x="1746249" y="3974495"/>
        <a:ext cx="3026833" cy="993623"/>
      </dsp:txXfrm>
    </dsp:sp>
    <dsp:sp modelId="{42AF370D-9676-46AF-A57B-C4CC08B1CAA8}">
      <dsp:nvSpPr>
        <dsp:cNvPr id="0" name=""/>
        <dsp:cNvSpPr/>
      </dsp:nvSpPr>
      <dsp:spPr>
        <a:xfrm>
          <a:off x="465666" y="4968119"/>
          <a:ext cx="5587999" cy="993623"/>
        </a:xfrm>
        <a:prstGeom prst="trapezoid">
          <a:avLst>
            <a:gd name="adj" fmla="val 46865"/>
          </a:avLst>
        </a:prstGeom>
        <a:solidFill>
          <a:schemeClr val="accent1">
            <a:alpha val="90000"/>
            <a:hueOff val="0"/>
            <a:satOff val="0"/>
            <a:lumOff val="0"/>
            <a:alphaOff val="-3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人身安全、健康保障、资源所有性、财产所有性、道德保障、工作职位保障、家庭安全</a:t>
          </a:r>
        </a:p>
      </dsp:txBody>
      <dsp:txXfrm>
        <a:off x="1443566" y="4968119"/>
        <a:ext cx="3632199" cy="993623"/>
      </dsp:txXfrm>
    </dsp:sp>
    <dsp:sp modelId="{1D057807-7608-4C31-ABB4-E6F110A0B6F6}">
      <dsp:nvSpPr>
        <dsp:cNvPr id="0" name=""/>
        <dsp:cNvSpPr/>
      </dsp:nvSpPr>
      <dsp:spPr>
        <a:xfrm>
          <a:off x="0" y="5961743"/>
          <a:ext cx="6519333" cy="993623"/>
        </a:xfrm>
        <a:prstGeom prst="trapezoid">
          <a:avLst>
            <a:gd name="adj" fmla="val 46865"/>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呼吸、水、食物、睡眠、生理平衡、分泌、性</a:t>
          </a:r>
        </a:p>
      </dsp:txBody>
      <dsp:txXfrm>
        <a:off x="1140883" y="5961743"/>
        <a:ext cx="4237566" cy="9936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7.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5B1AB4D-B6CC-43D9-8196-A5D98D6D34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Heavy" panose="02020900000000000000" pitchFamily="18" charset="-122"/>
                <a:ea typeface="思源宋体 CN Heavy" panose="02020900000000000000" pitchFamily="18" charset="-122"/>
              </a:defRPr>
            </a:lvl1pPr>
          </a:lstStyle>
          <a:p>
            <a:endParaRPr lang="zh-CN" altLang="en-US" dirty="0"/>
          </a:p>
        </p:txBody>
      </p:sp>
      <p:sp>
        <p:nvSpPr>
          <p:cNvPr id="3" name="日期占位符 2">
            <a:extLst>
              <a:ext uri="{FF2B5EF4-FFF2-40B4-BE49-F238E27FC236}">
                <a16:creationId xmlns:a16="http://schemas.microsoft.com/office/drawing/2014/main" id="{E43BD057-8F7C-49E0-A914-27EF8851E1E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Heavy" panose="02020900000000000000" pitchFamily="18" charset="-122"/>
                <a:ea typeface="思源宋体 CN Heavy" panose="02020900000000000000" pitchFamily="18" charset="-122"/>
              </a:defRPr>
            </a:lvl1pPr>
          </a:lstStyle>
          <a:p>
            <a:fld id="{6CFCCB27-374D-4B1D-8854-FA37FA3707C1}" type="datetimeFigureOut">
              <a:rPr lang="zh-CN" altLang="en-US" smtClean="0"/>
              <a:pPr/>
              <a:t>2020/4/24</a:t>
            </a:fld>
            <a:endParaRPr lang="zh-CN" altLang="en-US" dirty="0"/>
          </a:p>
        </p:txBody>
      </p:sp>
      <p:sp>
        <p:nvSpPr>
          <p:cNvPr id="4" name="幻灯片图像占位符 3">
            <a:extLst>
              <a:ext uri="{FF2B5EF4-FFF2-40B4-BE49-F238E27FC236}">
                <a16:creationId xmlns:a16="http://schemas.microsoft.com/office/drawing/2014/main" id="{45B5AFD4-42FC-4105-9F66-56E081FAC26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a:extLst>
              <a:ext uri="{FF2B5EF4-FFF2-40B4-BE49-F238E27FC236}">
                <a16:creationId xmlns:a16="http://schemas.microsoft.com/office/drawing/2014/main" id="{0E9F19CC-FA82-47DE-A18D-F7048DEEF84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a:extLst>
              <a:ext uri="{FF2B5EF4-FFF2-40B4-BE49-F238E27FC236}">
                <a16:creationId xmlns:a16="http://schemas.microsoft.com/office/drawing/2014/main" id="{9B85E983-184C-4FE6-BA15-97454887C8C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Heavy" panose="02020900000000000000" pitchFamily="18" charset="-122"/>
                <a:ea typeface="思源宋体 CN Heavy" panose="02020900000000000000" pitchFamily="18" charset="-122"/>
              </a:defRPr>
            </a:lvl1pPr>
          </a:lstStyle>
          <a:p>
            <a:endParaRPr lang="zh-CN" altLang="en-US" dirty="0"/>
          </a:p>
        </p:txBody>
      </p:sp>
      <p:sp>
        <p:nvSpPr>
          <p:cNvPr id="7" name="灯片编号占位符 6">
            <a:extLst>
              <a:ext uri="{FF2B5EF4-FFF2-40B4-BE49-F238E27FC236}">
                <a16:creationId xmlns:a16="http://schemas.microsoft.com/office/drawing/2014/main" id="{2F44A831-4C99-48B3-92F7-405191D1BAD2}"/>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Heavy" panose="02020900000000000000" pitchFamily="18" charset="-122"/>
                <a:ea typeface="思源宋体 CN Heavy" panose="02020900000000000000" pitchFamily="18" charset="-122"/>
              </a:defRPr>
            </a:lvl1pPr>
          </a:lstStyle>
          <a:p>
            <a:fld id="{87E7DE30-ED94-452D-8FD3-8F77083EE5C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mn-cs"/>
      </a:defRPr>
    </a:lvl1pPr>
    <a:lvl2pPr marL="4572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mn-cs"/>
      </a:defRPr>
    </a:lvl2pPr>
    <a:lvl3pPr marL="9144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mn-cs"/>
      </a:defRPr>
    </a:lvl3pPr>
    <a:lvl4pPr marL="13716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mn-cs"/>
      </a:defRPr>
    </a:lvl4pPr>
    <a:lvl5pPr marL="1828800" algn="l" defTabSz="914400" rtl="0" eaLnBrk="1" latinLnBrk="0" hangingPunct="1">
      <a:defRPr sz="1200" kern="1200">
        <a:solidFill>
          <a:schemeClr val="tx1"/>
        </a:solidFill>
        <a:latin typeface="思源宋体 CN Heavy" panose="02020900000000000000" pitchFamily="18" charset="-122"/>
        <a:ea typeface="思源宋体 CN Heavy" panose="020209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3</a:t>
            </a:fld>
            <a:endParaRPr lang="zh-CN" altLang="en-US" dirty="0"/>
          </a:p>
        </p:txBody>
      </p:sp>
    </p:spTree>
    <p:extLst>
      <p:ext uri="{BB962C8B-B14F-4D97-AF65-F5344CB8AC3E}">
        <p14:creationId xmlns:p14="http://schemas.microsoft.com/office/powerpoint/2010/main" val="4019817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13</a:t>
            </a:fld>
            <a:endParaRPr lang="zh-CN" altLang="en-US" dirty="0"/>
          </a:p>
        </p:txBody>
      </p:sp>
    </p:spTree>
    <p:extLst>
      <p:ext uri="{BB962C8B-B14F-4D97-AF65-F5344CB8AC3E}">
        <p14:creationId xmlns:p14="http://schemas.microsoft.com/office/powerpoint/2010/main" val="1525726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14</a:t>
            </a:fld>
            <a:endParaRPr lang="zh-CN" altLang="en-US" dirty="0"/>
          </a:p>
        </p:txBody>
      </p:sp>
    </p:spTree>
    <p:extLst>
      <p:ext uri="{BB962C8B-B14F-4D97-AF65-F5344CB8AC3E}">
        <p14:creationId xmlns:p14="http://schemas.microsoft.com/office/powerpoint/2010/main" val="556946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15</a:t>
            </a:fld>
            <a:endParaRPr lang="zh-CN" altLang="en-US" dirty="0"/>
          </a:p>
        </p:txBody>
      </p:sp>
    </p:spTree>
    <p:extLst>
      <p:ext uri="{BB962C8B-B14F-4D97-AF65-F5344CB8AC3E}">
        <p14:creationId xmlns:p14="http://schemas.microsoft.com/office/powerpoint/2010/main" val="18647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16</a:t>
            </a:fld>
            <a:endParaRPr lang="zh-CN" altLang="en-US" dirty="0"/>
          </a:p>
        </p:txBody>
      </p:sp>
    </p:spTree>
    <p:extLst>
      <p:ext uri="{BB962C8B-B14F-4D97-AF65-F5344CB8AC3E}">
        <p14:creationId xmlns:p14="http://schemas.microsoft.com/office/powerpoint/2010/main" val="1598639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17</a:t>
            </a:fld>
            <a:endParaRPr lang="zh-CN" altLang="en-US" dirty="0"/>
          </a:p>
        </p:txBody>
      </p:sp>
    </p:spTree>
    <p:extLst>
      <p:ext uri="{BB962C8B-B14F-4D97-AF65-F5344CB8AC3E}">
        <p14:creationId xmlns:p14="http://schemas.microsoft.com/office/powerpoint/2010/main" val="1622698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18</a:t>
            </a:fld>
            <a:endParaRPr lang="zh-CN" altLang="en-US" dirty="0"/>
          </a:p>
        </p:txBody>
      </p:sp>
    </p:spTree>
    <p:extLst>
      <p:ext uri="{BB962C8B-B14F-4D97-AF65-F5344CB8AC3E}">
        <p14:creationId xmlns:p14="http://schemas.microsoft.com/office/powerpoint/2010/main" val="38263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19</a:t>
            </a:fld>
            <a:endParaRPr lang="zh-CN" altLang="en-US" dirty="0"/>
          </a:p>
        </p:txBody>
      </p:sp>
    </p:spTree>
    <p:extLst>
      <p:ext uri="{BB962C8B-B14F-4D97-AF65-F5344CB8AC3E}">
        <p14:creationId xmlns:p14="http://schemas.microsoft.com/office/powerpoint/2010/main" val="183827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20</a:t>
            </a:fld>
            <a:endParaRPr lang="zh-CN" altLang="en-US" dirty="0"/>
          </a:p>
        </p:txBody>
      </p:sp>
    </p:spTree>
    <p:extLst>
      <p:ext uri="{BB962C8B-B14F-4D97-AF65-F5344CB8AC3E}">
        <p14:creationId xmlns:p14="http://schemas.microsoft.com/office/powerpoint/2010/main" val="3943458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21</a:t>
            </a:fld>
            <a:endParaRPr lang="zh-CN" altLang="en-US" dirty="0"/>
          </a:p>
        </p:txBody>
      </p:sp>
    </p:spTree>
    <p:extLst>
      <p:ext uri="{BB962C8B-B14F-4D97-AF65-F5344CB8AC3E}">
        <p14:creationId xmlns:p14="http://schemas.microsoft.com/office/powerpoint/2010/main" val="18874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23</a:t>
            </a:fld>
            <a:endParaRPr lang="zh-CN" altLang="en-US" dirty="0"/>
          </a:p>
        </p:txBody>
      </p:sp>
    </p:spTree>
    <p:extLst>
      <p:ext uri="{BB962C8B-B14F-4D97-AF65-F5344CB8AC3E}">
        <p14:creationId xmlns:p14="http://schemas.microsoft.com/office/powerpoint/2010/main" val="236209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a:t>
            </a:fld>
            <a:endParaRPr lang="zh-CN" altLang="en-US" dirty="0"/>
          </a:p>
        </p:txBody>
      </p:sp>
    </p:spTree>
    <p:extLst>
      <p:ext uri="{BB962C8B-B14F-4D97-AF65-F5344CB8AC3E}">
        <p14:creationId xmlns:p14="http://schemas.microsoft.com/office/powerpoint/2010/main" val="2917460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24</a:t>
            </a:fld>
            <a:endParaRPr lang="zh-CN" altLang="en-US" dirty="0"/>
          </a:p>
        </p:txBody>
      </p:sp>
    </p:spTree>
    <p:extLst>
      <p:ext uri="{BB962C8B-B14F-4D97-AF65-F5344CB8AC3E}">
        <p14:creationId xmlns:p14="http://schemas.microsoft.com/office/powerpoint/2010/main" val="4218198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25</a:t>
            </a:fld>
            <a:endParaRPr lang="zh-CN" altLang="en-US" dirty="0"/>
          </a:p>
        </p:txBody>
      </p:sp>
    </p:spTree>
    <p:extLst>
      <p:ext uri="{BB962C8B-B14F-4D97-AF65-F5344CB8AC3E}">
        <p14:creationId xmlns:p14="http://schemas.microsoft.com/office/powerpoint/2010/main" val="286846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26</a:t>
            </a:fld>
            <a:endParaRPr lang="zh-CN" altLang="en-US" dirty="0"/>
          </a:p>
        </p:txBody>
      </p:sp>
    </p:spTree>
    <p:extLst>
      <p:ext uri="{BB962C8B-B14F-4D97-AF65-F5344CB8AC3E}">
        <p14:creationId xmlns:p14="http://schemas.microsoft.com/office/powerpoint/2010/main" val="3091566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27</a:t>
            </a:fld>
            <a:endParaRPr lang="zh-CN" altLang="en-US" dirty="0"/>
          </a:p>
        </p:txBody>
      </p:sp>
    </p:spTree>
    <p:extLst>
      <p:ext uri="{BB962C8B-B14F-4D97-AF65-F5344CB8AC3E}">
        <p14:creationId xmlns:p14="http://schemas.microsoft.com/office/powerpoint/2010/main" val="2681364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28</a:t>
            </a:fld>
            <a:endParaRPr lang="zh-CN" altLang="en-US" dirty="0"/>
          </a:p>
        </p:txBody>
      </p:sp>
    </p:spTree>
    <p:extLst>
      <p:ext uri="{BB962C8B-B14F-4D97-AF65-F5344CB8AC3E}">
        <p14:creationId xmlns:p14="http://schemas.microsoft.com/office/powerpoint/2010/main" val="155184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29</a:t>
            </a:fld>
            <a:endParaRPr lang="zh-CN" altLang="en-US" dirty="0"/>
          </a:p>
        </p:txBody>
      </p:sp>
    </p:spTree>
    <p:extLst>
      <p:ext uri="{BB962C8B-B14F-4D97-AF65-F5344CB8AC3E}">
        <p14:creationId xmlns:p14="http://schemas.microsoft.com/office/powerpoint/2010/main" val="2759962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30</a:t>
            </a:fld>
            <a:endParaRPr lang="zh-CN" altLang="en-US" dirty="0"/>
          </a:p>
        </p:txBody>
      </p:sp>
    </p:spTree>
    <p:extLst>
      <p:ext uri="{BB962C8B-B14F-4D97-AF65-F5344CB8AC3E}">
        <p14:creationId xmlns:p14="http://schemas.microsoft.com/office/powerpoint/2010/main" val="631195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31</a:t>
            </a:fld>
            <a:endParaRPr lang="zh-CN" altLang="en-US" dirty="0"/>
          </a:p>
        </p:txBody>
      </p:sp>
    </p:spTree>
    <p:extLst>
      <p:ext uri="{BB962C8B-B14F-4D97-AF65-F5344CB8AC3E}">
        <p14:creationId xmlns:p14="http://schemas.microsoft.com/office/powerpoint/2010/main" val="1941610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32</a:t>
            </a:fld>
            <a:endParaRPr lang="zh-CN" altLang="en-US" dirty="0"/>
          </a:p>
        </p:txBody>
      </p:sp>
    </p:spTree>
    <p:extLst>
      <p:ext uri="{BB962C8B-B14F-4D97-AF65-F5344CB8AC3E}">
        <p14:creationId xmlns:p14="http://schemas.microsoft.com/office/powerpoint/2010/main" val="3015164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35</a:t>
            </a:fld>
            <a:endParaRPr lang="zh-CN" altLang="en-US" dirty="0"/>
          </a:p>
        </p:txBody>
      </p:sp>
    </p:spTree>
    <p:extLst>
      <p:ext uri="{BB962C8B-B14F-4D97-AF65-F5344CB8AC3E}">
        <p14:creationId xmlns:p14="http://schemas.microsoft.com/office/powerpoint/2010/main" val="4179206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5</a:t>
            </a:fld>
            <a:endParaRPr lang="zh-CN" altLang="en-US" dirty="0"/>
          </a:p>
        </p:txBody>
      </p:sp>
    </p:spTree>
    <p:extLst>
      <p:ext uri="{BB962C8B-B14F-4D97-AF65-F5344CB8AC3E}">
        <p14:creationId xmlns:p14="http://schemas.microsoft.com/office/powerpoint/2010/main" val="364785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36</a:t>
            </a:fld>
            <a:endParaRPr lang="zh-CN" altLang="en-US" dirty="0"/>
          </a:p>
        </p:txBody>
      </p:sp>
    </p:spTree>
    <p:extLst>
      <p:ext uri="{BB962C8B-B14F-4D97-AF65-F5344CB8AC3E}">
        <p14:creationId xmlns:p14="http://schemas.microsoft.com/office/powerpoint/2010/main" val="3836321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37</a:t>
            </a:fld>
            <a:endParaRPr lang="zh-CN" altLang="en-US" dirty="0"/>
          </a:p>
        </p:txBody>
      </p:sp>
    </p:spTree>
    <p:extLst>
      <p:ext uri="{BB962C8B-B14F-4D97-AF65-F5344CB8AC3E}">
        <p14:creationId xmlns:p14="http://schemas.microsoft.com/office/powerpoint/2010/main" val="1711702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39</a:t>
            </a:fld>
            <a:endParaRPr lang="zh-CN" altLang="en-US" dirty="0"/>
          </a:p>
        </p:txBody>
      </p:sp>
    </p:spTree>
    <p:extLst>
      <p:ext uri="{BB962C8B-B14F-4D97-AF65-F5344CB8AC3E}">
        <p14:creationId xmlns:p14="http://schemas.microsoft.com/office/powerpoint/2010/main" val="1488426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40</a:t>
            </a:fld>
            <a:endParaRPr lang="zh-CN" altLang="en-US" dirty="0"/>
          </a:p>
        </p:txBody>
      </p:sp>
    </p:spTree>
    <p:extLst>
      <p:ext uri="{BB962C8B-B14F-4D97-AF65-F5344CB8AC3E}">
        <p14:creationId xmlns:p14="http://schemas.microsoft.com/office/powerpoint/2010/main" val="1810944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41</a:t>
            </a:fld>
            <a:endParaRPr lang="zh-CN" altLang="en-US" dirty="0"/>
          </a:p>
        </p:txBody>
      </p:sp>
    </p:spTree>
    <p:extLst>
      <p:ext uri="{BB962C8B-B14F-4D97-AF65-F5344CB8AC3E}">
        <p14:creationId xmlns:p14="http://schemas.microsoft.com/office/powerpoint/2010/main" val="1051118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42</a:t>
            </a:fld>
            <a:endParaRPr lang="zh-CN" altLang="en-US" dirty="0"/>
          </a:p>
        </p:txBody>
      </p:sp>
    </p:spTree>
    <p:extLst>
      <p:ext uri="{BB962C8B-B14F-4D97-AF65-F5344CB8AC3E}">
        <p14:creationId xmlns:p14="http://schemas.microsoft.com/office/powerpoint/2010/main" val="1265002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43</a:t>
            </a:fld>
            <a:endParaRPr lang="zh-CN" altLang="en-US" dirty="0"/>
          </a:p>
        </p:txBody>
      </p:sp>
    </p:spTree>
    <p:extLst>
      <p:ext uri="{BB962C8B-B14F-4D97-AF65-F5344CB8AC3E}">
        <p14:creationId xmlns:p14="http://schemas.microsoft.com/office/powerpoint/2010/main" val="4148558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44</a:t>
            </a:fld>
            <a:endParaRPr lang="zh-CN" altLang="en-US" dirty="0"/>
          </a:p>
        </p:txBody>
      </p:sp>
    </p:spTree>
    <p:extLst>
      <p:ext uri="{BB962C8B-B14F-4D97-AF65-F5344CB8AC3E}">
        <p14:creationId xmlns:p14="http://schemas.microsoft.com/office/powerpoint/2010/main" val="4144316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45</a:t>
            </a:fld>
            <a:endParaRPr lang="zh-CN" altLang="en-US" dirty="0"/>
          </a:p>
        </p:txBody>
      </p:sp>
    </p:spTree>
    <p:extLst>
      <p:ext uri="{BB962C8B-B14F-4D97-AF65-F5344CB8AC3E}">
        <p14:creationId xmlns:p14="http://schemas.microsoft.com/office/powerpoint/2010/main" val="2918688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47</a:t>
            </a:fld>
            <a:endParaRPr lang="zh-CN" altLang="en-US" dirty="0"/>
          </a:p>
        </p:txBody>
      </p:sp>
    </p:spTree>
    <p:extLst>
      <p:ext uri="{BB962C8B-B14F-4D97-AF65-F5344CB8AC3E}">
        <p14:creationId xmlns:p14="http://schemas.microsoft.com/office/powerpoint/2010/main" val="862005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6</a:t>
            </a:fld>
            <a:endParaRPr lang="zh-CN" altLang="en-US" dirty="0"/>
          </a:p>
        </p:txBody>
      </p:sp>
    </p:spTree>
    <p:extLst>
      <p:ext uri="{BB962C8B-B14F-4D97-AF65-F5344CB8AC3E}">
        <p14:creationId xmlns:p14="http://schemas.microsoft.com/office/powerpoint/2010/main" val="4127945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48</a:t>
            </a:fld>
            <a:endParaRPr lang="zh-CN" altLang="en-US" dirty="0"/>
          </a:p>
        </p:txBody>
      </p:sp>
    </p:spTree>
    <p:extLst>
      <p:ext uri="{BB962C8B-B14F-4D97-AF65-F5344CB8AC3E}">
        <p14:creationId xmlns:p14="http://schemas.microsoft.com/office/powerpoint/2010/main" val="3725342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49</a:t>
            </a:fld>
            <a:endParaRPr lang="zh-CN" altLang="en-US" dirty="0"/>
          </a:p>
        </p:txBody>
      </p:sp>
    </p:spTree>
    <p:extLst>
      <p:ext uri="{BB962C8B-B14F-4D97-AF65-F5344CB8AC3E}">
        <p14:creationId xmlns:p14="http://schemas.microsoft.com/office/powerpoint/2010/main" val="3176164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50</a:t>
            </a:fld>
            <a:endParaRPr lang="zh-CN" altLang="en-US" dirty="0"/>
          </a:p>
        </p:txBody>
      </p:sp>
    </p:spTree>
    <p:extLst>
      <p:ext uri="{BB962C8B-B14F-4D97-AF65-F5344CB8AC3E}">
        <p14:creationId xmlns:p14="http://schemas.microsoft.com/office/powerpoint/2010/main" val="379102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57</a:t>
            </a:fld>
            <a:endParaRPr lang="zh-CN" altLang="en-US" dirty="0"/>
          </a:p>
        </p:txBody>
      </p:sp>
    </p:spTree>
    <p:extLst>
      <p:ext uri="{BB962C8B-B14F-4D97-AF65-F5344CB8AC3E}">
        <p14:creationId xmlns:p14="http://schemas.microsoft.com/office/powerpoint/2010/main" val="319065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7</a:t>
            </a:fld>
            <a:endParaRPr lang="zh-CN" altLang="en-US" dirty="0"/>
          </a:p>
        </p:txBody>
      </p:sp>
    </p:spTree>
    <p:extLst>
      <p:ext uri="{BB962C8B-B14F-4D97-AF65-F5344CB8AC3E}">
        <p14:creationId xmlns:p14="http://schemas.microsoft.com/office/powerpoint/2010/main" val="26083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8</a:t>
            </a:fld>
            <a:endParaRPr lang="zh-CN" altLang="en-US" dirty="0"/>
          </a:p>
        </p:txBody>
      </p:sp>
    </p:spTree>
    <p:extLst>
      <p:ext uri="{BB962C8B-B14F-4D97-AF65-F5344CB8AC3E}">
        <p14:creationId xmlns:p14="http://schemas.microsoft.com/office/powerpoint/2010/main" val="4096764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10</a:t>
            </a:fld>
            <a:endParaRPr lang="zh-CN" altLang="en-US" dirty="0"/>
          </a:p>
        </p:txBody>
      </p:sp>
    </p:spTree>
    <p:extLst>
      <p:ext uri="{BB962C8B-B14F-4D97-AF65-F5344CB8AC3E}">
        <p14:creationId xmlns:p14="http://schemas.microsoft.com/office/powerpoint/2010/main" val="269302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11</a:t>
            </a:fld>
            <a:endParaRPr lang="zh-CN" altLang="en-US" dirty="0"/>
          </a:p>
        </p:txBody>
      </p:sp>
    </p:spTree>
    <p:extLst>
      <p:ext uri="{BB962C8B-B14F-4D97-AF65-F5344CB8AC3E}">
        <p14:creationId xmlns:p14="http://schemas.microsoft.com/office/powerpoint/2010/main" val="50370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E7DE30-ED94-452D-8FD3-8F77083EE5CB}" type="slidenum">
              <a:rPr lang="zh-CN" altLang="en-US" smtClean="0"/>
              <a:pPr/>
              <a:t>12</a:t>
            </a:fld>
            <a:endParaRPr lang="zh-CN" altLang="en-US" dirty="0"/>
          </a:p>
        </p:txBody>
      </p:sp>
    </p:spTree>
    <p:extLst>
      <p:ext uri="{BB962C8B-B14F-4D97-AF65-F5344CB8AC3E}">
        <p14:creationId xmlns:p14="http://schemas.microsoft.com/office/powerpoint/2010/main" val="3906762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 name="梯形 10">
            <a:extLst>
              <a:ext uri="{FF2B5EF4-FFF2-40B4-BE49-F238E27FC236}">
                <a16:creationId xmlns:a16="http://schemas.microsoft.com/office/drawing/2014/main" id="{76AE8D5B-EDFD-4216-923B-3FB0B1E6B326}"/>
              </a:ext>
            </a:extLst>
          </p:cNvPr>
          <p:cNvSpPr/>
          <p:nvPr userDrawn="1"/>
        </p:nvSpPr>
        <p:spPr>
          <a:xfrm>
            <a:off x="1636922" y="5907813"/>
            <a:ext cx="2031974" cy="320268"/>
          </a:xfrm>
          <a:prstGeom prst="trapezoid">
            <a:avLst>
              <a:gd name="adj" fmla="val 66183"/>
            </a:avLst>
          </a:prstGeom>
          <a:gradFill flip="none" rotWithShape="1">
            <a:gsLst>
              <a:gs pos="100000">
                <a:schemeClr val="accent3">
                  <a:alpha val="0"/>
                </a:schemeClr>
              </a:gs>
              <a:gs pos="0">
                <a:schemeClr val="accent2">
                  <a:alpha val="12000"/>
                </a:schemeClr>
              </a:gs>
            </a:gsLst>
            <a:lin ang="16200000" scaled="1"/>
            <a:tileRect/>
          </a:gradFill>
          <a:ln>
            <a:gradFill flip="none" rotWithShape="1">
              <a:gsLst>
                <a:gs pos="0">
                  <a:schemeClr val="accent2">
                    <a:alpha val="82000"/>
                  </a:schemeClr>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4C87C9EE-AC3D-4F0C-9296-252582B21E57}"/>
              </a:ext>
            </a:extLst>
          </p:cNvPr>
          <p:cNvCxnSpPr>
            <a:cxnSpLocks/>
          </p:cNvCxnSpPr>
          <p:nvPr userDrawn="1"/>
        </p:nvCxnSpPr>
        <p:spPr>
          <a:xfrm>
            <a:off x="2647829" y="5618359"/>
            <a:ext cx="0" cy="25200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4" name="梯形 13">
            <a:extLst>
              <a:ext uri="{FF2B5EF4-FFF2-40B4-BE49-F238E27FC236}">
                <a16:creationId xmlns:a16="http://schemas.microsoft.com/office/drawing/2014/main" id="{3F5D0A96-E287-4965-A785-A0A027226B51}"/>
              </a:ext>
            </a:extLst>
          </p:cNvPr>
          <p:cNvSpPr/>
          <p:nvPr userDrawn="1"/>
        </p:nvSpPr>
        <p:spPr>
          <a:xfrm>
            <a:off x="1566937" y="5806143"/>
            <a:ext cx="2161784" cy="340727"/>
          </a:xfrm>
          <a:prstGeom prst="trapezoid">
            <a:avLst>
              <a:gd name="adj" fmla="val 66183"/>
            </a:avLst>
          </a:prstGeom>
          <a:gradFill flip="none" rotWithShape="1">
            <a:gsLst>
              <a:gs pos="100000">
                <a:schemeClr val="accent3">
                  <a:alpha val="0"/>
                </a:schemeClr>
              </a:gs>
              <a:gs pos="0">
                <a:schemeClr val="accent2">
                  <a:alpha val="23000"/>
                </a:schemeClr>
              </a:gs>
            </a:gsLst>
            <a:lin ang="16200000" scaled="1"/>
            <a:tileRect/>
          </a:gradFill>
          <a:ln>
            <a:gradFill flip="none" rotWithShape="1">
              <a:gsLst>
                <a:gs pos="0">
                  <a:schemeClr val="accent2"/>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72">
            <a:extLst>
              <a:ext uri="{FF2B5EF4-FFF2-40B4-BE49-F238E27FC236}">
                <a16:creationId xmlns:a16="http://schemas.microsoft.com/office/drawing/2014/main" id="{6588F3B6-C68E-4C19-8FF0-81728CD0BAEC}"/>
              </a:ext>
            </a:extLst>
          </p:cNvPr>
          <p:cNvSpPr>
            <a:spLocks/>
          </p:cNvSpPr>
          <p:nvPr userDrawn="1"/>
        </p:nvSpPr>
        <p:spPr bwMode="auto">
          <a:xfrm>
            <a:off x="2460231" y="6002869"/>
            <a:ext cx="375197" cy="140448"/>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梯形 19">
            <a:extLst>
              <a:ext uri="{FF2B5EF4-FFF2-40B4-BE49-F238E27FC236}">
                <a16:creationId xmlns:a16="http://schemas.microsoft.com/office/drawing/2014/main" id="{35262D9A-6543-4792-ABA5-6133B83B6E63}"/>
              </a:ext>
            </a:extLst>
          </p:cNvPr>
          <p:cNvSpPr/>
          <p:nvPr userDrawn="1"/>
        </p:nvSpPr>
        <p:spPr>
          <a:xfrm>
            <a:off x="5085093" y="5907813"/>
            <a:ext cx="2031974" cy="320268"/>
          </a:xfrm>
          <a:prstGeom prst="trapezoid">
            <a:avLst>
              <a:gd name="adj" fmla="val 66183"/>
            </a:avLst>
          </a:prstGeom>
          <a:gradFill flip="none" rotWithShape="1">
            <a:gsLst>
              <a:gs pos="100000">
                <a:schemeClr val="accent3">
                  <a:alpha val="0"/>
                </a:schemeClr>
              </a:gs>
              <a:gs pos="0">
                <a:schemeClr val="accent2">
                  <a:alpha val="12000"/>
                </a:schemeClr>
              </a:gs>
            </a:gsLst>
            <a:lin ang="16200000" scaled="1"/>
            <a:tileRect/>
          </a:gradFill>
          <a:ln>
            <a:gradFill flip="none" rotWithShape="1">
              <a:gsLst>
                <a:gs pos="0">
                  <a:schemeClr val="accent2">
                    <a:alpha val="82000"/>
                  </a:schemeClr>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75B76F7B-6912-4DAF-A0C9-E1B3B6038A11}"/>
              </a:ext>
            </a:extLst>
          </p:cNvPr>
          <p:cNvCxnSpPr>
            <a:cxnSpLocks/>
          </p:cNvCxnSpPr>
          <p:nvPr userDrawn="1"/>
        </p:nvCxnSpPr>
        <p:spPr>
          <a:xfrm>
            <a:off x="6096000" y="5618359"/>
            <a:ext cx="0" cy="25200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2" name="梯形 21">
            <a:extLst>
              <a:ext uri="{FF2B5EF4-FFF2-40B4-BE49-F238E27FC236}">
                <a16:creationId xmlns:a16="http://schemas.microsoft.com/office/drawing/2014/main" id="{A1223132-77EE-4301-84AC-E893AFB7F6EA}"/>
              </a:ext>
            </a:extLst>
          </p:cNvPr>
          <p:cNvSpPr/>
          <p:nvPr userDrawn="1"/>
        </p:nvSpPr>
        <p:spPr>
          <a:xfrm>
            <a:off x="5015108" y="5793373"/>
            <a:ext cx="2161784" cy="340727"/>
          </a:xfrm>
          <a:prstGeom prst="trapezoid">
            <a:avLst>
              <a:gd name="adj" fmla="val 66183"/>
            </a:avLst>
          </a:prstGeom>
          <a:gradFill flip="none" rotWithShape="1">
            <a:gsLst>
              <a:gs pos="100000">
                <a:schemeClr val="accent3">
                  <a:alpha val="0"/>
                </a:schemeClr>
              </a:gs>
              <a:gs pos="0">
                <a:schemeClr val="accent2">
                  <a:alpha val="23000"/>
                </a:schemeClr>
              </a:gs>
            </a:gsLst>
            <a:lin ang="16200000" scaled="1"/>
            <a:tileRect/>
          </a:gradFill>
          <a:ln>
            <a:gradFill flip="none" rotWithShape="1">
              <a:gsLst>
                <a:gs pos="0">
                  <a:schemeClr val="accent2"/>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72">
            <a:extLst>
              <a:ext uri="{FF2B5EF4-FFF2-40B4-BE49-F238E27FC236}">
                <a16:creationId xmlns:a16="http://schemas.microsoft.com/office/drawing/2014/main" id="{63EF977D-A32E-40A8-963D-73A060AFD89E}"/>
              </a:ext>
            </a:extLst>
          </p:cNvPr>
          <p:cNvSpPr>
            <a:spLocks/>
          </p:cNvSpPr>
          <p:nvPr userDrawn="1"/>
        </p:nvSpPr>
        <p:spPr bwMode="auto">
          <a:xfrm>
            <a:off x="5908402" y="6002869"/>
            <a:ext cx="375197" cy="140448"/>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梯形 23">
            <a:extLst>
              <a:ext uri="{FF2B5EF4-FFF2-40B4-BE49-F238E27FC236}">
                <a16:creationId xmlns:a16="http://schemas.microsoft.com/office/drawing/2014/main" id="{193A1F92-981F-4BD1-A771-20E09119546B}"/>
              </a:ext>
            </a:extLst>
          </p:cNvPr>
          <p:cNvSpPr/>
          <p:nvPr userDrawn="1"/>
        </p:nvSpPr>
        <p:spPr>
          <a:xfrm>
            <a:off x="8553574" y="5907813"/>
            <a:ext cx="2031974" cy="320268"/>
          </a:xfrm>
          <a:prstGeom prst="trapezoid">
            <a:avLst>
              <a:gd name="adj" fmla="val 66183"/>
            </a:avLst>
          </a:prstGeom>
          <a:gradFill flip="none" rotWithShape="1">
            <a:gsLst>
              <a:gs pos="100000">
                <a:schemeClr val="accent3">
                  <a:alpha val="0"/>
                </a:schemeClr>
              </a:gs>
              <a:gs pos="0">
                <a:schemeClr val="accent2">
                  <a:alpha val="12000"/>
                </a:schemeClr>
              </a:gs>
            </a:gsLst>
            <a:lin ang="16200000" scaled="1"/>
            <a:tileRect/>
          </a:gradFill>
          <a:ln>
            <a:gradFill flip="none" rotWithShape="1">
              <a:gsLst>
                <a:gs pos="0">
                  <a:schemeClr val="accent2">
                    <a:alpha val="82000"/>
                  </a:schemeClr>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A1DA061E-D2C8-4A36-BE3F-F48C2C1524D7}"/>
              </a:ext>
            </a:extLst>
          </p:cNvPr>
          <p:cNvCxnSpPr>
            <a:cxnSpLocks/>
          </p:cNvCxnSpPr>
          <p:nvPr userDrawn="1"/>
        </p:nvCxnSpPr>
        <p:spPr>
          <a:xfrm>
            <a:off x="9564481" y="5618359"/>
            <a:ext cx="0" cy="25200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7" name="梯形 26">
            <a:extLst>
              <a:ext uri="{FF2B5EF4-FFF2-40B4-BE49-F238E27FC236}">
                <a16:creationId xmlns:a16="http://schemas.microsoft.com/office/drawing/2014/main" id="{57E941FC-8A78-44F0-97B7-DB165B7F658B}"/>
              </a:ext>
            </a:extLst>
          </p:cNvPr>
          <p:cNvSpPr/>
          <p:nvPr userDrawn="1"/>
        </p:nvSpPr>
        <p:spPr>
          <a:xfrm>
            <a:off x="8483589" y="5806143"/>
            <a:ext cx="2161784" cy="340727"/>
          </a:xfrm>
          <a:prstGeom prst="trapezoid">
            <a:avLst>
              <a:gd name="adj" fmla="val 66183"/>
            </a:avLst>
          </a:prstGeom>
          <a:gradFill flip="none" rotWithShape="1">
            <a:gsLst>
              <a:gs pos="100000">
                <a:schemeClr val="accent3">
                  <a:alpha val="0"/>
                </a:schemeClr>
              </a:gs>
              <a:gs pos="0">
                <a:schemeClr val="accent2">
                  <a:alpha val="23000"/>
                </a:schemeClr>
              </a:gs>
            </a:gsLst>
            <a:lin ang="16200000" scaled="1"/>
            <a:tileRect/>
          </a:gradFill>
          <a:ln>
            <a:gradFill flip="none" rotWithShape="1">
              <a:gsLst>
                <a:gs pos="0">
                  <a:schemeClr val="accent2"/>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72">
            <a:extLst>
              <a:ext uri="{FF2B5EF4-FFF2-40B4-BE49-F238E27FC236}">
                <a16:creationId xmlns:a16="http://schemas.microsoft.com/office/drawing/2014/main" id="{15B96B5E-1C8D-419C-ABC6-06920352B786}"/>
              </a:ext>
            </a:extLst>
          </p:cNvPr>
          <p:cNvSpPr>
            <a:spLocks/>
          </p:cNvSpPr>
          <p:nvPr userDrawn="1"/>
        </p:nvSpPr>
        <p:spPr bwMode="auto">
          <a:xfrm>
            <a:off x="9376883" y="6002869"/>
            <a:ext cx="375197" cy="140448"/>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图片占位符 9">
            <a:extLst>
              <a:ext uri="{FF2B5EF4-FFF2-40B4-BE49-F238E27FC236}">
                <a16:creationId xmlns:a16="http://schemas.microsoft.com/office/drawing/2014/main" id="{1A5185CC-46B8-4229-9FB6-0E926C08DBDD}"/>
              </a:ext>
            </a:extLst>
          </p:cNvPr>
          <p:cNvSpPr>
            <a:spLocks noGrp="1"/>
          </p:cNvSpPr>
          <p:nvPr>
            <p:ph type="pic" sz="quarter" idx="13"/>
          </p:nvPr>
        </p:nvSpPr>
        <p:spPr>
          <a:xfrm>
            <a:off x="4" y="1"/>
            <a:ext cx="12191993" cy="3362762"/>
          </a:xfrm>
        </p:spPr>
        <p:txBody>
          <a:bodyPr/>
          <a:lstStyle/>
          <a:p>
            <a:endParaRPr lang="zh-CN" altLang="en-US"/>
          </a:p>
        </p:txBody>
      </p:sp>
      <p:sp>
        <p:nvSpPr>
          <p:cNvPr id="2" name="标题 1">
            <a:extLst>
              <a:ext uri="{FF2B5EF4-FFF2-40B4-BE49-F238E27FC236}">
                <a16:creationId xmlns:a16="http://schemas.microsoft.com/office/drawing/2014/main" id="{F5949899-F98A-4A0F-9514-AF1F0612BD18}"/>
              </a:ext>
            </a:extLst>
          </p:cNvPr>
          <p:cNvSpPr>
            <a:spLocks noGrp="1"/>
          </p:cNvSpPr>
          <p:nvPr>
            <p:ph type="ctrTitle"/>
          </p:nvPr>
        </p:nvSpPr>
        <p:spPr>
          <a:xfrm>
            <a:off x="1524000" y="3549610"/>
            <a:ext cx="9144000" cy="1765340"/>
          </a:xfrm>
        </p:spPr>
        <p:txBody>
          <a:bodyPr vert="horz" lIns="91440" tIns="45720" rIns="91440" bIns="45720" rtlCol="0" anchor="ctr">
            <a:normAutofit/>
          </a:bodyPr>
          <a:lstStyle>
            <a:lvl1pPr algn="ctr">
              <a:defRPr lang="zh-CN" altLang="en-US" sz="4800" spc="600" dirty="0">
                <a:solidFill>
                  <a:schemeClr val="accent2"/>
                </a:solidFill>
                <a:latin typeface="+mj-ea"/>
                <a:cs typeface="+mn-ea"/>
              </a:defRPr>
            </a:lvl1pPr>
          </a:lstStyle>
          <a:p>
            <a:pPr marL="0" lvl="0"/>
            <a:r>
              <a:rPr lang="zh-CN" altLang="en-US" dirty="0"/>
              <a:t>单击此处编辑母版标题样式</a:t>
            </a:r>
          </a:p>
        </p:txBody>
      </p:sp>
      <p:sp>
        <p:nvSpPr>
          <p:cNvPr id="4" name="日期占位符 3">
            <a:extLst>
              <a:ext uri="{FF2B5EF4-FFF2-40B4-BE49-F238E27FC236}">
                <a16:creationId xmlns:a16="http://schemas.microsoft.com/office/drawing/2014/main" id="{0362CFAF-E482-4706-BBD1-2FCDD07685FF}"/>
              </a:ext>
            </a:extLst>
          </p:cNvPr>
          <p:cNvSpPr>
            <a:spLocks noGrp="1"/>
          </p:cNvSpPr>
          <p:nvPr>
            <p:ph type="dt" sz="half" idx="10"/>
          </p:nvPr>
        </p:nvSpPr>
        <p:spPr/>
        <p:txBody>
          <a:bodyPr/>
          <a:lstStyle>
            <a:lvl1pPr>
              <a:defRPr>
                <a:latin typeface="+mn-ea"/>
                <a:ea typeface="+mn-ea"/>
              </a:defRPr>
            </a:lvl1pPr>
          </a:lstStyle>
          <a:p>
            <a:r>
              <a:rPr lang="zh-CN" altLang="en-US"/>
              <a:t>仁肃勤朴、求是奋发</a:t>
            </a:r>
            <a:endParaRPr lang="zh-CN" altLang="en-US" dirty="0"/>
          </a:p>
        </p:txBody>
      </p:sp>
      <p:sp>
        <p:nvSpPr>
          <p:cNvPr id="6" name="灯片编号占位符 5">
            <a:extLst>
              <a:ext uri="{FF2B5EF4-FFF2-40B4-BE49-F238E27FC236}">
                <a16:creationId xmlns:a16="http://schemas.microsoft.com/office/drawing/2014/main" id="{8E44CC56-595D-47BE-8A15-B8F3479D08B8}"/>
              </a:ext>
            </a:extLst>
          </p:cNvPr>
          <p:cNvSpPr>
            <a:spLocks noGrp="1"/>
          </p:cNvSpPr>
          <p:nvPr>
            <p:ph type="sldNum" sz="quarter" idx="12"/>
          </p:nvPr>
        </p:nvSpPr>
        <p:spPr/>
        <p:txBody>
          <a:bodyPr/>
          <a:lstStyle/>
          <a:p>
            <a:fld id="{B74810B7-83A7-424C-93C8-85BC983329C6}" type="slidenum">
              <a:rPr lang="zh-CN" altLang="en-US" smtClean="0"/>
              <a:t>‹#›</a:t>
            </a:fld>
            <a:endParaRPr lang="zh-CN" altLang="en-US"/>
          </a:p>
        </p:txBody>
      </p:sp>
      <p:sp>
        <p:nvSpPr>
          <p:cNvPr id="9" name="矩形 8">
            <a:extLst>
              <a:ext uri="{FF2B5EF4-FFF2-40B4-BE49-F238E27FC236}">
                <a16:creationId xmlns:a16="http://schemas.microsoft.com/office/drawing/2014/main" id="{820AA59A-2032-49F7-8A10-1B4706613D2D}"/>
              </a:ext>
            </a:extLst>
          </p:cNvPr>
          <p:cNvSpPr/>
          <p:nvPr userDrawn="1"/>
        </p:nvSpPr>
        <p:spPr>
          <a:xfrm>
            <a:off x="-1" y="3362762"/>
            <a:ext cx="12191993" cy="186848"/>
          </a:xfrm>
          <a:prstGeom prst="rect">
            <a:avLst/>
          </a:prstGeom>
          <a:gradFill>
            <a:gsLst>
              <a:gs pos="100000">
                <a:schemeClr val="accent3"/>
              </a:gs>
              <a:gs pos="66000">
                <a:schemeClr val="accent2"/>
              </a:gs>
              <a:gs pos="0">
                <a:schemeClr val="accent1"/>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a:extLst>
              <a:ext uri="{FF2B5EF4-FFF2-40B4-BE49-F238E27FC236}">
                <a16:creationId xmlns:a16="http://schemas.microsoft.com/office/drawing/2014/main" id="{BCCEE422-E3E2-4E2C-B960-E9D782F70A4C}"/>
              </a:ext>
            </a:extLst>
          </p:cNvPr>
          <p:cNvSpPr>
            <a:spLocks noGrp="1"/>
          </p:cNvSpPr>
          <p:nvPr>
            <p:ph type="body" sz="quarter" idx="14"/>
          </p:nvPr>
        </p:nvSpPr>
        <p:spPr>
          <a:xfrm>
            <a:off x="2826210" y="5559693"/>
            <a:ext cx="1225482" cy="369332"/>
          </a:xfrm>
        </p:spPr>
        <p:txBody>
          <a:bodyPr anchor="ctr">
            <a:normAutofit/>
          </a:bodyPr>
          <a:lstStyle>
            <a:lvl1pPr marL="0" indent="0">
              <a:buNone/>
              <a:defRPr sz="1800" b="1">
                <a:solidFill>
                  <a:schemeClr val="tx1">
                    <a:lumMod val="75000"/>
                    <a:lumOff val="25000"/>
                  </a:schemeClr>
                </a:solidFill>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
        <p:nvSpPr>
          <p:cNvPr id="16" name="文本占位符 14">
            <a:extLst>
              <a:ext uri="{FF2B5EF4-FFF2-40B4-BE49-F238E27FC236}">
                <a16:creationId xmlns:a16="http://schemas.microsoft.com/office/drawing/2014/main" id="{A4BBBE45-109B-4E4D-94F7-6009143C17F1}"/>
              </a:ext>
            </a:extLst>
          </p:cNvPr>
          <p:cNvSpPr>
            <a:spLocks noGrp="1"/>
          </p:cNvSpPr>
          <p:nvPr>
            <p:ph type="body" sz="quarter" idx="15"/>
          </p:nvPr>
        </p:nvSpPr>
        <p:spPr>
          <a:xfrm>
            <a:off x="6309260" y="5559693"/>
            <a:ext cx="1855353" cy="369332"/>
          </a:xfrm>
        </p:spPr>
        <p:txBody>
          <a:bodyPr anchor="ctr">
            <a:normAutofit/>
          </a:bodyPr>
          <a:lstStyle>
            <a:lvl1pPr marL="0" indent="0">
              <a:buNone/>
              <a:defRPr sz="1800" b="1">
                <a:solidFill>
                  <a:schemeClr val="tx1">
                    <a:lumMod val="75000"/>
                    <a:lumOff val="25000"/>
                  </a:schemeClr>
                </a:solidFill>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
        <p:nvSpPr>
          <p:cNvPr id="17" name="文本占位符 14">
            <a:extLst>
              <a:ext uri="{FF2B5EF4-FFF2-40B4-BE49-F238E27FC236}">
                <a16:creationId xmlns:a16="http://schemas.microsoft.com/office/drawing/2014/main" id="{9BD0D160-AF9B-4C53-9FD5-9159C625006A}"/>
              </a:ext>
            </a:extLst>
          </p:cNvPr>
          <p:cNvSpPr>
            <a:spLocks noGrp="1"/>
          </p:cNvSpPr>
          <p:nvPr>
            <p:ph type="body" sz="quarter" idx="16"/>
          </p:nvPr>
        </p:nvSpPr>
        <p:spPr>
          <a:xfrm>
            <a:off x="9742862" y="5559693"/>
            <a:ext cx="1225482" cy="369332"/>
          </a:xfrm>
        </p:spPr>
        <p:txBody>
          <a:bodyPr anchor="ctr">
            <a:normAutofit/>
          </a:bodyPr>
          <a:lstStyle>
            <a:lvl1pPr marL="0" indent="0">
              <a:buNone/>
              <a:defRPr sz="1800" b="1">
                <a:solidFill>
                  <a:schemeClr val="tx1">
                    <a:lumMod val="75000"/>
                    <a:lumOff val="25000"/>
                  </a:schemeClr>
                </a:solidFill>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
        <p:nvSpPr>
          <p:cNvPr id="30" name="文本占位符 14">
            <a:extLst>
              <a:ext uri="{FF2B5EF4-FFF2-40B4-BE49-F238E27FC236}">
                <a16:creationId xmlns:a16="http://schemas.microsoft.com/office/drawing/2014/main" id="{B8A9AAE7-3AEF-47E7-87E1-80873F4FABD6}"/>
              </a:ext>
            </a:extLst>
          </p:cNvPr>
          <p:cNvSpPr>
            <a:spLocks noGrp="1"/>
          </p:cNvSpPr>
          <p:nvPr>
            <p:ph type="body" sz="quarter" idx="18"/>
          </p:nvPr>
        </p:nvSpPr>
        <p:spPr>
          <a:xfrm>
            <a:off x="1458541" y="5560195"/>
            <a:ext cx="958255" cy="369332"/>
          </a:xfrm>
          <a:ln>
            <a:gradFill flip="none" rotWithShape="1">
              <a:gsLst>
                <a:gs pos="0">
                  <a:schemeClr val="accent1"/>
                </a:gs>
                <a:gs pos="66000">
                  <a:schemeClr val="accent2">
                    <a:alpha val="17000"/>
                  </a:schemeClr>
                </a:gs>
                <a:gs pos="100000">
                  <a:schemeClr val="accent3">
                    <a:alpha val="0"/>
                  </a:schemeClr>
                </a:gs>
              </a:gsLst>
              <a:lin ang="10800000" scaled="1"/>
              <a:tileRect/>
            </a:gradFill>
          </a:ln>
        </p:spPr>
        <p:txBody>
          <a:bodyPr anchor="ctr">
            <a:normAutofit/>
          </a:bodyPr>
          <a:lstStyle>
            <a:lvl1pPr marL="0" indent="0" algn="ctr">
              <a:buNone/>
              <a:defRPr sz="1800" b="1">
                <a:solidFill>
                  <a:schemeClr val="accent1"/>
                </a:solidFill>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
        <p:nvSpPr>
          <p:cNvPr id="31" name="文本占位符 14">
            <a:extLst>
              <a:ext uri="{FF2B5EF4-FFF2-40B4-BE49-F238E27FC236}">
                <a16:creationId xmlns:a16="http://schemas.microsoft.com/office/drawing/2014/main" id="{C54E16FB-CDE1-48CA-B6AB-AB5E1490BC1A}"/>
              </a:ext>
            </a:extLst>
          </p:cNvPr>
          <p:cNvSpPr>
            <a:spLocks noGrp="1"/>
          </p:cNvSpPr>
          <p:nvPr>
            <p:ph type="body" sz="quarter" idx="19"/>
          </p:nvPr>
        </p:nvSpPr>
        <p:spPr>
          <a:xfrm>
            <a:off x="4916939" y="5560195"/>
            <a:ext cx="958255" cy="369332"/>
          </a:xfrm>
          <a:ln>
            <a:gradFill flip="none" rotWithShape="1">
              <a:gsLst>
                <a:gs pos="0">
                  <a:schemeClr val="accent1"/>
                </a:gs>
                <a:gs pos="66000">
                  <a:schemeClr val="accent2">
                    <a:alpha val="17000"/>
                  </a:schemeClr>
                </a:gs>
                <a:gs pos="100000">
                  <a:schemeClr val="accent3">
                    <a:alpha val="0"/>
                  </a:schemeClr>
                </a:gs>
              </a:gsLst>
              <a:lin ang="10800000" scaled="1"/>
              <a:tileRect/>
            </a:gradFill>
          </a:ln>
        </p:spPr>
        <p:txBody>
          <a:bodyPr anchor="ctr">
            <a:normAutofit/>
          </a:bodyPr>
          <a:lstStyle>
            <a:lvl1pPr marL="0" indent="0" algn="ctr">
              <a:buNone/>
              <a:defRPr sz="1800" b="1">
                <a:solidFill>
                  <a:schemeClr val="accent1"/>
                </a:solidFill>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
        <p:nvSpPr>
          <p:cNvPr id="32" name="文本占位符 14">
            <a:extLst>
              <a:ext uri="{FF2B5EF4-FFF2-40B4-BE49-F238E27FC236}">
                <a16:creationId xmlns:a16="http://schemas.microsoft.com/office/drawing/2014/main" id="{C743B1C8-1C6C-4A64-B8E0-CC552EA9D9F7}"/>
              </a:ext>
            </a:extLst>
          </p:cNvPr>
          <p:cNvSpPr>
            <a:spLocks noGrp="1"/>
          </p:cNvSpPr>
          <p:nvPr>
            <p:ph type="body" sz="quarter" idx="20"/>
          </p:nvPr>
        </p:nvSpPr>
        <p:spPr>
          <a:xfrm>
            <a:off x="8409322" y="5560195"/>
            <a:ext cx="958255" cy="369332"/>
          </a:xfrm>
          <a:ln>
            <a:gradFill flip="none" rotWithShape="1">
              <a:gsLst>
                <a:gs pos="0">
                  <a:schemeClr val="accent1"/>
                </a:gs>
                <a:gs pos="66000">
                  <a:schemeClr val="accent2">
                    <a:alpha val="17000"/>
                  </a:schemeClr>
                </a:gs>
                <a:gs pos="100000">
                  <a:schemeClr val="accent3">
                    <a:alpha val="0"/>
                  </a:schemeClr>
                </a:gs>
              </a:gsLst>
              <a:lin ang="10800000" scaled="1"/>
              <a:tileRect/>
            </a:gradFill>
          </a:ln>
        </p:spPr>
        <p:txBody>
          <a:bodyPr anchor="ctr">
            <a:normAutofit/>
          </a:bodyPr>
          <a:lstStyle>
            <a:lvl1pPr marL="0" indent="0" algn="ctr">
              <a:buNone/>
              <a:defRPr sz="1800" b="1">
                <a:solidFill>
                  <a:schemeClr val="accent1"/>
                </a:solidFill>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Tree>
    <p:extLst>
      <p:ext uri="{BB962C8B-B14F-4D97-AF65-F5344CB8AC3E}">
        <p14:creationId xmlns:p14="http://schemas.microsoft.com/office/powerpoint/2010/main" val="449359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2" name="组合 71">
            <a:extLst>
              <a:ext uri="{FF2B5EF4-FFF2-40B4-BE49-F238E27FC236}">
                <a16:creationId xmlns:a16="http://schemas.microsoft.com/office/drawing/2014/main" id="{DAF81244-B542-405E-8506-FDC6327F3256}"/>
              </a:ext>
            </a:extLst>
          </p:cNvPr>
          <p:cNvGrpSpPr/>
          <p:nvPr userDrawn="1"/>
        </p:nvGrpSpPr>
        <p:grpSpPr>
          <a:xfrm>
            <a:off x="6216388" y="1385117"/>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73" name="Freeform 99">
              <a:extLst>
                <a:ext uri="{FF2B5EF4-FFF2-40B4-BE49-F238E27FC236}">
                  <a16:creationId xmlns:a16="http://schemas.microsoft.com/office/drawing/2014/main" id="{813243E9-05D1-4484-B21C-E865516124E3}"/>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0">
              <a:extLst>
                <a:ext uri="{FF2B5EF4-FFF2-40B4-BE49-F238E27FC236}">
                  <a16:creationId xmlns:a16="http://schemas.microsoft.com/office/drawing/2014/main" id="{8CB080D1-134A-49F9-BBA8-50D44FF1692E}"/>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01">
              <a:extLst>
                <a:ext uri="{FF2B5EF4-FFF2-40B4-BE49-F238E27FC236}">
                  <a16:creationId xmlns:a16="http://schemas.microsoft.com/office/drawing/2014/main" id="{D928DD6A-798E-4342-8C85-FBAA343F22CB}"/>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02">
              <a:extLst>
                <a:ext uri="{FF2B5EF4-FFF2-40B4-BE49-F238E27FC236}">
                  <a16:creationId xmlns:a16="http://schemas.microsoft.com/office/drawing/2014/main" id="{4A738938-A17F-4F6E-BEFF-D9AEC483BCD3}"/>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03">
              <a:extLst>
                <a:ext uri="{FF2B5EF4-FFF2-40B4-BE49-F238E27FC236}">
                  <a16:creationId xmlns:a16="http://schemas.microsoft.com/office/drawing/2014/main" id="{3D8FDAAA-CF51-44DF-9D57-DD51ECEA7D6A}"/>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04">
              <a:extLst>
                <a:ext uri="{FF2B5EF4-FFF2-40B4-BE49-F238E27FC236}">
                  <a16:creationId xmlns:a16="http://schemas.microsoft.com/office/drawing/2014/main" id="{AEDBEBCB-F934-4354-8ADC-2F6FAFF4BF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05">
              <a:extLst>
                <a:ext uri="{FF2B5EF4-FFF2-40B4-BE49-F238E27FC236}">
                  <a16:creationId xmlns:a16="http://schemas.microsoft.com/office/drawing/2014/main" id="{625D8795-CEE6-4630-9164-979223897608}"/>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06">
              <a:extLst>
                <a:ext uri="{FF2B5EF4-FFF2-40B4-BE49-F238E27FC236}">
                  <a16:creationId xmlns:a16="http://schemas.microsoft.com/office/drawing/2014/main" id="{DC7918A8-3144-4C1F-8C5D-1C97ABCA4357}"/>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07">
              <a:extLst>
                <a:ext uri="{FF2B5EF4-FFF2-40B4-BE49-F238E27FC236}">
                  <a16:creationId xmlns:a16="http://schemas.microsoft.com/office/drawing/2014/main" id="{116FF858-F6B1-4031-8F48-9D7A11D8855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08">
              <a:extLst>
                <a:ext uri="{FF2B5EF4-FFF2-40B4-BE49-F238E27FC236}">
                  <a16:creationId xmlns:a16="http://schemas.microsoft.com/office/drawing/2014/main" id="{6785C25F-817A-44F8-AFC1-91DFF2D072E4}"/>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09">
              <a:extLst>
                <a:ext uri="{FF2B5EF4-FFF2-40B4-BE49-F238E27FC236}">
                  <a16:creationId xmlns:a16="http://schemas.microsoft.com/office/drawing/2014/main" id="{3C3DDE18-F33C-43F0-8989-017DE1E27976}"/>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110">
              <a:extLst>
                <a:ext uri="{FF2B5EF4-FFF2-40B4-BE49-F238E27FC236}">
                  <a16:creationId xmlns:a16="http://schemas.microsoft.com/office/drawing/2014/main" id="{E1AFA9E7-C379-4575-A494-5B1AB8D7CED7}"/>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11">
              <a:extLst>
                <a:ext uri="{FF2B5EF4-FFF2-40B4-BE49-F238E27FC236}">
                  <a16:creationId xmlns:a16="http://schemas.microsoft.com/office/drawing/2014/main" id="{95456B08-C04A-444F-9D91-95F578F02DE5}"/>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7" name="任意多边形: 形状 86">
            <a:extLst>
              <a:ext uri="{FF2B5EF4-FFF2-40B4-BE49-F238E27FC236}">
                <a16:creationId xmlns:a16="http://schemas.microsoft.com/office/drawing/2014/main" id="{23BC8F85-4903-481A-9578-04C3A174DF69}"/>
              </a:ext>
            </a:extLst>
          </p:cNvPr>
          <p:cNvSpPr/>
          <p:nvPr userDrawn="1"/>
        </p:nvSpPr>
        <p:spPr>
          <a:xfrm>
            <a:off x="-1" y="-1"/>
            <a:ext cx="5037667" cy="5829901"/>
          </a:xfrm>
          <a:custGeom>
            <a:avLst/>
            <a:gdLst>
              <a:gd name="connsiteX0" fmla="*/ 3111013 w 4051300"/>
              <a:gd name="connsiteY0" fmla="*/ 0 h 4688416"/>
              <a:gd name="connsiteX1" fmla="*/ 3515233 w 4051300"/>
              <a:gd name="connsiteY1" fmla="*/ 0 h 4688416"/>
              <a:gd name="connsiteX2" fmla="*/ 3541595 w 4051300"/>
              <a:gd name="connsiteY2" fmla="*/ 35254 h 4688416"/>
              <a:gd name="connsiteX3" fmla="*/ 4051300 w 4051300"/>
              <a:gd name="connsiteY3" fmla="*/ 1703916 h 4688416"/>
              <a:gd name="connsiteX4" fmla="*/ 1066800 w 4051300"/>
              <a:gd name="connsiteY4" fmla="*/ 4688416 h 4688416"/>
              <a:gd name="connsiteX5" fmla="*/ 179301 w 4051300"/>
              <a:gd name="connsiteY5" fmla="*/ 4554239 h 4688416"/>
              <a:gd name="connsiteX6" fmla="*/ 0 w 4051300"/>
              <a:gd name="connsiteY6" fmla="*/ 4488614 h 4688416"/>
              <a:gd name="connsiteX7" fmla="*/ 0 w 4051300"/>
              <a:gd name="connsiteY7" fmla="*/ 4141764 h 4688416"/>
              <a:gd name="connsiteX8" fmla="*/ 30701 w 4051300"/>
              <a:gd name="connsiteY8" fmla="*/ 4156553 h 4688416"/>
              <a:gd name="connsiteX9" fmla="*/ 1066800 w 4051300"/>
              <a:gd name="connsiteY9" fmla="*/ 4365732 h 4688416"/>
              <a:gd name="connsiteX10" fmla="*/ 3728616 w 4051300"/>
              <a:gd name="connsiteY10" fmla="*/ 1703916 h 4688416"/>
              <a:gd name="connsiteX11" fmla="*/ 3120787 w 4051300"/>
              <a:gd name="connsiteY11" fmla="*/ 10754 h 468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1300" h="4688416">
                <a:moveTo>
                  <a:pt x="3111013" y="0"/>
                </a:moveTo>
                <a:lnTo>
                  <a:pt x="3515233" y="0"/>
                </a:lnTo>
                <a:lnTo>
                  <a:pt x="3541595" y="35254"/>
                </a:lnTo>
                <a:cubicBezTo>
                  <a:pt x="3863396" y="511583"/>
                  <a:pt x="4051300" y="1085806"/>
                  <a:pt x="4051300" y="1703916"/>
                </a:cubicBezTo>
                <a:cubicBezTo>
                  <a:pt x="4051300" y="3352210"/>
                  <a:pt x="2715094" y="4688416"/>
                  <a:pt x="1066800" y="4688416"/>
                </a:cubicBezTo>
                <a:cubicBezTo>
                  <a:pt x="757745" y="4688416"/>
                  <a:pt x="459662" y="4641440"/>
                  <a:pt x="179301" y="4554239"/>
                </a:cubicBezTo>
                <a:lnTo>
                  <a:pt x="0" y="4488614"/>
                </a:lnTo>
                <a:lnTo>
                  <a:pt x="0" y="4141764"/>
                </a:lnTo>
                <a:lnTo>
                  <a:pt x="30701" y="4156553"/>
                </a:lnTo>
                <a:cubicBezTo>
                  <a:pt x="349157" y="4291249"/>
                  <a:pt x="699280" y="4365732"/>
                  <a:pt x="1066800" y="4365732"/>
                </a:cubicBezTo>
                <a:cubicBezTo>
                  <a:pt x="2536880" y="4365732"/>
                  <a:pt x="3728616" y="3173996"/>
                  <a:pt x="3728616" y="1703916"/>
                </a:cubicBezTo>
                <a:cubicBezTo>
                  <a:pt x="3728616" y="1060756"/>
                  <a:pt x="3500511" y="470873"/>
                  <a:pt x="3120787" y="10754"/>
                </a:cubicBezTo>
                <a:close/>
              </a:path>
            </a:pathLst>
          </a:custGeom>
          <a:gradFill>
            <a:gsLst>
              <a:gs pos="0">
                <a:schemeClr val="accent1"/>
              </a:gs>
              <a:gs pos="100000">
                <a:schemeClr val="accent3"/>
              </a:gs>
              <a:gs pos="75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93" name="图片占位符 92">
            <a:extLst>
              <a:ext uri="{FF2B5EF4-FFF2-40B4-BE49-F238E27FC236}">
                <a16:creationId xmlns:a16="http://schemas.microsoft.com/office/drawing/2014/main" id="{4D1655C1-DA71-4111-993E-727CA3682934}"/>
              </a:ext>
            </a:extLst>
          </p:cNvPr>
          <p:cNvSpPr>
            <a:spLocks noGrp="1"/>
          </p:cNvSpPr>
          <p:nvPr>
            <p:ph type="pic" sz="quarter" idx="13"/>
          </p:nvPr>
        </p:nvSpPr>
        <p:spPr>
          <a:xfrm>
            <a:off x="-1" y="-1"/>
            <a:ext cx="4421777" cy="5214011"/>
          </a:xfrm>
          <a:custGeom>
            <a:avLst/>
            <a:gdLst>
              <a:gd name="connsiteX0" fmla="*/ 0 w 4421777"/>
              <a:gd name="connsiteY0" fmla="*/ 0 h 5214011"/>
              <a:gd name="connsiteX1" fmla="*/ 3578731 w 4421777"/>
              <a:gd name="connsiteY1" fmla="*/ 0 h 5214011"/>
              <a:gd name="connsiteX2" fmla="*/ 3714974 w 4421777"/>
              <a:gd name="connsiteY2" fmla="*/ 149905 h 5214011"/>
              <a:gd name="connsiteX3" fmla="*/ 4421777 w 4421777"/>
              <a:gd name="connsiteY3" fmla="*/ 2118767 h 5214011"/>
              <a:gd name="connsiteX4" fmla="*/ 1326533 w 4421777"/>
              <a:gd name="connsiteY4" fmla="*/ 5214011 h 5214011"/>
              <a:gd name="connsiteX5" fmla="*/ 121725 w 4421777"/>
              <a:gd name="connsiteY5" fmla="*/ 4970771 h 5214011"/>
              <a:gd name="connsiteX6" fmla="*/ 0 w 4421777"/>
              <a:gd name="connsiteY6" fmla="*/ 4912134 h 521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777" h="5214011">
                <a:moveTo>
                  <a:pt x="0" y="0"/>
                </a:moveTo>
                <a:lnTo>
                  <a:pt x="3578731" y="0"/>
                </a:lnTo>
                <a:lnTo>
                  <a:pt x="3714974" y="149905"/>
                </a:lnTo>
                <a:cubicBezTo>
                  <a:pt x="4156529" y="684945"/>
                  <a:pt x="4421777" y="1370880"/>
                  <a:pt x="4421777" y="2118767"/>
                </a:cubicBezTo>
                <a:cubicBezTo>
                  <a:pt x="4421777" y="3828223"/>
                  <a:pt x="3035989" y="5214011"/>
                  <a:pt x="1326533" y="5214011"/>
                </a:cubicBezTo>
                <a:cubicBezTo>
                  <a:pt x="899169" y="5214011"/>
                  <a:pt x="492035" y="5127400"/>
                  <a:pt x="121725" y="4970771"/>
                </a:cubicBezTo>
                <a:lnTo>
                  <a:pt x="0" y="4912134"/>
                </a:lnTo>
                <a:close/>
              </a:path>
            </a:pathLst>
          </a:custGeom>
          <a:ln>
            <a:noFill/>
          </a:ln>
        </p:spPr>
        <p:txBody>
          <a:bodyPr wrap="square">
            <a:noAutofit/>
          </a:bodyPr>
          <a:lstStyle/>
          <a:p>
            <a:endParaRPr lang="zh-CN" altLang="en-US"/>
          </a:p>
        </p:txBody>
      </p:sp>
      <p:sp>
        <p:nvSpPr>
          <p:cNvPr id="94" name="标题 1">
            <a:extLst>
              <a:ext uri="{FF2B5EF4-FFF2-40B4-BE49-F238E27FC236}">
                <a16:creationId xmlns:a16="http://schemas.microsoft.com/office/drawing/2014/main" id="{4D684153-B21F-4387-B01D-1EB555D19428}"/>
              </a:ext>
            </a:extLst>
          </p:cNvPr>
          <p:cNvSpPr>
            <a:spLocks noGrp="1"/>
          </p:cNvSpPr>
          <p:nvPr>
            <p:ph type="title"/>
          </p:nvPr>
        </p:nvSpPr>
        <p:spPr>
          <a:xfrm>
            <a:off x="6096000" y="1949081"/>
            <a:ext cx="4758018" cy="707886"/>
          </a:xfrm>
        </p:spPr>
        <p:txBody>
          <a:bodyPr>
            <a:normAutofit/>
          </a:bodyPr>
          <a:lstStyle>
            <a:lvl1pPr>
              <a:defRPr sz="28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sp>
        <p:nvSpPr>
          <p:cNvPr id="95" name="文本占位符 5">
            <a:extLst>
              <a:ext uri="{FF2B5EF4-FFF2-40B4-BE49-F238E27FC236}">
                <a16:creationId xmlns:a16="http://schemas.microsoft.com/office/drawing/2014/main" id="{36231EF9-B7C3-4A6C-B1AD-73BA68454AE0}"/>
              </a:ext>
            </a:extLst>
          </p:cNvPr>
          <p:cNvSpPr>
            <a:spLocks noGrp="1"/>
          </p:cNvSpPr>
          <p:nvPr>
            <p:ph type="body" sz="quarter" idx="14"/>
          </p:nvPr>
        </p:nvSpPr>
        <p:spPr>
          <a:xfrm>
            <a:off x="6096000" y="2865009"/>
            <a:ext cx="4775200" cy="2299061"/>
          </a:xfrm>
          <a:noFill/>
        </p:spPr>
        <p:txBody>
          <a:bodyPr wrap="square" rtlCol="0">
            <a:normAutofit fontScale="92500" lnSpcReduction="10000"/>
          </a:bodyPr>
          <a:lstStyle>
            <a:lvl1pPr marL="0" indent="0">
              <a:lnSpc>
                <a:spcPct val="160000"/>
              </a:lnSpc>
              <a:buNone/>
              <a:defRPr lang="zh-CN" altLang="en-US" sz="1800" dirty="0" smtClean="0"/>
            </a:lvl1pPr>
            <a:lvl2pPr marL="228600" indent="0">
              <a:lnSpc>
                <a:spcPct val="160000"/>
              </a:lnSpc>
              <a:buNone/>
              <a:defRPr lang="zh-CN" altLang="en-US" dirty="0" smtClean="0"/>
            </a:lvl2pPr>
            <a:lvl3pPr marL="685800" indent="0">
              <a:lnSpc>
                <a:spcPct val="160000"/>
              </a:lnSpc>
              <a:buNone/>
              <a:defRPr lang="zh-CN" altLang="en-US" sz="1800" dirty="0" smtClean="0"/>
            </a:lvl3pPr>
            <a:lvl4pPr marL="1143000" indent="0">
              <a:lnSpc>
                <a:spcPct val="160000"/>
              </a:lnSpc>
              <a:buNone/>
              <a:defRPr lang="zh-CN" altLang="en-US" sz="1800" dirty="0" smtClean="0"/>
            </a:lvl4pPr>
            <a:lvl5pPr marL="1600200" indent="0">
              <a:lnSpc>
                <a:spcPct val="160000"/>
              </a:lnSpc>
              <a:buNone/>
              <a:defRPr lang="zh-CN" altLang="en-US" sz="18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6" name="弧形 95">
            <a:extLst>
              <a:ext uri="{FF2B5EF4-FFF2-40B4-BE49-F238E27FC236}">
                <a16:creationId xmlns:a16="http://schemas.microsoft.com/office/drawing/2014/main" id="{C09DDD1C-30FE-4E97-B62A-D060B3C3AD63}"/>
              </a:ext>
            </a:extLst>
          </p:cNvPr>
          <p:cNvSpPr/>
          <p:nvPr userDrawn="1"/>
        </p:nvSpPr>
        <p:spPr>
          <a:xfrm>
            <a:off x="-2456659" y="-1674796"/>
            <a:ext cx="7589318" cy="7589318"/>
          </a:xfrm>
          <a:prstGeom prst="arc">
            <a:avLst>
              <a:gd name="adj1" fmla="val 19386644"/>
              <a:gd name="adj2" fmla="val 87066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弧形 96">
            <a:extLst>
              <a:ext uri="{FF2B5EF4-FFF2-40B4-BE49-F238E27FC236}">
                <a16:creationId xmlns:a16="http://schemas.microsoft.com/office/drawing/2014/main" id="{292C47FF-A417-44B1-8663-53FAF93A6A60}"/>
              </a:ext>
            </a:extLst>
          </p:cNvPr>
          <p:cNvSpPr/>
          <p:nvPr userDrawn="1"/>
        </p:nvSpPr>
        <p:spPr>
          <a:xfrm>
            <a:off x="-2556400" y="-1774537"/>
            <a:ext cx="7788800" cy="7788800"/>
          </a:xfrm>
          <a:prstGeom prst="arc">
            <a:avLst>
              <a:gd name="adj1" fmla="val 21246785"/>
              <a:gd name="adj2" fmla="val 79325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932388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16" name="矩形: 对角圆角 115">
            <a:extLst>
              <a:ext uri="{FF2B5EF4-FFF2-40B4-BE49-F238E27FC236}">
                <a16:creationId xmlns:a16="http://schemas.microsoft.com/office/drawing/2014/main" id="{3F7ACCF3-0772-4A91-AEA7-23353447F792}"/>
              </a:ext>
            </a:extLst>
          </p:cNvPr>
          <p:cNvSpPr/>
          <p:nvPr userDrawn="1"/>
        </p:nvSpPr>
        <p:spPr>
          <a:xfrm>
            <a:off x="8922430" y="978236"/>
            <a:ext cx="2535767" cy="5105400"/>
          </a:xfrm>
          <a:prstGeom prst="round2DiagRect">
            <a:avLst>
              <a:gd name="adj1" fmla="val 50000"/>
              <a:gd name="adj2" fmla="val 0"/>
            </a:avLst>
          </a:prstGeom>
          <a:noFill/>
          <a:ln>
            <a:gradFill flip="none" rotWithShape="1">
              <a:gsLst>
                <a:gs pos="0">
                  <a:schemeClr val="accent1"/>
                </a:gs>
                <a:gs pos="48000">
                  <a:schemeClr val="accent3">
                    <a:alpha val="0"/>
                  </a:schemeClr>
                </a:gs>
                <a:gs pos="2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对角圆角 116">
            <a:extLst>
              <a:ext uri="{FF2B5EF4-FFF2-40B4-BE49-F238E27FC236}">
                <a16:creationId xmlns:a16="http://schemas.microsoft.com/office/drawing/2014/main" id="{1B056295-AE8D-43D9-B08B-377189016984}"/>
              </a:ext>
            </a:extLst>
          </p:cNvPr>
          <p:cNvSpPr/>
          <p:nvPr userDrawn="1"/>
        </p:nvSpPr>
        <p:spPr>
          <a:xfrm>
            <a:off x="8871630" y="927436"/>
            <a:ext cx="2535767" cy="5105400"/>
          </a:xfrm>
          <a:prstGeom prst="round2DiagRect">
            <a:avLst>
              <a:gd name="adj1" fmla="val 50000"/>
              <a:gd name="adj2" fmla="val 0"/>
            </a:avLst>
          </a:prstGeom>
          <a:noFill/>
          <a:ln>
            <a:gradFill flip="none" rotWithShape="1">
              <a:gsLst>
                <a:gs pos="0">
                  <a:schemeClr val="accent1"/>
                </a:gs>
                <a:gs pos="74000">
                  <a:schemeClr val="accent3">
                    <a:alpha val="0"/>
                  </a:schemeClr>
                </a:gs>
                <a:gs pos="25000">
                  <a:schemeClr val="accent2"/>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对角圆角 6">
            <a:extLst>
              <a:ext uri="{FF2B5EF4-FFF2-40B4-BE49-F238E27FC236}">
                <a16:creationId xmlns:a16="http://schemas.microsoft.com/office/drawing/2014/main" id="{F830532D-E725-4545-A8BA-0C82C6A9B8B2}"/>
              </a:ext>
            </a:extLst>
          </p:cNvPr>
          <p:cNvSpPr/>
          <p:nvPr userDrawn="1"/>
        </p:nvSpPr>
        <p:spPr>
          <a:xfrm>
            <a:off x="6230030" y="978236"/>
            <a:ext cx="2535767" cy="5105400"/>
          </a:xfrm>
          <a:prstGeom prst="round2DiagRect">
            <a:avLst>
              <a:gd name="adj1" fmla="val 50000"/>
              <a:gd name="adj2" fmla="val 0"/>
            </a:avLst>
          </a:prstGeom>
          <a:noFill/>
          <a:ln>
            <a:gradFill flip="none" rotWithShape="1">
              <a:gsLst>
                <a:gs pos="0">
                  <a:schemeClr val="accent1"/>
                </a:gs>
                <a:gs pos="48000">
                  <a:schemeClr val="accent3">
                    <a:alpha val="0"/>
                  </a:schemeClr>
                </a:gs>
                <a:gs pos="2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对角圆角 110">
            <a:extLst>
              <a:ext uri="{FF2B5EF4-FFF2-40B4-BE49-F238E27FC236}">
                <a16:creationId xmlns:a16="http://schemas.microsoft.com/office/drawing/2014/main" id="{B689F19A-835D-487C-ABDB-4E774C8CC159}"/>
              </a:ext>
            </a:extLst>
          </p:cNvPr>
          <p:cNvSpPr/>
          <p:nvPr userDrawn="1"/>
        </p:nvSpPr>
        <p:spPr>
          <a:xfrm>
            <a:off x="6179230" y="927436"/>
            <a:ext cx="2535767" cy="5105400"/>
          </a:xfrm>
          <a:prstGeom prst="round2DiagRect">
            <a:avLst>
              <a:gd name="adj1" fmla="val 50000"/>
              <a:gd name="adj2" fmla="val 0"/>
            </a:avLst>
          </a:prstGeom>
          <a:noFill/>
          <a:ln>
            <a:gradFill flip="none" rotWithShape="1">
              <a:gsLst>
                <a:gs pos="0">
                  <a:schemeClr val="accent1"/>
                </a:gs>
                <a:gs pos="74000">
                  <a:schemeClr val="accent3">
                    <a:alpha val="0"/>
                  </a:schemeClr>
                </a:gs>
                <a:gs pos="25000">
                  <a:schemeClr val="accent2"/>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图片占位符 87">
            <a:extLst>
              <a:ext uri="{FF2B5EF4-FFF2-40B4-BE49-F238E27FC236}">
                <a16:creationId xmlns:a16="http://schemas.microsoft.com/office/drawing/2014/main" id="{BE5B4F63-9506-4DAC-9E86-1D5FF86FC471}"/>
              </a:ext>
            </a:extLst>
          </p:cNvPr>
          <p:cNvSpPr>
            <a:spLocks noGrp="1"/>
          </p:cNvSpPr>
          <p:nvPr>
            <p:ph type="pic" sz="quarter" idx="13"/>
          </p:nvPr>
        </p:nvSpPr>
        <p:spPr>
          <a:xfrm>
            <a:off x="6294966" y="1028700"/>
            <a:ext cx="2535767" cy="5105400"/>
          </a:xfrm>
          <a:custGeom>
            <a:avLst/>
            <a:gdLst>
              <a:gd name="connsiteX0" fmla="*/ 1267884 w 2535767"/>
              <a:gd name="connsiteY0" fmla="*/ 0 h 5105400"/>
              <a:gd name="connsiteX1" fmla="*/ 2535767 w 2535767"/>
              <a:gd name="connsiteY1" fmla="*/ 0 h 5105400"/>
              <a:gd name="connsiteX2" fmla="*/ 2535767 w 2535767"/>
              <a:gd name="connsiteY2" fmla="*/ 3837517 h 5105400"/>
              <a:gd name="connsiteX3" fmla="*/ 1523406 w 2535767"/>
              <a:gd name="connsiteY3" fmla="*/ 5079642 h 5105400"/>
              <a:gd name="connsiteX4" fmla="*/ 1267894 w 2535767"/>
              <a:gd name="connsiteY4" fmla="*/ 5105400 h 5105400"/>
              <a:gd name="connsiteX5" fmla="*/ 0 w 2535767"/>
              <a:gd name="connsiteY5" fmla="*/ 5105400 h 5105400"/>
              <a:gd name="connsiteX6" fmla="*/ 0 w 2535767"/>
              <a:gd name="connsiteY6" fmla="*/ 1267884 h 5105400"/>
              <a:gd name="connsiteX7" fmla="*/ 1267884 w 2535767"/>
              <a:gd name="connsiteY7" fmla="*/ 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767" h="5105400">
                <a:moveTo>
                  <a:pt x="1267884" y="0"/>
                </a:moveTo>
                <a:lnTo>
                  <a:pt x="2535767" y="0"/>
                </a:lnTo>
                <a:lnTo>
                  <a:pt x="2535767" y="3837517"/>
                </a:lnTo>
                <a:cubicBezTo>
                  <a:pt x="2535767" y="4450221"/>
                  <a:pt x="2101159" y="4961417"/>
                  <a:pt x="1523406" y="5079642"/>
                </a:cubicBezTo>
                <a:lnTo>
                  <a:pt x="1267894" y="5105400"/>
                </a:lnTo>
                <a:lnTo>
                  <a:pt x="0" y="5105400"/>
                </a:lnTo>
                <a:lnTo>
                  <a:pt x="0" y="1267884"/>
                </a:lnTo>
                <a:cubicBezTo>
                  <a:pt x="0" y="567651"/>
                  <a:pt x="567651" y="0"/>
                  <a:pt x="1267884" y="0"/>
                </a:cubicBezTo>
                <a:close/>
              </a:path>
            </a:pathLst>
          </a:custGeom>
        </p:spPr>
        <p:txBody>
          <a:bodyPr wrap="square">
            <a:noAutofit/>
          </a:bodyPr>
          <a:lstStyle/>
          <a:p>
            <a:endParaRPr lang="zh-CN" altLang="en-US"/>
          </a:p>
        </p:txBody>
      </p:sp>
      <p:sp>
        <p:nvSpPr>
          <p:cNvPr id="91" name="图片占位符 90">
            <a:extLst>
              <a:ext uri="{FF2B5EF4-FFF2-40B4-BE49-F238E27FC236}">
                <a16:creationId xmlns:a16="http://schemas.microsoft.com/office/drawing/2014/main" id="{C77FF365-797A-47C0-906A-B0B5AB52913A}"/>
              </a:ext>
            </a:extLst>
          </p:cNvPr>
          <p:cNvSpPr>
            <a:spLocks noGrp="1"/>
          </p:cNvSpPr>
          <p:nvPr>
            <p:ph type="pic" sz="quarter" idx="14"/>
          </p:nvPr>
        </p:nvSpPr>
        <p:spPr>
          <a:xfrm>
            <a:off x="8983133" y="1028700"/>
            <a:ext cx="2535767" cy="5105400"/>
          </a:xfrm>
          <a:custGeom>
            <a:avLst/>
            <a:gdLst>
              <a:gd name="connsiteX0" fmla="*/ 1267884 w 2535767"/>
              <a:gd name="connsiteY0" fmla="*/ 0 h 5105400"/>
              <a:gd name="connsiteX1" fmla="*/ 2535767 w 2535767"/>
              <a:gd name="connsiteY1" fmla="*/ 0 h 5105400"/>
              <a:gd name="connsiteX2" fmla="*/ 2535767 w 2535767"/>
              <a:gd name="connsiteY2" fmla="*/ 3837517 h 5105400"/>
              <a:gd name="connsiteX3" fmla="*/ 1523406 w 2535767"/>
              <a:gd name="connsiteY3" fmla="*/ 5079642 h 5105400"/>
              <a:gd name="connsiteX4" fmla="*/ 1267894 w 2535767"/>
              <a:gd name="connsiteY4" fmla="*/ 5105400 h 5105400"/>
              <a:gd name="connsiteX5" fmla="*/ 0 w 2535767"/>
              <a:gd name="connsiteY5" fmla="*/ 5105400 h 5105400"/>
              <a:gd name="connsiteX6" fmla="*/ 0 w 2535767"/>
              <a:gd name="connsiteY6" fmla="*/ 1267884 h 5105400"/>
              <a:gd name="connsiteX7" fmla="*/ 1267884 w 2535767"/>
              <a:gd name="connsiteY7" fmla="*/ 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767" h="5105400">
                <a:moveTo>
                  <a:pt x="1267884" y="0"/>
                </a:moveTo>
                <a:lnTo>
                  <a:pt x="2535767" y="0"/>
                </a:lnTo>
                <a:lnTo>
                  <a:pt x="2535767" y="3837517"/>
                </a:lnTo>
                <a:cubicBezTo>
                  <a:pt x="2535767" y="4450221"/>
                  <a:pt x="2101159" y="4961417"/>
                  <a:pt x="1523406" y="5079642"/>
                </a:cubicBezTo>
                <a:lnTo>
                  <a:pt x="1267894" y="5105400"/>
                </a:lnTo>
                <a:lnTo>
                  <a:pt x="0" y="5105400"/>
                </a:lnTo>
                <a:lnTo>
                  <a:pt x="0" y="1267884"/>
                </a:lnTo>
                <a:cubicBezTo>
                  <a:pt x="0" y="567651"/>
                  <a:pt x="567651" y="0"/>
                  <a:pt x="1267884" y="0"/>
                </a:cubicBezTo>
                <a:close/>
              </a:path>
            </a:pathLst>
          </a:custGeom>
        </p:spPr>
        <p:txBody>
          <a:bodyPr wrap="square">
            <a:noAutofit/>
          </a:bodyPr>
          <a:lstStyle/>
          <a:p>
            <a:endParaRPr lang="zh-CN" altLang="en-US"/>
          </a:p>
        </p:txBody>
      </p:sp>
      <p:grpSp>
        <p:nvGrpSpPr>
          <p:cNvPr id="93" name="组合 92">
            <a:extLst>
              <a:ext uri="{FF2B5EF4-FFF2-40B4-BE49-F238E27FC236}">
                <a16:creationId xmlns:a16="http://schemas.microsoft.com/office/drawing/2014/main" id="{4DCA5B86-021E-436B-AC73-7FE7CEB7626B}"/>
              </a:ext>
            </a:extLst>
          </p:cNvPr>
          <p:cNvGrpSpPr/>
          <p:nvPr userDrawn="1"/>
        </p:nvGrpSpPr>
        <p:grpSpPr>
          <a:xfrm>
            <a:off x="801955" y="1146204"/>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94" name="Freeform 99">
              <a:extLst>
                <a:ext uri="{FF2B5EF4-FFF2-40B4-BE49-F238E27FC236}">
                  <a16:creationId xmlns:a16="http://schemas.microsoft.com/office/drawing/2014/main" id="{04D6BC4D-BA37-49A8-ADAA-1602284C8C34}"/>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00">
              <a:extLst>
                <a:ext uri="{FF2B5EF4-FFF2-40B4-BE49-F238E27FC236}">
                  <a16:creationId xmlns:a16="http://schemas.microsoft.com/office/drawing/2014/main" id="{7EACCF20-3FF8-4E25-82CC-19B2D49FAEBC}"/>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01">
              <a:extLst>
                <a:ext uri="{FF2B5EF4-FFF2-40B4-BE49-F238E27FC236}">
                  <a16:creationId xmlns:a16="http://schemas.microsoft.com/office/drawing/2014/main" id="{89161AD5-FE02-41BD-A080-0DA240A239C0}"/>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02">
              <a:extLst>
                <a:ext uri="{FF2B5EF4-FFF2-40B4-BE49-F238E27FC236}">
                  <a16:creationId xmlns:a16="http://schemas.microsoft.com/office/drawing/2014/main" id="{8D4CA399-5454-44B1-9728-15DC316357A3}"/>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3">
              <a:extLst>
                <a:ext uri="{FF2B5EF4-FFF2-40B4-BE49-F238E27FC236}">
                  <a16:creationId xmlns:a16="http://schemas.microsoft.com/office/drawing/2014/main" id="{80EC578A-B366-4686-B0FE-A6449DFFE354}"/>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4">
              <a:extLst>
                <a:ext uri="{FF2B5EF4-FFF2-40B4-BE49-F238E27FC236}">
                  <a16:creationId xmlns:a16="http://schemas.microsoft.com/office/drawing/2014/main" id="{171AEA5B-BBEF-4A8D-AB6D-3A1F212359E7}"/>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5">
              <a:extLst>
                <a:ext uri="{FF2B5EF4-FFF2-40B4-BE49-F238E27FC236}">
                  <a16:creationId xmlns:a16="http://schemas.microsoft.com/office/drawing/2014/main" id="{4D586FFC-6BBA-47A5-B30D-EC47918231FE}"/>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6">
              <a:extLst>
                <a:ext uri="{FF2B5EF4-FFF2-40B4-BE49-F238E27FC236}">
                  <a16:creationId xmlns:a16="http://schemas.microsoft.com/office/drawing/2014/main" id="{5F62B23B-F005-4FEF-A36F-9D41EE81CE05}"/>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7">
              <a:extLst>
                <a:ext uri="{FF2B5EF4-FFF2-40B4-BE49-F238E27FC236}">
                  <a16:creationId xmlns:a16="http://schemas.microsoft.com/office/drawing/2014/main" id="{02A557EC-7893-429E-9B17-8175AE88A871}"/>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8">
              <a:extLst>
                <a:ext uri="{FF2B5EF4-FFF2-40B4-BE49-F238E27FC236}">
                  <a16:creationId xmlns:a16="http://schemas.microsoft.com/office/drawing/2014/main" id="{D859ED67-3CA9-4F44-8B4A-4A6BCE8CB890}"/>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9">
              <a:extLst>
                <a:ext uri="{FF2B5EF4-FFF2-40B4-BE49-F238E27FC236}">
                  <a16:creationId xmlns:a16="http://schemas.microsoft.com/office/drawing/2014/main" id="{E0341CFF-DC3E-483C-91F6-EB0C7F2493A4}"/>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05" name="Freeform 110">
              <a:extLst>
                <a:ext uri="{FF2B5EF4-FFF2-40B4-BE49-F238E27FC236}">
                  <a16:creationId xmlns:a16="http://schemas.microsoft.com/office/drawing/2014/main" id="{D683F261-964F-421B-8310-1120CC834DAA}"/>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11">
              <a:extLst>
                <a:ext uri="{FF2B5EF4-FFF2-40B4-BE49-F238E27FC236}">
                  <a16:creationId xmlns:a16="http://schemas.microsoft.com/office/drawing/2014/main" id="{BFC494E1-2C30-4549-90FD-7A1863605B10}"/>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7" name="标题 1">
            <a:extLst>
              <a:ext uri="{FF2B5EF4-FFF2-40B4-BE49-F238E27FC236}">
                <a16:creationId xmlns:a16="http://schemas.microsoft.com/office/drawing/2014/main" id="{A721D1FC-7BA3-478C-8689-FB54480CC8F1}"/>
              </a:ext>
            </a:extLst>
          </p:cNvPr>
          <p:cNvSpPr>
            <a:spLocks noGrp="1"/>
          </p:cNvSpPr>
          <p:nvPr>
            <p:ph type="title"/>
          </p:nvPr>
        </p:nvSpPr>
        <p:spPr>
          <a:xfrm>
            <a:off x="681567" y="1710168"/>
            <a:ext cx="4758018" cy="707886"/>
          </a:xfrm>
        </p:spPr>
        <p:txBody>
          <a:bodyPr>
            <a:normAutofit/>
          </a:bodyPr>
          <a:lstStyle>
            <a:lvl1pPr>
              <a:defRPr sz="28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sp>
        <p:nvSpPr>
          <p:cNvPr id="108" name="文本占位符 5">
            <a:extLst>
              <a:ext uri="{FF2B5EF4-FFF2-40B4-BE49-F238E27FC236}">
                <a16:creationId xmlns:a16="http://schemas.microsoft.com/office/drawing/2014/main" id="{C604C19A-AF52-438F-A96C-DCD39C73B770}"/>
              </a:ext>
            </a:extLst>
          </p:cNvPr>
          <p:cNvSpPr>
            <a:spLocks noGrp="1"/>
          </p:cNvSpPr>
          <p:nvPr>
            <p:ph type="body" sz="quarter" idx="15"/>
          </p:nvPr>
        </p:nvSpPr>
        <p:spPr>
          <a:xfrm>
            <a:off x="681567" y="2626096"/>
            <a:ext cx="4775200" cy="2299061"/>
          </a:xfrm>
          <a:noFill/>
        </p:spPr>
        <p:txBody>
          <a:bodyPr wrap="square" rtlCol="0">
            <a:normAutofit fontScale="92500" lnSpcReduction="10000"/>
          </a:bodyPr>
          <a:lstStyle>
            <a:lvl1pPr marL="0" indent="0">
              <a:lnSpc>
                <a:spcPct val="160000"/>
              </a:lnSpc>
              <a:buNone/>
              <a:defRPr lang="zh-CN" altLang="en-US" sz="1800" dirty="0" smtClean="0"/>
            </a:lvl1pPr>
            <a:lvl2pPr marL="228600" indent="0">
              <a:lnSpc>
                <a:spcPct val="160000"/>
              </a:lnSpc>
              <a:buNone/>
              <a:defRPr lang="zh-CN" altLang="en-US" dirty="0" smtClean="0"/>
            </a:lvl2pPr>
            <a:lvl3pPr marL="685800" indent="0">
              <a:lnSpc>
                <a:spcPct val="160000"/>
              </a:lnSpc>
              <a:buNone/>
              <a:defRPr lang="zh-CN" altLang="en-US" sz="1800" dirty="0" smtClean="0"/>
            </a:lvl3pPr>
            <a:lvl4pPr marL="1143000" indent="0">
              <a:lnSpc>
                <a:spcPct val="160000"/>
              </a:lnSpc>
              <a:buNone/>
              <a:defRPr lang="zh-CN" altLang="en-US" sz="1800" dirty="0" smtClean="0"/>
            </a:lvl4pPr>
            <a:lvl5pPr marL="1600200" indent="0">
              <a:lnSpc>
                <a:spcPct val="160000"/>
              </a:lnSpc>
              <a:buNone/>
              <a:defRPr lang="zh-CN" altLang="en-US" sz="18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9" name="半闭框 108">
            <a:extLst>
              <a:ext uri="{FF2B5EF4-FFF2-40B4-BE49-F238E27FC236}">
                <a16:creationId xmlns:a16="http://schemas.microsoft.com/office/drawing/2014/main" id="{62441525-609F-4050-9263-B83AF1B4A91C}"/>
              </a:ext>
            </a:extLst>
          </p:cNvPr>
          <p:cNvSpPr/>
          <p:nvPr userDrawn="1"/>
        </p:nvSpPr>
        <p:spPr>
          <a:xfrm flipH="1" flipV="1">
            <a:off x="5768484" y="5734386"/>
            <a:ext cx="349250" cy="349250"/>
          </a:xfrm>
          <a:prstGeom prst="halfFrame">
            <a:avLst>
              <a:gd name="adj1" fmla="val 10000"/>
              <a:gd name="adj2" fmla="val 1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85225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a:extLst>
              <a:ext uri="{FF2B5EF4-FFF2-40B4-BE49-F238E27FC236}">
                <a16:creationId xmlns:a16="http://schemas.microsoft.com/office/drawing/2014/main" id="{07E6AFE3-C0A4-4956-8C40-D1F7A870706C}"/>
              </a:ext>
            </a:extLst>
          </p:cNvPr>
          <p:cNvGrpSpPr/>
          <p:nvPr userDrawn="1"/>
        </p:nvGrpSpPr>
        <p:grpSpPr>
          <a:xfrm>
            <a:off x="6216388" y="1028700"/>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95" name="Freeform 99">
              <a:extLst>
                <a:ext uri="{FF2B5EF4-FFF2-40B4-BE49-F238E27FC236}">
                  <a16:creationId xmlns:a16="http://schemas.microsoft.com/office/drawing/2014/main" id="{64A813F3-3551-46B6-A101-80EAB1E53609}"/>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00">
              <a:extLst>
                <a:ext uri="{FF2B5EF4-FFF2-40B4-BE49-F238E27FC236}">
                  <a16:creationId xmlns:a16="http://schemas.microsoft.com/office/drawing/2014/main" id="{29539880-01BC-4B54-B193-E956C1442C52}"/>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01">
              <a:extLst>
                <a:ext uri="{FF2B5EF4-FFF2-40B4-BE49-F238E27FC236}">
                  <a16:creationId xmlns:a16="http://schemas.microsoft.com/office/drawing/2014/main" id="{B5A69D2B-C7D6-4D9A-AE85-AA4B8E4F18D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2">
              <a:extLst>
                <a:ext uri="{FF2B5EF4-FFF2-40B4-BE49-F238E27FC236}">
                  <a16:creationId xmlns:a16="http://schemas.microsoft.com/office/drawing/2014/main" id="{ABD689FA-E593-4722-A59C-33AAB37040D8}"/>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3">
              <a:extLst>
                <a:ext uri="{FF2B5EF4-FFF2-40B4-BE49-F238E27FC236}">
                  <a16:creationId xmlns:a16="http://schemas.microsoft.com/office/drawing/2014/main" id="{59817F53-8084-4009-AE2C-45AFB2F99F21}"/>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4">
              <a:extLst>
                <a:ext uri="{FF2B5EF4-FFF2-40B4-BE49-F238E27FC236}">
                  <a16:creationId xmlns:a16="http://schemas.microsoft.com/office/drawing/2014/main" id="{D596DC4E-2BAC-4140-B7BA-7B7F777BF8F6}"/>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5">
              <a:extLst>
                <a:ext uri="{FF2B5EF4-FFF2-40B4-BE49-F238E27FC236}">
                  <a16:creationId xmlns:a16="http://schemas.microsoft.com/office/drawing/2014/main" id="{AF8EFAEF-1D56-4650-9F14-68F6A4E2C6B1}"/>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6">
              <a:extLst>
                <a:ext uri="{FF2B5EF4-FFF2-40B4-BE49-F238E27FC236}">
                  <a16:creationId xmlns:a16="http://schemas.microsoft.com/office/drawing/2014/main" id="{9B9DB539-7613-43DB-B634-50778A0537A4}"/>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7">
              <a:extLst>
                <a:ext uri="{FF2B5EF4-FFF2-40B4-BE49-F238E27FC236}">
                  <a16:creationId xmlns:a16="http://schemas.microsoft.com/office/drawing/2014/main" id="{149D149C-CA49-48FC-A76D-348A4B24B9C6}"/>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8">
              <a:extLst>
                <a:ext uri="{FF2B5EF4-FFF2-40B4-BE49-F238E27FC236}">
                  <a16:creationId xmlns:a16="http://schemas.microsoft.com/office/drawing/2014/main" id="{6FF50D72-69B2-469A-A156-5FDBE55BB0F6}"/>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9">
              <a:extLst>
                <a:ext uri="{FF2B5EF4-FFF2-40B4-BE49-F238E27FC236}">
                  <a16:creationId xmlns:a16="http://schemas.microsoft.com/office/drawing/2014/main" id="{A8FD4400-E5B1-4BDC-A77C-12867580AC07}"/>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06" name="Freeform 110">
              <a:extLst>
                <a:ext uri="{FF2B5EF4-FFF2-40B4-BE49-F238E27FC236}">
                  <a16:creationId xmlns:a16="http://schemas.microsoft.com/office/drawing/2014/main" id="{3433A0D2-9C75-4607-8FE1-D87F74E3FF86}"/>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11">
              <a:extLst>
                <a:ext uri="{FF2B5EF4-FFF2-40B4-BE49-F238E27FC236}">
                  <a16:creationId xmlns:a16="http://schemas.microsoft.com/office/drawing/2014/main" id="{2B8F4354-C5BD-442D-84D4-A532EB067ADE}"/>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9" name="文本占位符 5">
            <a:extLst>
              <a:ext uri="{FF2B5EF4-FFF2-40B4-BE49-F238E27FC236}">
                <a16:creationId xmlns:a16="http://schemas.microsoft.com/office/drawing/2014/main" id="{7850E53A-29CF-430F-A32A-DA5A6F0DF8BA}"/>
              </a:ext>
            </a:extLst>
          </p:cNvPr>
          <p:cNvSpPr>
            <a:spLocks noGrp="1"/>
          </p:cNvSpPr>
          <p:nvPr>
            <p:ph type="body" sz="quarter" idx="15"/>
          </p:nvPr>
        </p:nvSpPr>
        <p:spPr>
          <a:xfrm>
            <a:off x="7165455" y="2654711"/>
            <a:ext cx="3937030" cy="1232857"/>
          </a:xfrm>
          <a:noFill/>
        </p:spPr>
        <p:txBody>
          <a:bodyPr wrap="square" rtlCol="0" anchor="ctr">
            <a:normAutofit fontScale="92500" lnSpcReduction="10000"/>
          </a:bodyPr>
          <a:lstStyle>
            <a:lvl1pPr marL="0" indent="0">
              <a:lnSpc>
                <a:spcPct val="160000"/>
              </a:lnSpc>
              <a:buNone/>
              <a:defRPr lang="zh-CN" altLang="en-US" sz="1800" dirty="0" smtClean="0"/>
            </a:lvl1pPr>
            <a:lvl2pPr marL="228600" indent="0">
              <a:lnSpc>
                <a:spcPct val="160000"/>
              </a:lnSpc>
              <a:buNone/>
              <a:defRPr lang="zh-CN" altLang="en-US" dirty="0" smtClean="0"/>
            </a:lvl2pPr>
            <a:lvl3pPr marL="685800" indent="0">
              <a:lnSpc>
                <a:spcPct val="160000"/>
              </a:lnSpc>
              <a:buNone/>
              <a:defRPr lang="zh-CN" altLang="en-US" sz="1800" dirty="0" smtClean="0"/>
            </a:lvl3pPr>
            <a:lvl4pPr marL="1143000" indent="0">
              <a:lnSpc>
                <a:spcPct val="160000"/>
              </a:lnSpc>
              <a:buNone/>
              <a:defRPr lang="zh-CN" altLang="en-US" sz="1800" dirty="0" smtClean="0"/>
            </a:lvl4pPr>
            <a:lvl5pPr marL="1600200" indent="0">
              <a:lnSpc>
                <a:spcPct val="160000"/>
              </a:lnSpc>
              <a:buNone/>
              <a:defRPr lang="zh-CN" altLang="en-US" sz="18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10" name="文本占位符 5">
            <a:extLst>
              <a:ext uri="{FF2B5EF4-FFF2-40B4-BE49-F238E27FC236}">
                <a16:creationId xmlns:a16="http://schemas.microsoft.com/office/drawing/2014/main" id="{1D6254F6-B72B-413F-8C41-4725B3478F09}"/>
              </a:ext>
            </a:extLst>
          </p:cNvPr>
          <p:cNvSpPr>
            <a:spLocks noGrp="1"/>
          </p:cNvSpPr>
          <p:nvPr>
            <p:ph type="body" sz="quarter" idx="16"/>
          </p:nvPr>
        </p:nvSpPr>
        <p:spPr>
          <a:xfrm>
            <a:off x="7165455" y="4153587"/>
            <a:ext cx="3937030" cy="1232857"/>
          </a:xfrm>
          <a:noFill/>
        </p:spPr>
        <p:txBody>
          <a:bodyPr wrap="square" rtlCol="0" anchor="ctr">
            <a:normAutofit fontScale="92500" lnSpcReduction="10000"/>
          </a:bodyPr>
          <a:lstStyle>
            <a:lvl1pPr marL="0" indent="0">
              <a:lnSpc>
                <a:spcPct val="160000"/>
              </a:lnSpc>
              <a:buNone/>
              <a:defRPr lang="zh-CN" altLang="en-US" sz="1800" dirty="0" smtClean="0"/>
            </a:lvl1pPr>
            <a:lvl2pPr marL="228600" indent="0">
              <a:lnSpc>
                <a:spcPct val="160000"/>
              </a:lnSpc>
              <a:buNone/>
              <a:defRPr lang="zh-CN" altLang="en-US" dirty="0" smtClean="0"/>
            </a:lvl2pPr>
            <a:lvl3pPr marL="685800" indent="0">
              <a:lnSpc>
                <a:spcPct val="160000"/>
              </a:lnSpc>
              <a:buNone/>
              <a:defRPr lang="zh-CN" altLang="en-US" sz="1800" dirty="0" smtClean="0"/>
            </a:lvl3pPr>
            <a:lvl4pPr marL="1143000" indent="0">
              <a:lnSpc>
                <a:spcPct val="160000"/>
              </a:lnSpc>
              <a:buNone/>
              <a:defRPr lang="zh-CN" altLang="en-US" sz="1800" dirty="0" smtClean="0"/>
            </a:lvl4pPr>
            <a:lvl5pPr marL="1600200" indent="0">
              <a:lnSpc>
                <a:spcPct val="160000"/>
              </a:lnSpc>
              <a:buNone/>
              <a:defRPr lang="zh-CN" altLang="en-US" sz="18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11" name="半闭框 110">
            <a:extLst>
              <a:ext uri="{FF2B5EF4-FFF2-40B4-BE49-F238E27FC236}">
                <a16:creationId xmlns:a16="http://schemas.microsoft.com/office/drawing/2014/main" id="{0163711E-AEF7-496C-A3A7-ABE5177F59C9}"/>
              </a:ext>
            </a:extLst>
          </p:cNvPr>
          <p:cNvSpPr/>
          <p:nvPr userDrawn="1"/>
        </p:nvSpPr>
        <p:spPr>
          <a:xfrm flipV="1">
            <a:off x="5746750" y="5703534"/>
            <a:ext cx="349250" cy="349250"/>
          </a:xfrm>
          <a:prstGeom prst="halfFrame">
            <a:avLst>
              <a:gd name="adj1" fmla="val 10000"/>
              <a:gd name="adj2" fmla="val 1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标题 1">
            <a:extLst>
              <a:ext uri="{FF2B5EF4-FFF2-40B4-BE49-F238E27FC236}">
                <a16:creationId xmlns:a16="http://schemas.microsoft.com/office/drawing/2014/main" id="{62D893E8-FE19-458F-BEE7-6233C23C9C1B}"/>
              </a:ext>
            </a:extLst>
          </p:cNvPr>
          <p:cNvSpPr>
            <a:spLocks noGrp="1"/>
          </p:cNvSpPr>
          <p:nvPr>
            <p:ph type="title"/>
          </p:nvPr>
        </p:nvSpPr>
        <p:spPr>
          <a:xfrm>
            <a:off x="6182373" y="1581377"/>
            <a:ext cx="4758018" cy="807314"/>
          </a:xfrm>
        </p:spPr>
        <p:txBody>
          <a:bodyPr>
            <a:normAutofit/>
          </a:bodyPr>
          <a:lstStyle>
            <a:lvl1pPr>
              <a:defRPr sz="28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sp>
        <p:nvSpPr>
          <p:cNvPr id="115" name="任意多边形: 形状 114">
            <a:extLst>
              <a:ext uri="{FF2B5EF4-FFF2-40B4-BE49-F238E27FC236}">
                <a16:creationId xmlns:a16="http://schemas.microsoft.com/office/drawing/2014/main" id="{A58A2C24-FC5B-4505-AAEF-6E2291A7796A}"/>
              </a:ext>
            </a:extLst>
          </p:cNvPr>
          <p:cNvSpPr>
            <a:spLocks/>
          </p:cNvSpPr>
          <p:nvPr userDrawn="1"/>
        </p:nvSpPr>
        <p:spPr>
          <a:xfrm>
            <a:off x="-304800" y="977900"/>
            <a:ext cx="6036733" cy="5105400"/>
          </a:xfrm>
          <a:custGeom>
            <a:avLst/>
            <a:gdLst>
              <a:gd name="connsiteX0" fmla="*/ 3804224 w 6036733"/>
              <a:gd name="connsiteY0" fmla="*/ 0 h 5105400"/>
              <a:gd name="connsiteX1" fmla="*/ 4673733 w 6036733"/>
              <a:gd name="connsiteY1" fmla="*/ 0 h 5105400"/>
              <a:gd name="connsiteX2" fmla="*/ 4903617 w 6036733"/>
              <a:gd name="connsiteY2" fmla="*/ 2011887 h 5105400"/>
              <a:gd name="connsiteX3" fmla="*/ 5167224 w 6036733"/>
              <a:gd name="connsiteY3" fmla="*/ 0 h 5105400"/>
              <a:gd name="connsiteX4" fmla="*/ 6036733 w 6036733"/>
              <a:gd name="connsiteY4" fmla="*/ 0 h 5105400"/>
              <a:gd name="connsiteX5" fmla="*/ 5346521 w 6036733"/>
              <a:gd name="connsiteY5" fmla="*/ 3257492 h 5105400"/>
              <a:gd name="connsiteX6" fmla="*/ 5346521 w 6036733"/>
              <a:gd name="connsiteY6" fmla="*/ 5105400 h 5105400"/>
              <a:gd name="connsiteX7" fmla="*/ 4469705 w 6036733"/>
              <a:gd name="connsiteY7" fmla="*/ 5105400 h 5105400"/>
              <a:gd name="connsiteX8" fmla="*/ 4469705 w 6036733"/>
              <a:gd name="connsiteY8" fmla="*/ 3257492 h 5105400"/>
              <a:gd name="connsiteX9" fmla="*/ 0 w 6036733"/>
              <a:gd name="connsiteY9" fmla="*/ 0 h 5105400"/>
              <a:gd name="connsiteX10" fmla="*/ 919533 w 6036733"/>
              <a:gd name="connsiteY10" fmla="*/ 0 h 5105400"/>
              <a:gd name="connsiteX11" fmla="*/ 1019545 w 6036733"/>
              <a:gd name="connsiteY11" fmla="*/ 1781342 h 5105400"/>
              <a:gd name="connsiteX12" fmla="*/ 1116255 w 6036733"/>
              <a:gd name="connsiteY12" fmla="*/ 3503459 h 5105400"/>
              <a:gd name="connsiteX13" fmla="*/ 1377965 w 6036733"/>
              <a:gd name="connsiteY13" fmla="*/ 0 h 5105400"/>
              <a:gd name="connsiteX14" fmla="*/ 2360835 w 6036733"/>
              <a:gd name="connsiteY14" fmla="*/ 0 h 5105400"/>
              <a:gd name="connsiteX15" fmla="*/ 2464078 w 6036733"/>
              <a:gd name="connsiteY15" fmla="*/ 1683930 h 5105400"/>
              <a:gd name="connsiteX16" fmla="*/ 2568622 w 6036733"/>
              <a:gd name="connsiteY16" fmla="*/ 3626443 h 5105400"/>
              <a:gd name="connsiteX17" fmla="*/ 2832791 w 6036733"/>
              <a:gd name="connsiteY17" fmla="*/ 0 h 5105400"/>
              <a:gd name="connsiteX18" fmla="*/ 3752323 w 6036733"/>
              <a:gd name="connsiteY18" fmla="*/ 0 h 5105400"/>
              <a:gd name="connsiteX19" fmla="*/ 3330883 w 6036733"/>
              <a:gd name="connsiteY19" fmla="*/ 5105400 h 5105400"/>
              <a:gd name="connsiteX20" fmla="*/ 2149149 w 6036733"/>
              <a:gd name="connsiteY20" fmla="*/ 5105400 h 5105400"/>
              <a:gd name="connsiteX21" fmla="*/ 1862673 w 6036733"/>
              <a:gd name="connsiteY21" fmla="*/ 2428140 h 5105400"/>
              <a:gd name="connsiteX22" fmla="*/ 1598680 w 6036733"/>
              <a:gd name="connsiteY22" fmla="*/ 5105400 h 5105400"/>
              <a:gd name="connsiteX23" fmla="*/ 423690 w 6036733"/>
              <a:gd name="connsiteY23" fmla="*/ 51054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6733" h="5105400">
                <a:moveTo>
                  <a:pt x="3804224" y="0"/>
                </a:moveTo>
                <a:lnTo>
                  <a:pt x="4673733" y="0"/>
                </a:lnTo>
                <a:cubicBezTo>
                  <a:pt x="4809612" y="996516"/>
                  <a:pt x="4886240" y="1667146"/>
                  <a:pt x="4903617" y="2011887"/>
                </a:cubicBezTo>
                <a:cubicBezTo>
                  <a:pt x="4956076" y="1467165"/>
                  <a:pt x="5043945" y="796537"/>
                  <a:pt x="5167224" y="0"/>
                </a:cubicBezTo>
                <a:lnTo>
                  <a:pt x="6036733" y="0"/>
                </a:lnTo>
                <a:lnTo>
                  <a:pt x="5346521" y="3257492"/>
                </a:lnTo>
                <a:lnTo>
                  <a:pt x="5346521" y="5105400"/>
                </a:lnTo>
                <a:lnTo>
                  <a:pt x="4469705" y="5105400"/>
                </a:lnTo>
                <a:lnTo>
                  <a:pt x="4469705" y="3257492"/>
                </a:lnTo>
                <a:close/>
                <a:moveTo>
                  <a:pt x="0" y="0"/>
                </a:moveTo>
                <a:lnTo>
                  <a:pt x="919533" y="0"/>
                </a:lnTo>
                <a:lnTo>
                  <a:pt x="1019545" y="1781342"/>
                </a:lnTo>
                <a:lnTo>
                  <a:pt x="1116255" y="3503459"/>
                </a:lnTo>
                <a:cubicBezTo>
                  <a:pt x="1151173" y="2612254"/>
                  <a:pt x="1238409" y="1444435"/>
                  <a:pt x="1377965" y="0"/>
                </a:cubicBezTo>
                <a:lnTo>
                  <a:pt x="2360835" y="0"/>
                </a:lnTo>
                <a:cubicBezTo>
                  <a:pt x="2373903" y="149296"/>
                  <a:pt x="2408317" y="710606"/>
                  <a:pt x="2464078" y="1683930"/>
                </a:cubicBezTo>
                <a:lnTo>
                  <a:pt x="2568622" y="3626443"/>
                </a:lnTo>
                <a:cubicBezTo>
                  <a:pt x="2622463" y="2390595"/>
                  <a:pt x="2710519" y="1181780"/>
                  <a:pt x="2832791" y="0"/>
                </a:cubicBezTo>
                <a:lnTo>
                  <a:pt x="3752323" y="0"/>
                </a:lnTo>
                <a:lnTo>
                  <a:pt x="3330883" y="5105400"/>
                </a:lnTo>
                <a:lnTo>
                  <a:pt x="2149149" y="5105400"/>
                </a:lnTo>
                <a:cubicBezTo>
                  <a:pt x="2040975" y="4321018"/>
                  <a:pt x="1945483" y="3428598"/>
                  <a:pt x="1862673" y="2428140"/>
                </a:cubicBezTo>
                <a:cubicBezTo>
                  <a:pt x="1824921" y="2857105"/>
                  <a:pt x="1736923" y="3749525"/>
                  <a:pt x="1598680" y="5105400"/>
                </a:cubicBezTo>
                <a:lnTo>
                  <a:pt x="423690" y="5105400"/>
                </a:lnTo>
                <a:close/>
              </a:path>
            </a:pathLst>
          </a:custGeom>
          <a:noFill/>
          <a:ln>
            <a:gradFill flip="none" rotWithShape="1">
              <a:gsLst>
                <a:gs pos="0">
                  <a:schemeClr val="accent1"/>
                </a:gs>
                <a:gs pos="39000">
                  <a:schemeClr val="accent2"/>
                </a:gs>
                <a:gs pos="72000">
                  <a:schemeClr val="accent3">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6" name="图片占位符 115">
            <a:extLst>
              <a:ext uri="{FF2B5EF4-FFF2-40B4-BE49-F238E27FC236}">
                <a16:creationId xmlns:a16="http://schemas.microsoft.com/office/drawing/2014/main" id="{FC5A208E-C296-444A-8B65-D84373EF00CE}"/>
              </a:ext>
            </a:extLst>
          </p:cNvPr>
          <p:cNvSpPr>
            <a:spLocks noGrp="1"/>
          </p:cNvSpPr>
          <p:nvPr>
            <p:ph type="pic" sz="quarter" idx="14"/>
          </p:nvPr>
        </p:nvSpPr>
        <p:spPr>
          <a:xfrm>
            <a:off x="-406400" y="1028700"/>
            <a:ext cx="6036733" cy="5105400"/>
          </a:xfrm>
          <a:custGeom>
            <a:avLst/>
            <a:gdLst>
              <a:gd name="connsiteX0" fmla="*/ 3804224 w 6036733"/>
              <a:gd name="connsiteY0" fmla="*/ 0 h 5105400"/>
              <a:gd name="connsiteX1" fmla="*/ 4673733 w 6036733"/>
              <a:gd name="connsiteY1" fmla="*/ 0 h 5105400"/>
              <a:gd name="connsiteX2" fmla="*/ 4903617 w 6036733"/>
              <a:gd name="connsiteY2" fmla="*/ 2011887 h 5105400"/>
              <a:gd name="connsiteX3" fmla="*/ 5167224 w 6036733"/>
              <a:gd name="connsiteY3" fmla="*/ 0 h 5105400"/>
              <a:gd name="connsiteX4" fmla="*/ 6036733 w 6036733"/>
              <a:gd name="connsiteY4" fmla="*/ 0 h 5105400"/>
              <a:gd name="connsiteX5" fmla="*/ 5346521 w 6036733"/>
              <a:gd name="connsiteY5" fmla="*/ 3257492 h 5105400"/>
              <a:gd name="connsiteX6" fmla="*/ 5346521 w 6036733"/>
              <a:gd name="connsiteY6" fmla="*/ 5105400 h 5105400"/>
              <a:gd name="connsiteX7" fmla="*/ 4469705 w 6036733"/>
              <a:gd name="connsiteY7" fmla="*/ 5105400 h 5105400"/>
              <a:gd name="connsiteX8" fmla="*/ 4469705 w 6036733"/>
              <a:gd name="connsiteY8" fmla="*/ 3257492 h 5105400"/>
              <a:gd name="connsiteX9" fmla="*/ 0 w 6036733"/>
              <a:gd name="connsiteY9" fmla="*/ 0 h 5105400"/>
              <a:gd name="connsiteX10" fmla="*/ 919533 w 6036733"/>
              <a:gd name="connsiteY10" fmla="*/ 0 h 5105400"/>
              <a:gd name="connsiteX11" fmla="*/ 1019545 w 6036733"/>
              <a:gd name="connsiteY11" fmla="*/ 1781342 h 5105400"/>
              <a:gd name="connsiteX12" fmla="*/ 1116255 w 6036733"/>
              <a:gd name="connsiteY12" fmla="*/ 3503459 h 5105400"/>
              <a:gd name="connsiteX13" fmla="*/ 1377965 w 6036733"/>
              <a:gd name="connsiteY13" fmla="*/ 0 h 5105400"/>
              <a:gd name="connsiteX14" fmla="*/ 2360835 w 6036733"/>
              <a:gd name="connsiteY14" fmla="*/ 0 h 5105400"/>
              <a:gd name="connsiteX15" fmla="*/ 2464078 w 6036733"/>
              <a:gd name="connsiteY15" fmla="*/ 1683930 h 5105400"/>
              <a:gd name="connsiteX16" fmla="*/ 2568622 w 6036733"/>
              <a:gd name="connsiteY16" fmla="*/ 3626443 h 5105400"/>
              <a:gd name="connsiteX17" fmla="*/ 2832791 w 6036733"/>
              <a:gd name="connsiteY17" fmla="*/ 0 h 5105400"/>
              <a:gd name="connsiteX18" fmla="*/ 3752323 w 6036733"/>
              <a:gd name="connsiteY18" fmla="*/ 0 h 5105400"/>
              <a:gd name="connsiteX19" fmla="*/ 3330883 w 6036733"/>
              <a:gd name="connsiteY19" fmla="*/ 5105400 h 5105400"/>
              <a:gd name="connsiteX20" fmla="*/ 2149149 w 6036733"/>
              <a:gd name="connsiteY20" fmla="*/ 5105400 h 5105400"/>
              <a:gd name="connsiteX21" fmla="*/ 1862673 w 6036733"/>
              <a:gd name="connsiteY21" fmla="*/ 2428140 h 5105400"/>
              <a:gd name="connsiteX22" fmla="*/ 1598680 w 6036733"/>
              <a:gd name="connsiteY22" fmla="*/ 5105400 h 5105400"/>
              <a:gd name="connsiteX23" fmla="*/ 423690 w 6036733"/>
              <a:gd name="connsiteY23" fmla="*/ 5105400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36733" h="5105400">
                <a:moveTo>
                  <a:pt x="3804224" y="0"/>
                </a:moveTo>
                <a:lnTo>
                  <a:pt x="4673733" y="0"/>
                </a:lnTo>
                <a:cubicBezTo>
                  <a:pt x="4809612" y="996516"/>
                  <a:pt x="4886240" y="1667146"/>
                  <a:pt x="4903617" y="2011887"/>
                </a:cubicBezTo>
                <a:cubicBezTo>
                  <a:pt x="4956076" y="1467165"/>
                  <a:pt x="5043945" y="796537"/>
                  <a:pt x="5167224" y="0"/>
                </a:cubicBezTo>
                <a:lnTo>
                  <a:pt x="6036733" y="0"/>
                </a:lnTo>
                <a:lnTo>
                  <a:pt x="5346521" y="3257492"/>
                </a:lnTo>
                <a:lnTo>
                  <a:pt x="5346521" y="5105400"/>
                </a:lnTo>
                <a:lnTo>
                  <a:pt x="4469705" y="5105400"/>
                </a:lnTo>
                <a:lnTo>
                  <a:pt x="4469705" y="3257492"/>
                </a:lnTo>
                <a:close/>
                <a:moveTo>
                  <a:pt x="0" y="0"/>
                </a:moveTo>
                <a:lnTo>
                  <a:pt x="919533" y="0"/>
                </a:lnTo>
                <a:lnTo>
                  <a:pt x="1019545" y="1781342"/>
                </a:lnTo>
                <a:lnTo>
                  <a:pt x="1116255" y="3503459"/>
                </a:lnTo>
                <a:cubicBezTo>
                  <a:pt x="1151173" y="2612254"/>
                  <a:pt x="1238409" y="1444435"/>
                  <a:pt x="1377965" y="0"/>
                </a:cubicBezTo>
                <a:lnTo>
                  <a:pt x="2360835" y="0"/>
                </a:lnTo>
                <a:cubicBezTo>
                  <a:pt x="2373903" y="149296"/>
                  <a:pt x="2408317" y="710606"/>
                  <a:pt x="2464078" y="1683930"/>
                </a:cubicBezTo>
                <a:lnTo>
                  <a:pt x="2568622" y="3626443"/>
                </a:lnTo>
                <a:cubicBezTo>
                  <a:pt x="2622463" y="2390595"/>
                  <a:pt x="2710519" y="1181780"/>
                  <a:pt x="2832791" y="0"/>
                </a:cubicBezTo>
                <a:lnTo>
                  <a:pt x="3752323" y="0"/>
                </a:lnTo>
                <a:lnTo>
                  <a:pt x="3330883" y="5105400"/>
                </a:lnTo>
                <a:lnTo>
                  <a:pt x="2149149" y="5105400"/>
                </a:lnTo>
                <a:cubicBezTo>
                  <a:pt x="2040975" y="4321018"/>
                  <a:pt x="1945483" y="3428598"/>
                  <a:pt x="1862673" y="2428140"/>
                </a:cubicBezTo>
                <a:cubicBezTo>
                  <a:pt x="1824921" y="2857105"/>
                  <a:pt x="1736923" y="3749525"/>
                  <a:pt x="1598680" y="5105400"/>
                </a:cubicBezTo>
                <a:lnTo>
                  <a:pt x="423690" y="5105400"/>
                </a:lnTo>
                <a:close/>
              </a:path>
            </a:pathLst>
          </a:custGeom>
        </p:spPr>
        <p:txBody>
          <a:bodyPr wrap="square">
            <a:noAutofit/>
          </a:bodyPr>
          <a:lstStyle/>
          <a:p>
            <a:endParaRPr lang="zh-CN" altLang="en-US"/>
          </a:p>
        </p:txBody>
      </p:sp>
      <p:grpSp>
        <p:nvGrpSpPr>
          <p:cNvPr id="80" name="组合 79">
            <a:extLst>
              <a:ext uri="{FF2B5EF4-FFF2-40B4-BE49-F238E27FC236}">
                <a16:creationId xmlns:a16="http://schemas.microsoft.com/office/drawing/2014/main" id="{BEA7479A-9D26-48DE-8E22-302DE4BBED48}"/>
              </a:ext>
            </a:extLst>
          </p:cNvPr>
          <p:cNvGrpSpPr/>
          <p:nvPr userDrawn="1"/>
        </p:nvGrpSpPr>
        <p:grpSpPr>
          <a:xfrm>
            <a:off x="6277213" y="2942645"/>
            <a:ext cx="656988" cy="656988"/>
            <a:chOff x="5974560" y="2855389"/>
            <a:chExt cx="846667" cy="846667"/>
          </a:xfrm>
        </p:grpSpPr>
        <p:sp>
          <p:nvSpPr>
            <p:cNvPr id="81" name="椭圆 80">
              <a:extLst>
                <a:ext uri="{FF2B5EF4-FFF2-40B4-BE49-F238E27FC236}">
                  <a16:creationId xmlns:a16="http://schemas.microsoft.com/office/drawing/2014/main" id="{ED27BCBF-8C08-4C91-A272-65B3A068247A}"/>
                </a:ext>
              </a:extLst>
            </p:cNvPr>
            <p:cNvSpPr/>
            <p:nvPr/>
          </p:nvSpPr>
          <p:spPr>
            <a:xfrm>
              <a:off x="5974560" y="2855389"/>
              <a:ext cx="846667" cy="8466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iconfont-1177-866140">
              <a:extLst>
                <a:ext uri="{FF2B5EF4-FFF2-40B4-BE49-F238E27FC236}">
                  <a16:creationId xmlns:a16="http://schemas.microsoft.com/office/drawing/2014/main" id="{886EA5CB-F312-4B65-97F1-BEE27473D266}"/>
                </a:ext>
              </a:extLst>
            </p:cNvPr>
            <p:cNvSpPr>
              <a:spLocks noChangeAspect="1"/>
            </p:cNvSpPr>
            <p:nvPr/>
          </p:nvSpPr>
          <p:spPr bwMode="auto">
            <a:xfrm>
              <a:off x="6137599" y="3043363"/>
              <a:ext cx="520589" cy="470718"/>
            </a:xfrm>
            <a:custGeom>
              <a:avLst/>
              <a:gdLst>
                <a:gd name="T0" fmla="*/ 4616 w 9416"/>
                <a:gd name="T1" fmla="*/ 6170 h 8513"/>
                <a:gd name="T2" fmla="*/ 5204 w 9416"/>
                <a:gd name="T3" fmla="*/ 6170 h 8513"/>
                <a:gd name="T4" fmla="*/ 5204 w 9416"/>
                <a:gd name="T5" fmla="*/ 5432 h 8513"/>
                <a:gd name="T6" fmla="*/ 5958 w 9416"/>
                <a:gd name="T7" fmla="*/ 5432 h 8513"/>
                <a:gd name="T8" fmla="*/ 5958 w 9416"/>
                <a:gd name="T9" fmla="*/ 4843 h 8513"/>
                <a:gd name="T10" fmla="*/ 5204 w 9416"/>
                <a:gd name="T11" fmla="*/ 4843 h 8513"/>
                <a:gd name="T12" fmla="*/ 5204 w 9416"/>
                <a:gd name="T13" fmla="*/ 4105 h 8513"/>
                <a:gd name="T14" fmla="*/ 4616 w 9416"/>
                <a:gd name="T15" fmla="*/ 4105 h 8513"/>
                <a:gd name="T16" fmla="*/ 4616 w 9416"/>
                <a:gd name="T17" fmla="*/ 4843 h 8513"/>
                <a:gd name="T18" fmla="*/ 3892 w 9416"/>
                <a:gd name="T19" fmla="*/ 4843 h 8513"/>
                <a:gd name="T20" fmla="*/ 3892 w 9416"/>
                <a:gd name="T21" fmla="*/ 5432 h 8513"/>
                <a:gd name="T22" fmla="*/ 4616 w 9416"/>
                <a:gd name="T23" fmla="*/ 5432 h 8513"/>
                <a:gd name="T24" fmla="*/ 4616 w 9416"/>
                <a:gd name="T25" fmla="*/ 6170 h 8513"/>
                <a:gd name="T26" fmla="*/ 800 w 9416"/>
                <a:gd name="T27" fmla="*/ 8513 h 8513"/>
                <a:gd name="T28" fmla="*/ 8616 w 9416"/>
                <a:gd name="T29" fmla="*/ 8513 h 8513"/>
                <a:gd name="T30" fmla="*/ 9416 w 9416"/>
                <a:gd name="T31" fmla="*/ 7713 h 8513"/>
                <a:gd name="T32" fmla="*/ 9416 w 9416"/>
                <a:gd name="T33" fmla="*/ 2563 h 8513"/>
                <a:gd name="T34" fmla="*/ 8616 w 9416"/>
                <a:gd name="T35" fmla="*/ 1763 h 8513"/>
                <a:gd name="T36" fmla="*/ 6878 w 9416"/>
                <a:gd name="T37" fmla="*/ 1763 h 8513"/>
                <a:gd name="T38" fmla="*/ 6908 w 9416"/>
                <a:gd name="T39" fmla="*/ 1500 h 8513"/>
                <a:gd name="T40" fmla="*/ 6908 w 9416"/>
                <a:gd name="T41" fmla="*/ 1200 h 8513"/>
                <a:gd name="T42" fmla="*/ 5708 w 9416"/>
                <a:gd name="T43" fmla="*/ 0 h 8513"/>
                <a:gd name="T44" fmla="*/ 3708 w 9416"/>
                <a:gd name="T45" fmla="*/ 0 h 8513"/>
                <a:gd name="T46" fmla="*/ 2508 w 9416"/>
                <a:gd name="T47" fmla="*/ 1200 h 8513"/>
                <a:gd name="T48" fmla="*/ 2508 w 9416"/>
                <a:gd name="T49" fmla="*/ 1500 h 8513"/>
                <a:gd name="T50" fmla="*/ 2538 w 9416"/>
                <a:gd name="T51" fmla="*/ 1763 h 8513"/>
                <a:gd name="T52" fmla="*/ 800 w 9416"/>
                <a:gd name="T53" fmla="*/ 1763 h 8513"/>
                <a:gd name="T54" fmla="*/ 0 w 9416"/>
                <a:gd name="T55" fmla="*/ 2563 h 8513"/>
                <a:gd name="T56" fmla="*/ 0 w 9416"/>
                <a:gd name="T57" fmla="*/ 7713 h 8513"/>
                <a:gd name="T58" fmla="*/ 800 w 9416"/>
                <a:gd name="T59" fmla="*/ 8513 h 8513"/>
                <a:gd name="T60" fmla="*/ 3308 w 9416"/>
                <a:gd name="T61" fmla="*/ 1200 h 8513"/>
                <a:gd name="T62" fmla="*/ 3708 w 9416"/>
                <a:gd name="T63" fmla="*/ 800 h 8513"/>
                <a:gd name="T64" fmla="*/ 5708 w 9416"/>
                <a:gd name="T65" fmla="*/ 800 h 8513"/>
                <a:gd name="T66" fmla="*/ 6108 w 9416"/>
                <a:gd name="T67" fmla="*/ 1200 h 8513"/>
                <a:gd name="T68" fmla="*/ 6108 w 9416"/>
                <a:gd name="T69" fmla="*/ 1500 h 8513"/>
                <a:gd name="T70" fmla="*/ 6007 w 9416"/>
                <a:gd name="T71" fmla="*/ 1763 h 8513"/>
                <a:gd name="T72" fmla="*/ 3409 w 9416"/>
                <a:gd name="T73" fmla="*/ 1763 h 8513"/>
                <a:gd name="T74" fmla="*/ 3308 w 9416"/>
                <a:gd name="T75" fmla="*/ 1500 h 8513"/>
                <a:gd name="T76" fmla="*/ 3308 w 9416"/>
                <a:gd name="T77" fmla="*/ 1200 h 8513"/>
                <a:gd name="T78" fmla="*/ 3961 w 9416"/>
                <a:gd name="T79" fmla="*/ 3138 h 8513"/>
                <a:gd name="T80" fmla="*/ 4925 w 9416"/>
                <a:gd name="T81" fmla="*/ 3575 h 8513"/>
                <a:gd name="T82" fmla="*/ 5889 w 9416"/>
                <a:gd name="T83" fmla="*/ 3138 h 8513"/>
                <a:gd name="T84" fmla="*/ 7174 w 9416"/>
                <a:gd name="T85" fmla="*/ 4423 h 8513"/>
                <a:gd name="T86" fmla="*/ 6719 w 9416"/>
                <a:gd name="T87" fmla="*/ 5402 h 8513"/>
                <a:gd name="T88" fmla="*/ 6720 w 9416"/>
                <a:gd name="T89" fmla="*/ 5402 h 8513"/>
                <a:gd name="T90" fmla="*/ 4952 w 9416"/>
                <a:gd name="T91" fmla="*/ 7137 h 8513"/>
                <a:gd name="T92" fmla="*/ 3130 w 9416"/>
                <a:gd name="T93" fmla="*/ 5402 h 8513"/>
                <a:gd name="T94" fmla="*/ 3130 w 9416"/>
                <a:gd name="T95" fmla="*/ 5402 h 8513"/>
                <a:gd name="T96" fmla="*/ 2676 w 9416"/>
                <a:gd name="T97" fmla="*/ 4423 h 8513"/>
                <a:gd name="T98" fmla="*/ 3961 w 9416"/>
                <a:gd name="T99" fmla="*/ 3138 h 8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16" h="8513">
                  <a:moveTo>
                    <a:pt x="4616" y="6170"/>
                  </a:moveTo>
                  <a:lnTo>
                    <a:pt x="5204" y="6170"/>
                  </a:lnTo>
                  <a:lnTo>
                    <a:pt x="5204" y="5432"/>
                  </a:lnTo>
                  <a:lnTo>
                    <a:pt x="5958" y="5432"/>
                  </a:lnTo>
                  <a:lnTo>
                    <a:pt x="5958" y="4843"/>
                  </a:lnTo>
                  <a:lnTo>
                    <a:pt x="5204" y="4843"/>
                  </a:lnTo>
                  <a:lnTo>
                    <a:pt x="5204" y="4105"/>
                  </a:lnTo>
                  <a:lnTo>
                    <a:pt x="4616" y="4105"/>
                  </a:lnTo>
                  <a:lnTo>
                    <a:pt x="4616" y="4843"/>
                  </a:lnTo>
                  <a:lnTo>
                    <a:pt x="3892" y="4843"/>
                  </a:lnTo>
                  <a:lnTo>
                    <a:pt x="3892" y="5432"/>
                  </a:lnTo>
                  <a:lnTo>
                    <a:pt x="4616" y="5432"/>
                  </a:lnTo>
                  <a:lnTo>
                    <a:pt x="4616" y="6170"/>
                  </a:lnTo>
                  <a:close/>
                  <a:moveTo>
                    <a:pt x="800" y="8513"/>
                  </a:moveTo>
                  <a:lnTo>
                    <a:pt x="8616" y="8513"/>
                  </a:lnTo>
                  <a:cubicBezTo>
                    <a:pt x="9058" y="8513"/>
                    <a:pt x="9416" y="8154"/>
                    <a:pt x="9416" y="7713"/>
                  </a:cubicBezTo>
                  <a:lnTo>
                    <a:pt x="9416" y="2563"/>
                  </a:lnTo>
                  <a:cubicBezTo>
                    <a:pt x="9416" y="2121"/>
                    <a:pt x="9058" y="1763"/>
                    <a:pt x="8616" y="1763"/>
                  </a:cubicBezTo>
                  <a:lnTo>
                    <a:pt x="6878" y="1763"/>
                  </a:lnTo>
                  <a:cubicBezTo>
                    <a:pt x="6897" y="1678"/>
                    <a:pt x="6908" y="1590"/>
                    <a:pt x="6908" y="1500"/>
                  </a:cubicBezTo>
                  <a:lnTo>
                    <a:pt x="6908" y="1200"/>
                  </a:lnTo>
                  <a:cubicBezTo>
                    <a:pt x="6908" y="538"/>
                    <a:pt x="6370" y="0"/>
                    <a:pt x="5708" y="0"/>
                  </a:cubicBezTo>
                  <a:lnTo>
                    <a:pt x="3708" y="0"/>
                  </a:lnTo>
                  <a:cubicBezTo>
                    <a:pt x="3046" y="0"/>
                    <a:pt x="2508" y="538"/>
                    <a:pt x="2508" y="1200"/>
                  </a:cubicBezTo>
                  <a:lnTo>
                    <a:pt x="2508" y="1500"/>
                  </a:lnTo>
                  <a:cubicBezTo>
                    <a:pt x="2508" y="1590"/>
                    <a:pt x="2519" y="1678"/>
                    <a:pt x="2538" y="1763"/>
                  </a:cubicBezTo>
                  <a:lnTo>
                    <a:pt x="800" y="1763"/>
                  </a:lnTo>
                  <a:cubicBezTo>
                    <a:pt x="358" y="1763"/>
                    <a:pt x="0" y="2121"/>
                    <a:pt x="0" y="2563"/>
                  </a:cubicBezTo>
                  <a:lnTo>
                    <a:pt x="0" y="7713"/>
                  </a:lnTo>
                  <a:cubicBezTo>
                    <a:pt x="0" y="8154"/>
                    <a:pt x="358" y="8513"/>
                    <a:pt x="800" y="8513"/>
                  </a:cubicBezTo>
                  <a:close/>
                  <a:moveTo>
                    <a:pt x="3308" y="1200"/>
                  </a:moveTo>
                  <a:cubicBezTo>
                    <a:pt x="3308" y="979"/>
                    <a:pt x="3488" y="800"/>
                    <a:pt x="3708" y="800"/>
                  </a:cubicBezTo>
                  <a:lnTo>
                    <a:pt x="5708" y="800"/>
                  </a:lnTo>
                  <a:cubicBezTo>
                    <a:pt x="5928" y="800"/>
                    <a:pt x="6108" y="979"/>
                    <a:pt x="6108" y="1200"/>
                  </a:cubicBezTo>
                  <a:lnTo>
                    <a:pt x="6108" y="1500"/>
                  </a:lnTo>
                  <a:cubicBezTo>
                    <a:pt x="6108" y="1601"/>
                    <a:pt x="6069" y="1692"/>
                    <a:pt x="6007" y="1763"/>
                  </a:cubicBezTo>
                  <a:lnTo>
                    <a:pt x="3409" y="1763"/>
                  </a:lnTo>
                  <a:cubicBezTo>
                    <a:pt x="3347" y="1692"/>
                    <a:pt x="3308" y="1601"/>
                    <a:pt x="3308" y="1500"/>
                  </a:cubicBezTo>
                  <a:lnTo>
                    <a:pt x="3308" y="1200"/>
                  </a:lnTo>
                  <a:close/>
                  <a:moveTo>
                    <a:pt x="3961" y="3138"/>
                  </a:moveTo>
                  <a:cubicBezTo>
                    <a:pt x="4346" y="3138"/>
                    <a:pt x="4690" y="3308"/>
                    <a:pt x="4925" y="3575"/>
                  </a:cubicBezTo>
                  <a:cubicBezTo>
                    <a:pt x="5161" y="3308"/>
                    <a:pt x="5504" y="3138"/>
                    <a:pt x="5889" y="3138"/>
                  </a:cubicBezTo>
                  <a:cubicBezTo>
                    <a:pt x="6598" y="3138"/>
                    <a:pt x="7174" y="3713"/>
                    <a:pt x="7174" y="4423"/>
                  </a:cubicBezTo>
                  <a:cubicBezTo>
                    <a:pt x="7174" y="4816"/>
                    <a:pt x="6997" y="5167"/>
                    <a:pt x="6719" y="5402"/>
                  </a:cubicBezTo>
                  <a:lnTo>
                    <a:pt x="6720" y="5402"/>
                  </a:lnTo>
                  <a:lnTo>
                    <a:pt x="4952" y="7137"/>
                  </a:lnTo>
                  <a:lnTo>
                    <a:pt x="3130" y="5402"/>
                  </a:lnTo>
                  <a:lnTo>
                    <a:pt x="3130" y="5402"/>
                  </a:lnTo>
                  <a:cubicBezTo>
                    <a:pt x="2853" y="5167"/>
                    <a:pt x="2676" y="4816"/>
                    <a:pt x="2676" y="4423"/>
                  </a:cubicBezTo>
                  <a:cubicBezTo>
                    <a:pt x="2676" y="3713"/>
                    <a:pt x="3252" y="3138"/>
                    <a:pt x="3961" y="3138"/>
                  </a:cubicBezTo>
                  <a:close/>
                </a:path>
              </a:pathLst>
            </a:custGeom>
            <a:solidFill>
              <a:schemeClr val="bg1"/>
            </a:solidFill>
            <a:ln>
              <a:noFill/>
            </a:ln>
          </p:spPr>
        </p:sp>
      </p:grpSp>
      <p:grpSp>
        <p:nvGrpSpPr>
          <p:cNvPr id="83" name="组合 82">
            <a:extLst>
              <a:ext uri="{FF2B5EF4-FFF2-40B4-BE49-F238E27FC236}">
                <a16:creationId xmlns:a16="http://schemas.microsoft.com/office/drawing/2014/main" id="{E7C030DE-66C3-4288-8834-5836AEDF313A}"/>
              </a:ext>
            </a:extLst>
          </p:cNvPr>
          <p:cNvGrpSpPr/>
          <p:nvPr userDrawn="1"/>
        </p:nvGrpSpPr>
        <p:grpSpPr>
          <a:xfrm>
            <a:off x="6277213" y="4277049"/>
            <a:ext cx="656988" cy="656988"/>
            <a:chOff x="5918201" y="4189793"/>
            <a:chExt cx="846667" cy="846667"/>
          </a:xfrm>
        </p:grpSpPr>
        <p:sp>
          <p:nvSpPr>
            <p:cNvPr id="84" name="椭圆 83">
              <a:extLst>
                <a:ext uri="{FF2B5EF4-FFF2-40B4-BE49-F238E27FC236}">
                  <a16:creationId xmlns:a16="http://schemas.microsoft.com/office/drawing/2014/main" id="{A6225DBD-44BD-4369-859C-440675FD3989}"/>
                </a:ext>
              </a:extLst>
            </p:cNvPr>
            <p:cNvSpPr/>
            <p:nvPr/>
          </p:nvSpPr>
          <p:spPr>
            <a:xfrm>
              <a:off x="5918201" y="4189793"/>
              <a:ext cx="846667" cy="8466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iconfont-1177-866139">
              <a:extLst>
                <a:ext uri="{FF2B5EF4-FFF2-40B4-BE49-F238E27FC236}">
                  <a16:creationId xmlns:a16="http://schemas.microsoft.com/office/drawing/2014/main" id="{43DB8851-9D0B-43B4-A47F-EFA28E940F81}"/>
                </a:ext>
              </a:extLst>
            </p:cNvPr>
            <p:cNvSpPr>
              <a:spLocks noChangeAspect="1"/>
            </p:cNvSpPr>
            <p:nvPr/>
          </p:nvSpPr>
          <p:spPr bwMode="auto">
            <a:xfrm>
              <a:off x="6227261" y="4318601"/>
              <a:ext cx="228547" cy="589051"/>
            </a:xfrm>
            <a:custGeom>
              <a:avLst/>
              <a:gdLst>
                <a:gd name="T0" fmla="*/ 3659 w 4160"/>
                <a:gd name="T1" fmla="*/ 0 h 10721"/>
                <a:gd name="T2" fmla="*/ 500 w 4160"/>
                <a:gd name="T3" fmla="*/ 0 h 10721"/>
                <a:gd name="T4" fmla="*/ 0 w 4160"/>
                <a:gd name="T5" fmla="*/ 500 h 10721"/>
                <a:gd name="T6" fmla="*/ 500 w 4160"/>
                <a:gd name="T7" fmla="*/ 1000 h 10721"/>
                <a:gd name="T8" fmla="*/ 719 w 4160"/>
                <a:gd name="T9" fmla="*/ 1000 h 10721"/>
                <a:gd name="T10" fmla="*/ 719 w 4160"/>
                <a:gd name="T11" fmla="*/ 9360 h 10721"/>
                <a:gd name="T12" fmla="*/ 2080 w 4160"/>
                <a:gd name="T13" fmla="*/ 10721 h 10721"/>
                <a:gd name="T14" fmla="*/ 3441 w 4160"/>
                <a:gd name="T15" fmla="*/ 9360 h 10721"/>
                <a:gd name="T16" fmla="*/ 3441 w 4160"/>
                <a:gd name="T17" fmla="*/ 1000 h 10721"/>
                <a:gd name="T18" fmla="*/ 3660 w 4160"/>
                <a:gd name="T19" fmla="*/ 1000 h 10721"/>
                <a:gd name="T20" fmla="*/ 4160 w 4160"/>
                <a:gd name="T21" fmla="*/ 500 h 10721"/>
                <a:gd name="T22" fmla="*/ 3659 w 4160"/>
                <a:gd name="T23" fmla="*/ 0 h 10721"/>
                <a:gd name="T24" fmla="*/ 2880 w 4160"/>
                <a:gd name="T25" fmla="*/ 9441 h 10721"/>
                <a:gd name="T26" fmla="*/ 2080 w 4160"/>
                <a:gd name="T27" fmla="*/ 10241 h 10721"/>
                <a:gd name="T28" fmla="*/ 1280 w 4160"/>
                <a:gd name="T29" fmla="*/ 9441 h 10721"/>
                <a:gd name="T30" fmla="*/ 1280 w 4160"/>
                <a:gd name="T31" fmla="*/ 4767 h 10721"/>
                <a:gd name="T32" fmla="*/ 1289 w 4160"/>
                <a:gd name="T33" fmla="*/ 4767 h 10721"/>
                <a:gd name="T34" fmla="*/ 1289 w 4160"/>
                <a:gd name="T35" fmla="*/ 1667 h 10721"/>
                <a:gd name="T36" fmla="*/ 1489 w 4160"/>
                <a:gd name="T37" fmla="*/ 1467 h 10721"/>
                <a:gd name="T38" fmla="*/ 1689 w 4160"/>
                <a:gd name="T39" fmla="*/ 1667 h 10721"/>
                <a:gd name="T40" fmla="*/ 1689 w 4160"/>
                <a:gd name="T41" fmla="*/ 4767 h 10721"/>
                <a:gd name="T42" fmla="*/ 2880 w 4160"/>
                <a:gd name="T43" fmla="*/ 4767 h 10721"/>
                <a:gd name="T44" fmla="*/ 2880 w 4160"/>
                <a:gd name="T45" fmla="*/ 9441 h 10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60" h="10721">
                  <a:moveTo>
                    <a:pt x="3659" y="0"/>
                  </a:moveTo>
                  <a:lnTo>
                    <a:pt x="500" y="0"/>
                  </a:lnTo>
                  <a:cubicBezTo>
                    <a:pt x="224" y="0"/>
                    <a:pt x="0" y="224"/>
                    <a:pt x="0" y="500"/>
                  </a:cubicBezTo>
                  <a:cubicBezTo>
                    <a:pt x="0" y="776"/>
                    <a:pt x="224" y="1000"/>
                    <a:pt x="500" y="1000"/>
                  </a:cubicBezTo>
                  <a:lnTo>
                    <a:pt x="719" y="1000"/>
                  </a:lnTo>
                  <a:lnTo>
                    <a:pt x="719" y="9360"/>
                  </a:lnTo>
                  <a:cubicBezTo>
                    <a:pt x="719" y="10111"/>
                    <a:pt x="1329" y="10721"/>
                    <a:pt x="2080" y="10721"/>
                  </a:cubicBezTo>
                  <a:cubicBezTo>
                    <a:pt x="2831" y="10721"/>
                    <a:pt x="3441" y="10111"/>
                    <a:pt x="3441" y="9360"/>
                  </a:cubicBezTo>
                  <a:lnTo>
                    <a:pt x="3441" y="1000"/>
                  </a:lnTo>
                  <a:lnTo>
                    <a:pt x="3660" y="1000"/>
                  </a:lnTo>
                  <a:cubicBezTo>
                    <a:pt x="3936" y="1000"/>
                    <a:pt x="4160" y="776"/>
                    <a:pt x="4160" y="500"/>
                  </a:cubicBezTo>
                  <a:cubicBezTo>
                    <a:pt x="4159" y="224"/>
                    <a:pt x="3936" y="0"/>
                    <a:pt x="3659" y="0"/>
                  </a:cubicBezTo>
                  <a:close/>
                  <a:moveTo>
                    <a:pt x="2880" y="9441"/>
                  </a:moveTo>
                  <a:cubicBezTo>
                    <a:pt x="2880" y="9882"/>
                    <a:pt x="2522" y="10241"/>
                    <a:pt x="2080" y="10241"/>
                  </a:cubicBezTo>
                  <a:cubicBezTo>
                    <a:pt x="1638" y="10241"/>
                    <a:pt x="1280" y="9882"/>
                    <a:pt x="1280" y="9441"/>
                  </a:cubicBezTo>
                  <a:lnTo>
                    <a:pt x="1280" y="4767"/>
                  </a:lnTo>
                  <a:lnTo>
                    <a:pt x="1289" y="4767"/>
                  </a:lnTo>
                  <a:lnTo>
                    <a:pt x="1289" y="1667"/>
                  </a:lnTo>
                  <a:cubicBezTo>
                    <a:pt x="1289" y="1556"/>
                    <a:pt x="1378" y="1467"/>
                    <a:pt x="1489" y="1467"/>
                  </a:cubicBezTo>
                  <a:cubicBezTo>
                    <a:pt x="1600" y="1467"/>
                    <a:pt x="1689" y="1556"/>
                    <a:pt x="1689" y="1667"/>
                  </a:cubicBezTo>
                  <a:lnTo>
                    <a:pt x="1689" y="4767"/>
                  </a:lnTo>
                  <a:lnTo>
                    <a:pt x="2880" y="4767"/>
                  </a:lnTo>
                  <a:lnTo>
                    <a:pt x="2880" y="9441"/>
                  </a:lnTo>
                  <a:close/>
                </a:path>
              </a:pathLst>
            </a:custGeom>
            <a:solidFill>
              <a:schemeClr val="bg1"/>
            </a:solidFill>
            <a:ln>
              <a:noFill/>
            </a:ln>
          </p:spPr>
        </p:sp>
      </p:grpSp>
    </p:spTree>
    <p:extLst>
      <p:ext uri="{BB962C8B-B14F-4D97-AF65-F5344CB8AC3E}">
        <p14:creationId xmlns:p14="http://schemas.microsoft.com/office/powerpoint/2010/main" val="261164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7" name="图片占位符 86">
            <a:extLst>
              <a:ext uri="{FF2B5EF4-FFF2-40B4-BE49-F238E27FC236}">
                <a16:creationId xmlns:a16="http://schemas.microsoft.com/office/drawing/2014/main" id="{D21C9AB1-98A9-45B0-B24F-2995C756FA87}"/>
              </a:ext>
            </a:extLst>
          </p:cNvPr>
          <p:cNvSpPr>
            <a:spLocks noGrp="1"/>
          </p:cNvSpPr>
          <p:nvPr>
            <p:ph type="pic" sz="quarter" idx="14"/>
          </p:nvPr>
        </p:nvSpPr>
        <p:spPr>
          <a:xfrm>
            <a:off x="1" y="0"/>
            <a:ext cx="5434518" cy="6858000"/>
          </a:xfrm>
          <a:custGeom>
            <a:avLst/>
            <a:gdLst>
              <a:gd name="connsiteX0" fmla="*/ 1813344 w 5434518"/>
              <a:gd name="connsiteY0" fmla="*/ 6228367 h 6858000"/>
              <a:gd name="connsiteX1" fmla="*/ 2442977 w 5434518"/>
              <a:gd name="connsiteY1" fmla="*/ 6858000 h 6858000"/>
              <a:gd name="connsiteX2" fmla="*/ 1183711 w 5434518"/>
              <a:gd name="connsiteY2" fmla="*/ 6857999 h 6858000"/>
              <a:gd name="connsiteX3" fmla="*/ 3032236 w 5434518"/>
              <a:gd name="connsiteY3" fmla="*/ 5009474 h 6858000"/>
              <a:gd name="connsiteX4" fmla="*/ 4215626 w 5434518"/>
              <a:gd name="connsiteY4" fmla="*/ 6192864 h 6858000"/>
              <a:gd name="connsiteX5" fmla="*/ 3550491 w 5434518"/>
              <a:gd name="connsiteY5" fmla="*/ 6857999 h 6858000"/>
              <a:gd name="connsiteX6" fmla="*/ 2513982 w 5434518"/>
              <a:gd name="connsiteY6" fmla="*/ 6858000 h 6858000"/>
              <a:gd name="connsiteX7" fmla="*/ 1848847 w 5434518"/>
              <a:gd name="connsiteY7" fmla="*/ 6192864 h 6858000"/>
              <a:gd name="connsiteX8" fmla="*/ 594453 w 5434518"/>
              <a:gd name="connsiteY8" fmla="*/ 5009474 h 6858000"/>
              <a:gd name="connsiteX9" fmla="*/ 1777843 w 5434518"/>
              <a:gd name="connsiteY9" fmla="*/ 6192864 h 6858000"/>
              <a:gd name="connsiteX10" fmla="*/ 1112708 w 5434518"/>
              <a:gd name="connsiteY10" fmla="*/ 6857999 h 6858000"/>
              <a:gd name="connsiteX11" fmla="*/ 76200 w 5434518"/>
              <a:gd name="connsiteY11" fmla="*/ 6857999 h 6858000"/>
              <a:gd name="connsiteX12" fmla="*/ 0 w 5434518"/>
              <a:gd name="connsiteY12" fmla="*/ 6781801 h 6858000"/>
              <a:gd name="connsiteX13" fmla="*/ 0 w 5434518"/>
              <a:gd name="connsiteY13" fmla="*/ 5603928 h 6858000"/>
              <a:gd name="connsiteX14" fmla="*/ 0 w 5434518"/>
              <a:gd name="connsiteY14" fmla="*/ 4415021 h 6858000"/>
              <a:gd name="connsiteX15" fmla="*/ 558951 w 5434518"/>
              <a:gd name="connsiteY15" fmla="*/ 4973973 h 6858000"/>
              <a:gd name="connsiteX16" fmla="*/ 0 w 5434518"/>
              <a:gd name="connsiteY16" fmla="*/ 5532924 h 6858000"/>
              <a:gd name="connsiteX17" fmla="*/ 4251128 w 5434518"/>
              <a:gd name="connsiteY17" fmla="*/ 3790583 h 6858000"/>
              <a:gd name="connsiteX18" fmla="*/ 5434518 w 5434518"/>
              <a:gd name="connsiteY18" fmla="*/ 4973973 h 6858000"/>
              <a:gd name="connsiteX19" fmla="*/ 4251128 w 5434518"/>
              <a:gd name="connsiteY19" fmla="*/ 6157363 h 6858000"/>
              <a:gd name="connsiteX20" fmla="*/ 3067738 w 5434518"/>
              <a:gd name="connsiteY20" fmla="*/ 4973973 h 6858000"/>
              <a:gd name="connsiteX21" fmla="*/ 1813345 w 5434518"/>
              <a:gd name="connsiteY21" fmla="*/ 3790583 h 6858000"/>
              <a:gd name="connsiteX22" fmla="*/ 2996735 w 5434518"/>
              <a:gd name="connsiteY22" fmla="*/ 4973973 h 6858000"/>
              <a:gd name="connsiteX23" fmla="*/ 1813345 w 5434518"/>
              <a:gd name="connsiteY23" fmla="*/ 6157363 h 6858000"/>
              <a:gd name="connsiteX24" fmla="*/ 629955 w 5434518"/>
              <a:gd name="connsiteY24" fmla="*/ 4973973 h 6858000"/>
              <a:gd name="connsiteX25" fmla="*/ 594454 w 5434518"/>
              <a:gd name="connsiteY25" fmla="*/ 2571692 h 6858000"/>
              <a:gd name="connsiteX26" fmla="*/ 1777843 w 5434518"/>
              <a:gd name="connsiteY26" fmla="*/ 3755081 h 6858000"/>
              <a:gd name="connsiteX27" fmla="*/ 594454 w 5434518"/>
              <a:gd name="connsiteY27" fmla="*/ 4938472 h 6858000"/>
              <a:gd name="connsiteX28" fmla="*/ 0 w 5434518"/>
              <a:gd name="connsiteY28" fmla="*/ 4344018 h 6858000"/>
              <a:gd name="connsiteX29" fmla="*/ 0 w 5434518"/>
              <a:gd name="connsiteY29" fmla="*/ 3166146 h 6858000"/>
              <a:gd name="connsiteX30" fmla="*/ 3032236 w 5434518"/>
              <a:gd name="connsiteY30" fmla="*/ 2571691 h 6858000"/>
              <a:gd name="connsiteX31" fmla="*/ 4215626 w 5434518"/>
              <a:gd name="connsiteY31" fmla="*/ 3755081 h 6858000"/>
              <a:gd name="connsiteX32" fmla="*/ 3032236 w 5434518"/>
              <a:gd name="connsiteY32" fmla="*/ 4938471 h 6858000"/>
              <a:gd name="connsiteX33" fmla="*/ 1848847 w 5434518"/>
              <a:gd name="connsiteY33" fmla="*/ 3755081 h 6858000"/>
              <a:gd name="connsiteX34" fmla="*/ 0 w 5434518"/>
              <a:gd name="connsiteY34" fmla="*/ 1977238 h 6858000"/>
              <a:gd name="connsiteX35" fmla="*/ 558951 w 5434518"/>
              <a:gd name="connsiteY35" fmla="*/ 2536190 h 6858000"/>
              <a:gd name="connsiteX36" fmla="*/ 0 w 5434518"/>
              <a:gd name="connsiteY36" fmla="*/ 3095141 h 6858000"/>
              <a:gd name="connsiteX37" fmla="*/ 1813345 w 5434518"/>
              <a:gd name="connsiteY37" fmla="*/ 1352801 h 6858000"/>
              <a:gd name="connsiteX38" fmla="*/ 2996734 w 5434518"/>
              <a:gd name="connsiteY38" fmla="*/ 2536190 h 6858000"/>
              <a:gd name="connsiteX39" fmla="*/ 1813345 w 5434518"/>
              <a:gd name="connsiteY39" fmla="*/ 3719579 h 6858000"/>
              <a:gd name="connsiteX40" fmla="*/ 629954 w 5434518"/>
              <a:gd name="connsiteY40" fmla="*/ 2536190 h 6858000"/>
              <a:gd name="connsiteX41" fmla="*/ 594454 w 5434518"/>
              <a:gd name="connsiteY41" fmla="*/ 133910 h 6858000"/>
              <a:gd name="connsiteX42" fmla="*/ 1777844 w 5434518"/>
              <a:gd name="connsiteY42" fmla="*/ 1317300 h 6858000"/>
              <a:gd name="connsiteX43" fmla="*/ 594454 w 5434518"/>
              <a:gd name="connsiteY43" fmla="*/ 2500689 h 6858000"/>
              <a:gd name="connsiteX44" fmla="*/ 1 w 5434518"/>
              <a:gd name="connsiteY44" fmla="*/ 1906235 h 6858000"/>
              <a:gd name="connsiteX45" fmla="*/ 0 w 5434518"/>
              <a:gd name="connsiteY45" fmla="*/ 728364 h 6858000"/>
              <a:gd name="connsiteX46" fmla="*/ 3032236 w 5434518"/>
              <a:gd name="connsiteY46" fmla="*/ 133909 h 6858000"/>
              <a:gd name="connsiteX47" fmla="*/ 4215626 w 5434518"/>
              <a:gd name="connsiteY47" fmla="*/ 1317299 h 6858000"/>
              <a:gd name="connsiteX48" fmla="*/ 3032236 w 5434518"/>
              <a:gd name="connsiteY48" fmla="*/ 2500688 h 6858000"/>
              <a:gd name="connsiteX49" fmla="*/ 1848847 w 5434518"/>
              <a:gd name="connsiteY49" fmla="*/ 1317299 h 6858000"/>
              <a:gd name="connsiteX50" fmla="*/ 728363 w 5434518"/>
              <a:gd name="connsiteY50" fmla="*/ 0 h 6858000"/>
              <a:gd name="connsiteX51" fmla="*/ 2898327 w 5434518"/>
              <a:gd name="connsiteY51" fmla="*/ 0 h 6858000"/>
              <a:gd name="connsiteX52" fmla="*/ 2996735 w 5434518"/>
              <a:gd name="connsiteY52" fmla="*/ 98408 h 6858000"/>
              <a:gd name="connsiteX53" fmla="*/ 1813345 w 5434518"/>
              <a:gd name="connsiteY53" fmla="*/ 1281798 h 6858000"/>
              <a:gd name="connsiteX54" fmla="*/ 629955 w 5434518"/>
              <a:gd name="connsiteY54" fmla="*/ 98408 h 6858000"/>
              <a:gd name="connsiteX55" fmla="*/ 531547 w 5434518"/>
              <a:gd name="connsiteY55" fmla="*/ 0 h 6858000"/>
              <a:gd name="connsiteX56" fmla="*/ 657360 w 5434518"/>
              <a:gd name="connsiteY56" fmla="*/ 0 h 6858000"/>
              <a:gd name="connsiteX57" fmla="*/ 594453 w 5434518"/>
              <a:gd name="connsiteY57" fmla="*/ 62906 h 6858000"/>
              <a:gd name="connsiteX58" fmla="*/ 460542 w 5434518"/>
              <a:gd name="connsiteY58" fmla="*/ 0 h 6858000"/>
              <a:gd name="connsiteX59" fmla="*/ 558951 w 5434518"/>
              <a:gd name="connsiteY59" fmla="*/ 98409 h 6858000"/>
              <a:gd name="connsiteX60" fmla="*/ 0 w 5434518"/>
              <a:gd name="connsiteY60" fmla="*/ 657361 h 6858000"/>
              <a:gd name="connsiteX61" fmla="*/ 0 w 5434518"/>
              <a:gd name="connsiteY6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434518" h="6858000">
                <a:moveTo>
                  <a:pt x="1813344" y="6228367"/>
                </a:moveTo>
                <a:lnTo>
                  <a:pt x="2442977" y="6858000"/>
                </a:lnTo>
                <a:lnTo>
                  <a:pt x="1183711" y="6857999"/>
                </a:lnTo>
                <a:close/>
                <a:moveTo>
                  <a:pt x="3032236" y="5009474"/>
                </a:moveTo>
                <a:lnTo>
                  <a:pt x="4215626" y="6192864"/>
                </a:lnTo>
                <a:lnTo>
                  <a:pt x="3550491" y="6857999"/>
                </a:lnTo>
                <a:lnTo>
                  <a:pt x="2513982" y="6858000"/>
                </a:lnTo>
                <a:lnTo>
                  <a:pt x="1848847" y="6192864"/>
                </a:lnTo>
                <a:close/>
                <a:moveTo>
                  <a:pt x="594453" y="5009474"/>
                </a:moveTo>
                <a:lnTo>
                  <a:pt x="1777843" y="6192864"/>
                </a:lnTo>
                <a:lnTo>
                  <a:pt x="1112708" y="6857999"/>
                </a:lnTo>
                <a:lnTo>
                  <a:pt x="76200" y="6857999"/>
                </a:lnTo>
                <a:lnTo>
                  <a:pt x="0" y="6781801"/>
                </a:lnTo>
                <a:lnTo>
                  <a:pt x="0" y="5603928"/>
                </a:lnTo>
                <a:close/>
                <a:moveTo>
                  <a:pt x="0" y="4415021"/>
                </a:moveTo>
                <a:lnTo>
                  <a:pt x="558951" y="4973973"/>
                </a:lnTo>
                <a:lnTo>
                  <a:pt x="0" y="5532924"/>
                </a:lnTo>
                <a:close/>
                <a:moveTo>
                  <a:pt x="4251128" y="3790583"/>
                </a:moveTo>
                <a:lnTo>
                  <a:pt x="5434518" y="4973973"/>
                </a:lnTo>
                <a:lnTo>
                  <a:pt x="4251128" y="6157363"/>
                </a:lnTo>
                <a:lnTo>
                  <a:pt x="3067738" y="4973973"/>
                </a:lnTo>
                <a:close/>
                <a:moveTo>
                  <a:pt x="1813345" y="3790583"/>
                </a:moveTo>
                <a:lnTo>
                  <a:pt x="2996735" y="4973973"/>
                </a:lnTo>
                <a:lnTo>
                  <a:pt x="1813345" y="6157363"/>
                </a:lnTo>
                <a:lnTo>
                  <a:pt x="629955" y="4973973"/>
                </a:lnTo>
                <a:close/>
                <a:moveTo>
                  <a:pt x="594454" y="2571692"/>
                </a:moveTo>
                <a:lnTo>
                  <a:pt x="1777843" y="3755081"/>
                </a:lnTo>
                <a:lnTo>
                  <a:pt x="594454" y="4938472"/>
                </a:lnTo>
                <a:lnTo>
                  <a:pt x="0" y="4344018"/>
                </a:lnTo>
                <a:lnTo>
                  <a:pt x="0" y="3166146"/>
                </a:lnTo>
                <a:close/>
                <a:moveTo>
                  <a:pt x="3032236" y="2571691"/>
                </a:moveTo>
                <a:lnTo>
                  <a:pt x="4215626" y="3755081"/>
                </a:lnTo>
                <a:lnTo>
                  <a:pt x="3032236" y="4938471"/>
                </a:lnTo>
                <a:lnTo>
                  <a:pt x="1848847" y="3755081"/>
                </a:lnTo>
                <a:close/>
                <a:moveTo>
                  <a:pt x="0" y="1977238"/>
                </a:moveTo>
                <a:lnTo>
                  <a:pt x="558951" y="2536190"/>
                </a:lnTo>
                <a:lnTo>
                  <a:pt x="0" y="3095141"/>
                </a:lnTo>
                <a:close/>
                <a:moveTo>
                  <a:pt x="1813345" y="1352801"/>
                </a:moveTo>
                <a:lnTo>
                  <a:pt x="2996734" y="2536190"/>
                </a:lnTo>
                <a:lnTo>
                  <a:pt x="1813345" y="3719579"/>
                </a:lnTo>
                <a:lnTo>
                  <a:pt x="629954" y="2536190"/>
                </a:lnTo>
                <a:close/>
                <a:moveTo>
                  <a:pt x="594454" y="133910"/>
                </a:moveTo>
                <a:lnTo>
                  <a:pt x="1777844" y="1317300"/>
                </a:lnTo>
                <a:lnTo>
                  <a:pt x="594454" y="2500689"/>
                </a:lnTo>
                <a:lnTo>
                  <a:pt x="1" y="1906235"/>
                </a:lnTo>
                <a:lnTo>
                  <a:pt x="0" y="728364"/>
                </a:lnTo>
                <a:close/>
                <a:moveTo>
                  <a:pt x="3032236" y="133909"/>
                </a:moveTo>
                <a:lnTo>
                  <a:pt x="4215626" y="1317299"/>
                </a:lnTo>
                <a:lnTo>
                  <a:pt x="3032236" y="2500688"/>
                </a:lnTo>
                <a:lnTo>
                  <a:pt x="1848847" y="1317299"/>
                </a:lnTo>
                <a:close/>
                <a:moveTo>
                  <a:pt x="728363" y="0"/>
                </a:moveTo>
                <a:lnTo>
                  <a:pt x="2898327" y="0"/>
                </a:lnTo>
                <a:lnTo>
                  <a:pt x="2996735" y="98408"/>
                </a:lnTo>
                <a:lnTo>
                  <a:pt x="1813345" y="1281798"/>
                </a:lnTo>
                <a:lnTo>
                  <a:pt x="629955" y="98408"/>
                </a:lnTo>
                <a:close/>
                <a:moveTo>
                  <a:pt x="531547" y="0"/>
                </a:moveTo>
                <a:lnTo>
                  <a:pt x="657360" y="0"/>
                </a:lnTo>
                <a:lnTo>
                  <a:pt x="594453" y="62906"/>
                </a:lnTo>
                <a:close/>
                <a:moveTo>
                  <a:pt x="460542" y="0"/>
                </a:moveTo>
                <a:lnTo>
                  <a:pt x="558951" y="98409"/>
                </a:lnTo>
                <a:lnTo>
                  <a:pt x="0" y="657361"/>
                </a:lnTo>
                <a:lnTo>
                  <a:pt x="0" y="0"/>
                </a:lnTo>
                <a:close/>
              </a:path>
            </a:pathLst>
          </a:custGeom>
        </p:spPr>
        <p:txBody>
          <a:bodyPr wrap="square">
            <a:noAutofit/>
          </a:bodyPr>
          <a:lstStyle/>
          <a:p>
            <a:endParaRPr lang="zh-CN" altLang="en-US" dirty="0"/>
          </a:p>
        </p:txBody>
      </p:sp>
      <p:grpSp>
        <p:nvGrpSpPr>
          <p:cNvPr id="88" name="组合 87">
            <a:extLst>
              <a:ext uri="{FF2B5EF4-FFF2-40B4-BE49-F238E27FC236}">
                <a16:creationId xmlns:a16="http://schemas.microsoft.com/office/drawing/2014/main" id="{3BF8D737-E946-4E3C-879A-FDC019B79459}"/>
              </a:ext>
            </a:extLst>
          </p:cNvPr>
          <p:cNvGrpSpPr/>
          <p:nvPr userDrawn="1"/>
        </p:nvGrpSpPr>
        <p:grpSpPr>
          <a:xfrm>
            <a:off x="6174053" y="1105711"/>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91" name="Freeform 99">
              <a:extLst>
                <a:ext uri="{FF2B5EF4-FFF2-40B4-BE49-F238E27FC236}">
                  <a16:creationId xmlns:a16="http://schemas.microsoft.com/office/drawing/2014/main" id="{727D9377-2C39-4805-B825-FAC950A6E40A}"/>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00">
              <a:extLst>
                <a:ext uri="{FF2B5EF4-FFF2-40B4-BE49-F238E27FC236}">
                  <a16:creationId xmlns:a16="http://schemas.microsoft.com/office/drawing/2014/main" id="{C5E42931-B530-46ED-B9F1-BBDF2AA4B3C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01">
              <a:extLst>
                <a:ext uri="{FF2B5EF4-FFF2-40B4-BE49-F238E27FC236}">
                  <a16:creationId xmlns:a16="http://schemas.microsoft.com/office/drawing/2014/main" id="{AEFA97AD-95F8-4CDD-A7A5-4782015C42D8}"/>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02">
              <a:extLst>
                <a:ext uri="{FF2B5EF4-FFF2-40B4-BE49-F238E27FC236}">
                  <a16:creationId xmlns:a16="http://schemas.microsoft.com/office/drawing/2014/main" id="{B3727B22-849F-4F32-A40B-98B82D02C2B2}"/>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03">
              <a:extLst>
                <a:ext uri="{FF2B5EF4-FFF2-40B4-BE49-F238E27FC236}">
                  <a16:creationId xmlns:a16="http://schemas.microsoft.com/office/drawing/2014/main" id="{0C355EB0-8A7A-490B-9BDA-CA64F084B20D}"/>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104">
              <a:extLst>
                <a:ext uri="{FF2B5EF4-FFF2-40B4-BE49-F238E27FC236}">
                  <a16:creationId xmlns:a16="http://schemas.microsoft.com/office/drawing/2014/main" id="{03FB823F-9798-49D3-A32C-6DC13D379B99}"/>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05">
              <a:extLst>
                <a:ext uri="{FF2B5EF4-FFF2-40B4-BE49-F238E27FC236}">
                  <a16:creationId xmlns:a16="http://schemas.microsoft.com/office/drawing/2014/main" id="{79299C01-3537-4511-B05C-285B162E692E}"/>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6">
              <a:extLst>
                <a:ext uri="{FF2B5EF4-FFF2-40B4-BE49-F238E27FC236}">
                  <a16:creationId xmlns:a16="http://schemas.microsoft.com/office/drawing/2014/main" id="{6BFC04AD-8DD1-4657-8283-14C6D09F0C89}"/>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7">
              <a:extLst>
                <a:ext uri="{FF2B5EF4-FFF2-40B4-BE49-F238E27FC236}">
                  <a16:creationId xmlns:a16="http://schemas.microsoft.com/office/drawing/2014/main" id="{D1D987F6-5953-4669-B0E5-1A457D02477F}"/>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8">
              <a:extLst>
                <a:ext uri="{FF2B5EF4-FFF2-40B4-BE49-F238E27FC236}">
                  <a16:creationId xmlns:a16="http://schemas.microsoft.com/office/drawing/2014/main" id="{A2AFF37B-3BDB-4E8A-B31B-7AE4A5E2591D}"/>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9">
              <a:extLst>
                <a:ext uri="{FF2B5EF4-FFF2-40B4-BE49-F238E27FC236}">
                  <a16:creationId xmlns:a16="http://schemas.microsoft.com/office/drawing/2014/main" id="{CCCB5970-BE11-4BC9-A50C-C25A68DEF9C9}"/>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03" name="Freeform 110">
              <a:extLst>
                <a:ext uri="{FF2B5EF4-FFF2-40B4-BE49-F238E27FC236}">
                  <a16:creationId xmlns:a16="http://schemas.microsoft.com/office/drawing/2014/main" id="{B52C0332-244F-4850-8A24-02A3971A39DA}"/>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11">
              <a:extLst>
                <a:ext uri="{FF2B5EF4-FFF2-40B4-BE49-F238E27FC236}">
                  <a16:creationId xmlns:a16="http://schemas.microsoft.com/office/drawing/2014/main" id="{12CD5496-A35B-42AB-92AA-884AF76663D1}"/>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5" name="标题 1">
            <a:extLst>
              <a:ext uri="{FF2B5EF4-FFF2-40B4-BE49-F238E27FC236}">
                <a16:creationId xmlns:a16="http://schemas.microsoft.com/office/drawing/2014/main" id="{E391A1F5-F47B-4DFA-AFA1-4FF102FCFE1D}"/>
              </a:ext>
            </a:extLst>
          </p:cNvPr>
          <p:cNvSpPr>
            <a:spLocks noGrp="1"/>
          </p:cNvSpPr>
          <p:nvPr>
            <p:ph type="title"/>
          </p:nvPr>
        </p:nvSpPr>
        <p:spPr>
          <a:xfrm>
            <a:off x="6053665" y="1669675"/>
            <a:ext cx="4758018" cy="707886"/>
          </a:xfrm>
        </p:spPr>
        <p:txBody>
          <a:bodyPr>
            <a:normAutofit/>
          </a:bodyPr>
          <a:lstStyle>
            <a:lvl1pPr>
              <a:defRPr sz="28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sp>
        <p:nvSpPr>
          <p:cNvPr id="106" name="文本占位符 5">
            <a:extLst>
              <a:ext uri="{FF2B5EF4-FFF2-40B4-BE49-F238E27FC236}">
                <a16:creationId xmlns:a16="http://schemas.microsoft.com/office/drawing/2014/main" id="{F173175C-DECF-4B4A-88AB-F695793D8B31}"/>
              </a:ext>
            </a:extLst>
          </p:cNvPr>
          <p:cNvSpPr>
            <a:spLocks noGrp="1"/>
          </p:cNvSpPr>
          <p:nvPr>
            <p:ph type="body" sz="quarter" idx="15"/>
          </p:nvPr>
        </p:nvSpPr>
        <p:spPr>
          <a:xfrm>
            <a:off x="6053665" y="2585603"/>
            <a:ext cx="4775200" cy="1207463"/>
          </a:xfrm>
          <a:noFill/>
        </p:spPr>
        <p:txBody>
          <a:bodyPr wrap="square" rtlCol="0">
            <a:normAutofit fontScale="92500" lnSpcReduction="10000"/>
          </a:bodyPr>
          <a:lstStyle>
            <a:lvl1pPr marL="0" indent="0">
              <a:lnSpc>
                <a:spcPct val="160000"/>
              </a:lnSpc>
              <a:buNone/>
              <a:defRPr lang="zh-CN" altLang="en-US" sz="1800" dirty="0" smtClean="0"/>
            </a:lvl1pPr>
            <a:lvl2pPr marL="228600" indent="0">
              <a:lnSpc>
                <a:spcPct val="160000"/>
              </a:lnSpc>
              <a:buNone/>
              <a:defRPr lang="zh-CN" altLang="en-US" dirty="0" smtClean="0"/>
            </a:lvl2pPr>
            <a:lvl3pPr marL="685800" indent="0">
              <a:lnSpc>
                <a:spcPct val="160000"/>
              </a:lnSpc>
              <a:buNone/>
              <a:defRPr lang="zh-CN" altLang="en-US" sz="1800" dirty="0" smtClean="0"/>
            </a:lvl3pPr>
            <a:lvl4pPr marL="1143000" indent="0">
              <a:lnSpc>
                <a:spcPct val="160000"/>
              </a:lnSpc>
              <a:buNone/>
              <a:defRPr lang="zh-CN" altLang="en-US" sz="1800" dirty="0" smtClean="0"/>
            </a:lvl4pPr>
            <a:lvl5pPr marL="1600200" indent="0">
              <a:lnSpc>
                <a:spcPct val="160000"/>
              </a:lnSpc>
              <a:buNone/>
              <a:defRPr lang="zh-CN" altLang="en-US" sz="18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cxnSp>
        <p:nvCxnSpPr>
          <p:cNvPr id="107" name="直接连接符 106">
            <a:extLst>
              <a:ext uri="{FF2B5EF4-FFF2-40B4-BE49-F238E27FC236}">
                <a16:creationId xmlns:a16="http://schemas.microsoft.com/office/drawing/2014/main" id="{74A15C19-EB79-4FF3-B113-EDDB847911C0}"/>
              </a:ext>
            </a:extLst>
          </p:cNvPr>
          <p:cNvCxnSpPr/>
          <p:nvPr userDrawn="1"/>
        </p:nvCxnSpPr>
        <p:spPr>
          <a:xfrm flipH="1" flipV="1">
            <a:off x="3303549" y="2693216"/>
            <a:ext cx="2387600" cy="2387600"/>
          </a:xfrm>
          <a:prstGeom prst="line">
            <a:avLst/>
          </a:prstGeom>
          <a:ln>
            <a:gradFill flip="none" rotWithShape="1">
              <a:gsLst>
                <a:gs pos="0">
                  <a:schemeClr val="accent1"/>
                </a:gs>
                <a:gs pos="66000">
                  <a:schemeClr val="accent2"/>
                </a:gs>
                <a:gs pos="100000">
                  <a:schemeClr val="accent3">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9CEF7249-83DB-4AE7-99EA-B57892E322B9}"/>
              </a:ext>
            </a:extLst>
          </p:cNvPr>
          <p:cNvCxnSpPr/>
          <p:nvPr userDrawn="1"/>
        </p:nvCxnSpPr>
        <p:spPr>
          <a:xfrm flipH="1">
            <a:off x="4968147" y="4496094"/>
            <a:ext cx="1066223" cy="1066223"/>
          </a:xfrm>
          <a:prstGeom prst="line">
            <a:avLst/>
          </a:prstGeom>
          <a:ln>
            <a:gradFill flip="none" rotWithShape="1">
              <a:gsLst>
                <a:gs pos="0">
                  <a:schemeClr val="accent1"/>
                </a:gs>
                <a:gs pos="66000">
                  <a:schemeClr val="accent2"/>
                </a:gs>
                <a:gs pos="100000">
                  <a:schemeClr val="accent3">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64AF191-BB86-493E-AEED-6CDB661C4DD0}"/>
              </a:ext>
            </a:extLst>
          </p:cNvPr>
          <p:cNvCxnSpPr/>
          <p:nvPr userDrawn="1"/>
        </p:nvCxnSpPr>
        <p:spPr>
          <a:xfrm flipH="1">
            <a:off x="3999985" y="5111750"/>
            <a:ext cx="1504950" cy="1504950"/>
          </a:xfrm>
          <a:prstGeom prst="line">
            <a:avLst/>
          </a:prstGeom>
          <a:ln>
            <a:gradFill flip="none" rotWithShape="1">
              <a:gsLst>
                <a:gs pos="0">
                  <a:schemeClr val="accent1"/>
                </a:gs>
                <a:gs pos="66000">
                  <a:schemeClr val="accent2"/>
                </a:gs>
                <a:gs pos="100000">
                  <a:schemeClr val="accent3">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4718504F-F04A-4E17-9DF1-650CD6ECDF08}"/>
              </a:ext>
            </a:extLst>
          </p:cNvPr>
          <p:cNvSpPr>
            <a:spLocks noGrp="1"/>
          </p:cNvSpPr>
          <p:nvPr>
            <p:ph type="body" sz="quarter" idx="16"/>
          </p:nvPr>
        </p:nvSpPr>
        <p:spPr>
          <a:xfrm>
            <a:off x="3423227" y="1937478"/>
            <a:ext cx="1890981" cy="1206500"/>
          </a:xfrm>
        </p:spPr>
        <p:txBody>
          <a:bodyPr anchor="ctr">
            <a:noAutofit/>
          </a:bodyPr>
          <a:lstStyle>
            <a:lvl1pPr marL="0" indent="0" algn="ctr">
              <a:lnSpc>
                <a:spcPct val="100000"/>
              </a:lnSpc>
              <a:spcBef>
                <a:spcPts val="0"/>
              </a:spcBef>
              <a:buNone/>
              <a:defRPr sz="2800" b="1">
                <a:solidFill>
                  <a:schemeClr val="bg1"/>
                </a:solidFill>
              </a:defRPr>
            </a:lvl1pPr>
            <a:lvl5pPr marL="1828800" indent="0">
              <a:buNone/>
              <a:defRPr/>
            </a:lvl5pPr>
          </a:lstStyle>
          <a:p>
            <a:pPr lvl="0"/>
            <a:r>
              <a:rPr lang="zh-CN" altLang="en-US" dirty="0"/>
              <a:t>单击此处编辑母版文本样式</a:t>
            </a:r>
          </a:p>
        </p:txBody>
      </p:sp>
      <p:sp>
        <p:nvSpPr>
          <p:cNvPr id="115" name="文本占位符 4">
            <a:extLst>
              <a:ext uri="{FF2B5EF4-FFF2-40B4-BE49-F238E27FC236}">
                <a16:creationId xmlns:a16="http://schemas.microsoft.com/office/drawing/2014/main" id="{1045E505-E13E-4D99-BBA2-2915D0738481}"/>
              </a:ext>
            </a:extLst>
          </p:cNvPr>
          <p:cNvSpPr>
            <a:spLocks noGrp="1"/>
          </p:cNvSpPr>
          <p:nvPr>
            <p:ph type="body" sz="quarter" idx="17"/>
          </p:nvPr>
        </p:nvSpPr>
        <p:spPr>
          <a:xfrm>
            <a:off x="6692970" y="4550558"/>
            <a:ext cx="495650" cy="584775"/>
          </a:xfrm>
        </p:spPr>
        <p:txBody>
          <a:bodyPr anchor="ctr">
            <a:noAutofit/>
          </a:bodyPr>
          <a:lstStyle>
            <a:lvl1pPr marL="0" indent="0" algn="ctr">
              <a:lnSpc>
                <a:spcPct val="100000"/>
              </a:lnSpc>
              <a:spcBef>
                <a:spcPts val="0"/>
              </a:spcBef>
              <a:buNone/>
              <a:defRPr sz="3200" b="1">
                <a:solidFill>
                  <a:schemeClr val="bg1"/>
                </a:solidFill>
              </a:defRPr>
            </a:lvl1pPr>
            <a:lvl5pPr marL="1828800" indent="0">
              <a:buNone/>
              <a:defRPr/>
            </a:lvl5pPr>
          </a:lstStyle>
          <a:p>
            <a:pPr lvl="0"/>
            <a:r>
              <a:rPr lang="zh-CN" altLang="en-US" dirty="0"/>
              <a:t>单击此处编辑母版文本样式</a:t>
            </a:r>
          </a:p>
        </p:txBody>
      </p:sp>
      <p:sp>
        <p:nvSpPr>
          <p:cNvPr id="117" name="文本占位符 4">
            <a:extLst>
              <a:ext uri="{FF2B5EF4-FFF2-40B4-BE49-F238E27FC236}">
                <a16:creationId xmlns:a16="http://schemas.microsoft.com/office/drawing/2014/main" id="{8C6B07AF-A3C3-4598-BBBA-6DBA2D1C3DB6}"/>
              </a:ext>
            </a:extLst>
          </p:cNvPr>
          <p:cNvSpPr>
            <a:spLocks noGrp="1"/>
          </p:cNvSpPr>
          <p:nvPr>
            <p:ph type="body" sz="quarter" idx="18"/>
          </p:nvPr>
        </p:nvSpPr>
        <p:spPr>
          <a:xfrm>
            <a:off x="8147212" y="4550558"/>
            <a:ext cx="495650" cy="584775"/>
          </a:xfrm>
        </p:spPr>
        <p:txBody>
          <a:bodyPr anchor="ctr">
            <a:noAutofit/>
          </a:bodyPr>
          <a:lstStyle>
            <a:lvl1pPr marL="0" indent="0" algn="ctr">
              <a:lnSpc>
                <a:spcPct val="100000"/>
              </a:lnSpc>
              <a:spcBef>
                <a:spcPts val="0"/>
              </a:spcBef>
              <a:buNone/>
              <a:defRPr sz="3200" b="1">
                <a:solidFill>
                  <a:schemeClr val="bg1"/>
                </a:solidFill>
              </a:defRPr>
            </a:lvl1pPr>
            <a:lvl5pPr marL="1828800" indent="0">
              <a:buNone/>
              <a:defRPr/>
            </a:lvl5pPr>
          </a:lstStyle>
          <a:p>
            <a:pPr lvl="0"/>
            <a:r>
              <a:rPr lang="zh-CN" altLang="en-US" dirty="0"/>
              <a:t>单击此处编辑母版文本样式</a:t>
            </a:r>
          </a:p>
        </p:txBody>
      </p:sp>
      <p:sp>
        <p:nvSpPr>
          <p:cNvPr id="118" name="文本占位符 4">
            <a:extLst>
              <a:ext uri="{FF2B5EF4-FFF2-40B4-BE49-F238E27FC236}">
                <a16:creationId xmlns:a16="http://schemas.microsoft.com/office/drawing/2014/main" id="{58B2D829-5970-4D50-A686-8A17B6B5B330}"/>
              </a:ext>
            </a:extLst>
          </p:cNvPr>
          <p:cNvSpPr>
            <a:spLocks noGrp="1"/>
          </p:cNvSpPr>
          <p:nvPr>
            <p:ph type="body" sz="quarter" idx="19"/>
          </p:nvPr>
        </p:nvSpPr>
        <p:spPr>
          <a:xfrm>
            <a:off x="9624307" y="4550558"/>
            <a:ext cx="495650" cy="584775"/>
          </a:xfrm>
        </p:spPr>
        <p:txBody>
          <a:bodyPr anchor="ctr">
            <a:noAutofit/>
          </a:bodyPr>
          <a:lstStyle>
            <a:lvl1pPr marL="0" indent="0" algn="ctr">
              <a:lnSpc>
                <a:spcPct val="100000"/>
              </a:lnSpc>
              <a:spcBef>
                <a:spcPts val="0"/>
              </a:spcBef>
              <a:buNone/>
              <a:defRPr sz="3200" b="1">
                <a:solidFill>
                  <a:schemeClr val="bg1"/>
                </a:solidFill>
              </a:defRPr>
            </a:lvl1pPr>
            <a:lvl5pPr marL="1828800" indent="0">
              <a:buNone/>
              <a:defRPr/>
            </a:lvl5pPr>
          </a:lstStyle>
          <a:p>
            <a:pPr lvl="0"/>
            <a:r>
              <a:rPr lang="zh-CN" altLang="en-US" dirty="0"/>
              <a:t>单击此处编辑母版文本样式</a:t>
            </a:r>
          </a:p>
        </p:txBody>
      </p:sp>
      <p:sp>
        <p:nvSpPr>
          <p:cNvPr id="119" name="文本占位符 4">
            <a:extLst>
              <a:ext uri="{FF2B5EF4-FFF2-40B4-BE49-F238E27FC236}">
                <a16:creationId xmlns:a16="http://schemas.microsoft.com/office/drawing/2014/main" id="{5ACFD25A-00EA-4291-82B2-AD51FE8EDBE9}"/>
              </a:ext>
            </a:extLst>
          </p:cNvPr>
          <p:cNvSpPr>
            <a:spLocks noGrp="1"/>
          </p:cNvSpPr>
          <p:nvPr>
            <p:ph type="body" sz="quarter" idx="20"/>
          </p:nvPr>
        </p:nvSpPr>
        <p:spPr>
          <a:xfrm>
            <a:off x="6213671" y="5156686"/>
            <a:ext cx="1454244" cy="317013"/>
          </a:xfrm>
        </p:spPr>
        <p:txBody>
          <a:bodyPr anchor="ctr">
            <a:noAutofit/>
          </a:bodyPr>
          <a:lstStyle>
            <a:lvl1pPr marL="0" indent="0" algn="ctr">
              <a:lnSpc>
                <a:spcPct val="100000"/>
              </a:lnSpc>
              <a:spcBef>
                <a:spcPts val="0"/>
              </a:spcBef>
              <a:buNone/>
              <a:defRPr sz="1100" b="1">
                <a:solidFill>
                  <a:schemeClr val="bg1"/>
                </a:solidFill>
              </a:defRPr>
            </a:lvl1pPr>
            <a:lvl5pPr marL="1828800" indent="0">
              <a:buNone/>
              <a:defRPr/>
            </a:lvl5pPr>
          </a:lstStyle>
          <a:p>
            <a:pPr lvl="0"/>
            <a:r>
              <a:rPr lang="zh-CN" altLang="en-US" dirty="0"/>
              <a:t>单击此处编辑母版文本样式</a:t>
            </a:r>
          </a:p>
        </p:txBody>
      </p:sp>
      <p:sp>
        <p:nvSpPr>
          <p:cNvPr id="120" name="文本占位符 4">
            <a:extLst>
              <a:ext uri="{FF2B5EF4-FFF2-40B4-BE49-F238E27FC236}">
                <a16:creationId xmlns:a16="http://schemas.microsoft.com/office/drawing/2014/main" id="{017056DF-2CFC-4190-B3BC-081923367554}"/>
              </a:ext>
            </a:extLst>
          </p:cNvPr>
          <p:cNvSpPr>
            <a:spLocks noGrp="1"/>
          </p:cNvSpPr>
          <p:nvPr>
            <p:ph type="body" sz="quarter" idx="21"/>
          </p:nvPr>
        </p:nvSpPr>
        <p:spPr>
          <a:xfrm>
            <a:off x="7667915" y="4154506"/>
            <a:ext cx="1454244" cy="317013"/>
          </a:xfrm>
        </p:spPr>
        <p:txBody>
          <a:bodyPr anchor="ctr">
            <a:noAutofit/>
          </a:bodyPr>
          <a:lstStyle>
            <a:lvl1pPr marL="0" indent="0" algn="ctr">
              <a:lnSpc>
                <a:spcPct val="100000"/>
              </a:lnSpc>
              <a:spcBef>
                <a:spcPts val="0"/>
              </a:spcBef>
              <a:buNone/>
              <a:defRPr sz="1100" b="1">
                <a:solidFill>
                  <a:schemeClr val="bg1"/>
                </a:solidFill>
              </a:defRPr>
            </a:lvl1pPr>
            <a:lvl5pPr marL="1828800" indent="0">
              <a:buNone/>
              <a:defRPr/>
            </a:lvl5pPr>
          </a:lstStyle>
          <a:p>
            <a:pPr lvl="0"/>
            <a:r>
              <a:rPr lang="zh-CN" altLang="en-US" dirty="0"/>
              <a:t>单击此处编辑母版文本样式</a:t>
            </a:r>
          </a:p>
        </p:txBody>
      </p:sp>
      <p:sp>
        <p:nvSpPr>
          <p:cNvPr id="121" name="文本占位符 4">
            <a:extLst>
              <a:ext uri="{FF2B5EF4-FFF2-40B4-BE49-F238E27FC236}">
                <a16:creationId xmlns:a16="http://schemas.microsoft.com/office/drawing/2014/main" id="{2E591098-E08B-4536-9851-9B90A3F43C1F}"/>
              </a:ext>
            </a:extLst>
          </p:cNvPr>
          <p:cNvSpPr>
            <a:spLocks noGrp="1"/>
          </p:cNvSpPr>
          <p:nvPr>
            <p:ph type="body" sz="quarter" idx="22"/>
          </p:nvPr>
        </p:nvSpPr>
        <p:spPr>
          <a:xfrm>
            <a:off x="9145010" y="5156686"/>
            <a:ext cx="1454244" cy="317013"/>
          </a:xfrm>
        </p:spPr>
        <p:txBody>
          <a:bodyPr anchor="ctr">
            <a:noAutofit/>
          </a:bodyPr>
          <a:lstStyle>
            <a:lvl1pPr marL="0" indent="0" algn="ctr">
              <a:lnSpc>
                <a:spcPct val="100000"/>
              </a:lnSpc>
              <a:spcBef>
                <a:spcPts val="0"/>
              </a:spcBef>
              <a:buNone/>
              <a:defRPr sz="1100" b="1">
                <a:solidFill>
                  <a:schemeClr val="bg1"/>
                </a:solidFill>
              </a:defRPr>
            </a:lvl1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1909167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dirty="0"/>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13" name="平行四边形 112">
            <a:extLst>
              <a:ext uri="{FF2B5EF4-FFF2-40B4-BE49-F238E27FC236}">
                <a16:creationId xmlns:a16="http://schemas.microsoft.com/office/drawing/2014/main" id="{0E94C001-D9BC-400D-A1BB-68EA403398AB}"/>
              </a:ext>
            </a:extLst>
          </p:cNvPr>
          <p:cNvSpPr>
            <a:spLocks/>
          </p:cNvSpPr>
          <p:nvPr userDrawn="1"/>
        </p:nvSpPr>
        <p:spPr>
          <a:xfrm>
            <a:off x="3950989" y="127000"/>
            <a:ext cx="2495550" cy="3244850"/>
          </a:xfrm>
          <a:prstGeom prst="parallelogram">
            <a:avLst/>
          </a:prstGeom>
          <a:noFill/>
          <a:ln>
            <a:gradFill flip="none" rotWithShape="1">
              <a:gsLst>
                <a:gs pos="0">
                  <a:schemeClr val="accent1"/>
                </a:gs>
                <a:gs pos="39000">
                  <a:schemeClr val="accent2"/>
                </a:gs>
                <a:gs pos="72000">
                  <a:schemeClr val="accent3">
                    <a:alpha val="0"/>
                  </a:schemeClr>
                </a:gs>
              </a:gsLst>
              <a:lin ang="5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4" name="平行四边形 113">
            <a:extLst>
              <a:ext uri="{FF2B5EF4-FFF2-40B4-BE49-F238E27FC236}">
                <a16:creationId xmlns:a16="http://schemas.microsoft.com/office/drawing/2014/main" id="{CC6860B5-A34F-4D79-BC28-4770D5BFA23B}"/>
              </a:ext>
            </a:extLst>
          </p:cNvPr>
          <p:cNvSpPr>
            <a:spLocks/>
          </p:cNvSpPr>
          <p:nvPr userDrawn="1"/>
        </p:nvSpPr>
        <p:spPr>
          <a:xfrm>
            <a:off x="5736247" y="1213100"/>
            <a:ext cx="2495550" cy="3244850"/>
          </a:xfrm>
          <a:prstGeom prst="parallelogram">
            <a:avLst/>
          </a:prstGeom>
          <a:noFill/>
          <a:ln>
            <a:gradFill flip="none" rotWithShape="1">
              <a:gsLst>
                <a:gs pos="0">
                  <a:schemeClr val="accent1"/>
                </a:gs>
                <a:gs pos="39000">
                  <a:schemeClr val="accent2"/>
                </a:gs>
                <a:gs pos="72000">
                  <a:schemeClr val="accent3">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5" name="平行四边形 114">
            <a:extLst>
              <a:ext uri="{FF2B5EF4-FFF2-40B4-BE49-F238E27FC236}">
                <a16:creationId xmlns:a16="http://schemas.microsoft.com/office/drawing/2014/main" id="{F0C69428-E439-4F97-B3C1-6CC66DA8E9D3}"/>
              </a:ext>
            </a:extLst>
          </p:cNvPr>
          <p:cNvSpPr>
            <a:spLocks/>
          </p:cNvSpPr>
          <p:nvPr userDrawn="1"/>
        </p:nvSpPr>
        <p:spPr>
          <a:xfrm>
            <a:off x="9622447" y="1498850"/>
            <a:ext cx="2495550" cy="3244850"/>
          </a:xfrm>
          <a:prstGeom prst="parallelogram">
            <a:avLst/>
          </a:prstGeom>
          <a:noFill/>
          <a:ln>
            <a:gradFill flip="none" rotWithShape="1">
              <a:gsLst>
                <a:gs pos="0">
                  <a:schemeClr val="accent1"/>
                </a:gs>
                <a:gs pos="39000">
                  <a:schemeClr val="accent2"/>
                </a:gs>
                <a:gs pos="72000">
                  <a:schemeClr val="accent3">
                    <a:alpha val="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6" name="平行四边形 115">
            <a:extLst>
              <a:ext uri="{FF2B5EF4-FFF2-40B4-BE49-F238E27FC236}">
                <a16:creationId xmlns:a16="http://schemas.microsoft.com/office/drawing/2014/main" id="{F2EAF918-43EE-4B47-88C6-638C30419071}"/>
              </a:ext>
            </a:extLst>
          </p:cNvPr>
          <p:cNvSpPr>
            <a:spLocks/>
          </p:cNvSpPr>
          <p:nvPr userDrawn="1"/>
        </p:nvSpPr>
        <p:spPr>
          <a:xfrm>
            <a:off x="7792739" y="901700"/>
            <a:ext cx="2495550" cy="3244850"/>
          </a:xfrm>
          <a:prstGeom prst="parallelogram">
            <a:avLst/>
          </a:prstGeom>
          <a:noFill/>
          <a:ln>
            <a:gradFill flip="none" rotWithShape="1">
              <a:gsLst>
                <a:gs pos="0">
                  <a:schemeClr val="accent1"/>
                </a:gs>
                <a:gs pos="39000">
                  <a:schemeClr val="accent2"/>
                </a:gs>
                <a:gs pos="72000">
                  <a:schemeClr val="accent3">
                    <a:alpha val="0"/>
                  </a:schemeClr>
                </a:gs>
              </a:gsLst>
              <a:lin ang="5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3" name="图片占位符 92">
            <a:extLst>
              <a:ext uri="{FF2B5EF4-FFF2-40B4-BE49-F238E27FC236}">
                <a16:creationId xmlns:a16="http://schemas.microsoft.com/office/drawing/2014/main" id="{A2099E2F-2C80-4DF8-B42D-7BF1DEE15FE4}"/>
              </a:ext>
            </a:extLst>
          </p:cNvPr>
          <p:cNvSpPr>
            <a:spLocks noGrp="1"/>
          </p:cNvSpPr>
          <p:nvPr>
            <p:ph type="pic" sz="quarter" idx="13"/>
          </p:nvPr>
        </p:nvSpPr>
        <p:spPr>
          <a:xfrm>
            <a:off x="4044950" y="0"/>
            <a:ext cx="2495550" cy="3244850"/>
          </a:xfrm>
          <a:custGeom>
            <a:avLst/>
            <a:gdLst>
              <a:gd name="connsiteX0" fmla="*/ 623888 w 2495550"/>
              <a:gd name="connsiteY0" fmla="*/ 0 h 3244850"/>
              <a:gd name="connsiteX1" fmla="*/ 2495550 w 2495550"/>
              <a:gd name="connsiteY1" fmla="*/ 0 h 3244850"/>
              <a:gd name="connsiteX2" fmla="*/ 1871663 w 2495550"/>
              <a:gd name="connsiteY2" fmla="*/ 3244850 h 3244850"/>
              <a:gd name="connsiteX3" fmla="*/ 0 w 2495550"/>
              <a:gd name="connsiteY3" fmla="*/ 3244850 h 3244850"/>
            </a:gdLst>
            <a:ahLst/>
            <a:cxnLst>
              <a:cxn ang="0">
                <a:pos x="connsiteX0" y="connsiteY0"/>
              </a:cxn>
              <a:cxn ang="0">
                <a:pos x="connsiteX1" y="connsiteY1"/>
              </a:cxn>
              <a:cxn ang="0">
                <a:pos x="connsiteX2" y="connsiteY2"/>
              </a:cxn>
              <a:cxn ang="0">
                <a:pos x="connsiteX3" y="connsiteY3"/>
              </a:cxn>
            </a:cxnLst>
            <a:rect l="l" t="t" r="r" b="b"/>
            <a:pathLst>
              <a:path w="2495550" h="3244850">
                <a:moveTo>
                  <a:pt x="623888" y="0"/>
                </a:moveTo>
                <a:lnTo>
                  <a:pt x="2495550" y="0"/>
                </a:lnTo>
                <a:lnTo>
                  <a:pt x="1871663" y="3244850"/>
                </a:lnTo>
                <a:lnTo>
                  <a:pt x="0" y="3244850"/>
                </a:lnTo>
                <a:close/>
              </a:path>
            </a:pathLst>
          </a:custGeom>
        </p:spPr>
        <p:txBody>
          <a:bodyPr wrap="square">
            <a:noAutofit/>
          </a:bodyPr>
          <a:lstStyle/>
          <a:p>
            <a:endParaRPr lang="zh-CN" altLang="en-US"/>
          </a:p>
        </p:txBody>
      </p:sp>
      <p:sp>
        <p:nvSpPr>
          <p:cNvPr id="94" name="图片占位符 93">
            <a:extLst>
              <a:ext uri="{FF2B5EF4-FFF2-40B4-BE49-F238E27FC236}">
                <a16:creationId xmlns:a16="http://schemas.microsoft.com/office/drawing/2014/main" id="{9C55A282-221F-49A7-ADF5-48DE9732742E}"/>
              </a:ext>
            </a:extLst>
          </p:cNvPr>
          <p:cNvSpPr>
            <a:spLocks noGrp="1"/>
          </p:cNvSpPr>
          <p:nvPr>
            <p:ph type="pic" sz="quarter" idx="14"/>
          </p:nvPr>
        </p:nvSpPr>
        <p:spPr>
          <a:xfrm>
            <a:off x="5818636" y="1130300"/>
            <a:ext cx="2495550" cy="3244850"/>
          </a:xfrm>
          <a:custGeom>
            <a:avLst/>
            <a:gdLst>
              <a:gd name="connsiteX0" fmla="*/ 623888 w 2495550"/>
              <a:gd name="connsiteY0" fmla="*/ 0 h 3244850"/>
              <a:gd name="connsiteX1" fmla="*/ 2495550 w 2495550"/>
              <a:gd name="connsiteY1" fmla="*/ 0 h 3244850"/>
              <a:gd name="connsiteX2" fmla="*/ 1871663 w 2495550"/>
              <a:gd name="connsiteY2" fmla="*/ 3244850 h 3244850"/>
              <a:gd name="connsiteX3" fmla="*/ 0 w 2495550"/>
              <a:gd name="connsiteY3" fmla="*/ 3244850 h 3244850"/>
            </a:gdLst>
            <a:ahLst/>
            <a:cxnLst>
              <a:cxn ang="0">
                <a:pos x="connsiteX0" y="connsiteY0"/>
              </a:cxn>
              <a:cxn ang="0">
                <a:pos x="connsiteX1" y="connsiteY1"/>
              </a:cxn>
              <a:cxn ang="0">
                <a:pos x="connsiteX2" y="connsiteY2"/>
              </a:cxn>
              <a:cxn ang="0">
                <a:pos x="connsiteX3" y="connsiteY3"/>
              </a:cxn>
            </a:cxnLst>
            <a:rect l="l" t="t" r="r" b="b"/>
            <a:pathLst>
              <a:path w="2495550" h="3244850">
                <a:moveTo>
                  <a:pt x="623888" y="0"/>
                </a:moveTo>
                <a:lnTo>
                  <a:pt x="2495550" y="0"/>
                </a:lnTo>
                <a:lnTo>
                  <a:pt x="1871663" y="3244850"/>
                </a:lnTo>
                <a:lnTo>
                  <a:pt x="0" y="3244850"/>
                </a:lnTo>
                <a:close/>
              </a:path>
            </a:pathLst>
          </a:custGeom>
        </p:spPr>
        <p:txBody>
          <a:bodyPr wrap="square">
            <a:noAutofit/>
          </a:bodyPr>
          <a:lstStyle/>
          <a:p>
            <a:endParaRPr lang="zh-CN" altLang="en-US"/>
          </a:p>
        </p:txBody>
      </p:sp>
      <p:sp>
        <p:nvSpPr>
          <p:cNvPr id="95" name="图片占位符 94">
            <a:extLst>
              <a:ext uri="{FF2B5EF4-FFF2-40B4-BE49-F238E27FC236}">
                <a16:creationId xmlns:a16="http://schemas.microsoft.com/office/drawing/2014/main" id="{45AAFE1C-FEEA-417B-87AF-63FED6E9C37A}"/>
              </a:ext>
            </a:extLst>
          </p:cNvPr>
          <p:cNvSpPr>
            <a:spLocks noGrp="1"/>
          </p:cNvSpPr>
          <p:nvPr>
            <p:ph type="pic" sz="quarter" idx="15"/>
          </p:nvPr>
        </p:nvSpPr>
        <p:spPr>
          <a:xfrm>
            <a:off x="7867570" y="802708"/>
            <a:ext cx="2495550" cy="3244850"/>
          </a:xfrm>
          <a:custGeom>
            <a:avLst/>
            <a:gdLst>
              <a:gd name="connsiteX0" fmla="*/ 623888 w 2495550"/>
              <a:gd name="connsiteY0" fmla="*/ 0 h 3244850"/>
              <a:gd name="connsiteX1" fmla="*/ 2495550 w 2495550"/>
              <a:gd name="connsiteY1" fmla="*/ 0 h 3244850"/>
              <a:gd name="connsiteX2" fmla="*/ 1871663 w 2495550"/>
              <a:gd name="connsiteY2" fmla="*/ 3244850 h 3244850"/>
              <a:gd name="connsiteX3" fmla="*/ 0 w 2495550"/>
              <a:gd name="connsiteY3" fmla="*/ 3244850 h 3244850"/>
            </a:gdLst>
            <a:ahLst/>
            <a:cxnLst>
              <a:cxn ang="0">
                <a:pos x="connsiteX0" y="connsiteY0"/>
              </a:cxn>
              <a:cxn ang="0">
                <a:pos x="connsiteX1" y="connsiteY1"/>
              </a:cxn>
              <a:cxn ang="0">
                <a:pos x="connsiteX2" y="connsiteY2"/>
              </a:cxn>
              <a:cxn ang="0">
                <a:pos x="connsiteX3" y="connsiteY3"/>
              </a:cxn>
            </a:cxnLst>
            <a:rect l="l" t="t" r="r" b="b"/>
            <a:pathLst>
              <a:path w="2495550" h="3244850">
                <a:moveTo>
                  <a:pt x="623888" y="0"/>
                </a:moveTo>
                <a:lnTo>
                  <a:pt x="2495550" y="0"/>
                </a:lnTo>
                <a:lnTo>
                  <a:pt x="1871663" y="3244850"/>
                </a:lnTo>
                <a:lnTo>
                  <a:pt x="0" y="3244850"/>
                </a:lnTo>
                <a:close/>
              </a:path>
            </a:pathLst>
          </a:custGeom>
        </p:spPr>
        <p:txBody>
          <a:bodyPr wrap="square">
            <a:noAutofit/>
          </a:bodyPr>
          <a:lstStyle/>
          <a:p>
            <a:endParaRPr lang="zh-CN" altLang="en-US"/>
          </a:p>
        </p:txBody>
      </p:sp>
      <p:sp>
        <p:nvSpPr>
          <p:cNvPr id="96" name="图片占位符 95">
            <a:extLst>
              <a:ext uri="{FF2B5EF4-FFF2-40B4-BE49-F238E27FC236}">
                <a16:creationId xmlns:a16="http://schemas.microsoft.com/office/drawing/2014/main" id="{B00EE362-3BEC-419C-BF23-669E2C610494}"/>
              </a:ext>
            </a:extLst>
          </p:cNvPr>
          <p:cNvSpPr>
            <a:spLocks noGrp="1"/>
          </p:cNvSpPr>
          <p:nvPr>
            <p:ph type="pic" sz="quarter" idx="16"/>
          </p:nvPr>
        </p:nvSpPr>
        <p:spPr>
          <a:xfrm>
            <a:off x="9698245" y="1428382"/>
            <a:ext cx="2495550" cy="3244850"/>
          </a:xfrm>
          <a:custGeom>
            <a:avLst/>
            <a:gdLst>
              <a:gd name="connsiteX0" fmla="*/ 623888 w 2495550"/>
              <a:gd name="connsiteY0" fmla="*/ 0 h 3244850"/>
              <a:gd name="connsiteX1" fmla="*/ 2495550 w 2495550"/>
              <a:gd name="connsiteY1" fmla="*/ 0 h 3244850"/>
              <a:gd name="connsiteX2" fmla="*/ 1871663 w 2495550"/>
              <a:gd name="connsiteY2" fmla="*/ 3244850 h 3244850"/>
              <a:gd name="connsiteX3" fmla="*/ 0 w 2495550"/>
              <a:gd name="connsiteY3" fmla="*/ 3244850 h 3244850"/>
            </a:gdLst>
            <a:ahLst/>
            <a:cxnLst>
              <a:cxn ang="0">
                <a:pos x="connsiteX0" y="connsiteY0"/>
              </a:cxn>
              <a:cxn ang="0">
                <a:pos x="connsiteX1" y="connsiteY1"/>
              </a:cxn>
              <a:cxn ang="0">
                <a:pos x="connsiteX2" y="connsiteY2"/>
              </a:cxn>
              <a:cxn ang="0">
                <a:pos x="connsiteX3" y="connsiteY3"/>
              </a:cxn>
            </a:cxnLst>
            <a:rect l="l" t="t" r="r" b="b"/>
            <a:pathLst>
              <a:path w="2495550" h="3244850">
                <a:moveTo>
                  <a:pt x="623888" y="0"/>
                </a:moveTo>
                <a:lnTo>
                  <a:pt x="2495550" y="0"/>
                </a:lnTo>
                <a:lnTo>
                  <a:pt x="1871663" y="3244850"/>
                </a:lnTo>
                <a:lnTo>
                  <a:pt x="0" y="3244850"/>
                </a:lnTo>
                <a:close/>
              </a:path>
            </a:pathLst>
          </a:custGeom>
        </p:spPr>
        <p:txBody>
          <a:bodyPr wrap="square">
            <a:noAutofit/>
          </a:bodyPr>
          <a:lstStyle/>
          <a:p>
            <a:endParaRPr lang="zh-CN" altLang="en-US"/>
          </a:p>
        </p:txBody>
      </p:sp>
      <p:grpSp>
        <p:nvGrpSpPr>
          <p:cNvPr id="97" name="组合 96">
            <a:extLst>
              <a:ext uri="{FF2B5EF4-FFF2-40B4-BE49-F238E27FC236}">
                <a16:creationId xmlns:a16="http://schemas.microsoft.com/office/drawing/2014/main" id="{BA02D263-A896-4328-90E3-BEA2791BA618}"/>
              </a:ext>
            </a:extLst>
          </p:cNvPr>
          <p:cNvGrpSpPr/>
          <p:nvPr userDrawn="1"/>
        </p:nvGrpSpPr>
        <p:grpSpPr>
          <a:xfrm>
            <a:off x="780788" y="1168840"/>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98" name="Freeform 99">
              <a:extLst>
                <a:ext uri="{FF2B5EF4-FFF2-40B4-BE49-F238E27FC236}">
                  <a16:creationId xmlns:a16="http://schemas.microsoft.com/office/drawing/2014/main" id="{3C5AD8E1-6C6D-42D0-99FB-E505F9D7F3C8}"/>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53B5C593-D14B-4AF3-8F8E-6D8C3FB4B0D9}"/>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2E19F9FD-10C6-4B38-AC5B-ADB7B15366C7}"/>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153A42F8-533E-4A7D-B7DB-B7C80E4C1E8E}"/>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103">
              <a:extLst>
                <a:ext uri="{FF2B5EF4-FFF2-40B4-BE49-F238E27FC236}">
                  <a16:creationId xmlns:a16="http://schemas.microsoft.com/office/drawing/2014/main" id="{C969C1C1-8E7B-49E7-945D-AD1A1757B442}"/>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83EAAD64-481F-469F-AAED-7CDBF8A4C00A}"/>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2E108BF1-BD10-4109-A941-B5A145F7A866}"/>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AB65472C-1F35-4D95-8338-C8AB6B1956B7}"/>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ECD71ED2-4EB0-44D9-8029-7388908E3AED}"/>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4DAE7CA1-DF5E-4C7B-8E32-613C05EAFBD8}"/>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394B9364-DD8E-4A78-B941-878F76CC85C2}"/>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09" name="Freeform 110">
              <a:extLst>
                <a:ext uri="{FF2B5EF4-FFF2-40B4-BE49-F238E27FC236}">
                  <a16:creationId xmlns:a16="http://schemas.microsoft.com/office/drawing/2014/main" id="{27206229-AB76-427E-8396-E499A260C9FA}"/>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11">
              <a:extLst>
                <a:ext uri="{FF2B5EF4-FFF2-40B4-BE49-F238E27FC236}">
                  <a16:creationId xmlns:a16="http://schemas.microsoft.com/office/drawing/2014/main" id="{9F407FA6-43FE-4FC7-B532-2AA31578EDF8}"/>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11" name="标题 1">
            <a:extLst>
              <a:ext uri="{FF2B5EF4-FFF2-40B4-BE49-F238E27FC236}">
                <a16:creationId xmlns:a16="http://schemas.microsoft.com/office/drawing/2014/main" id="{BB5AE831-831D-455E-9E3F-8EA85A3E3C81}"/>
              </a:ext>
            </a:extLst>
          </p:cNvPr>
          <p:cNvSpPr>
            <a:spLocks noGrp="1"/>
          </p:cNvSpPr>
          <p:nvPr>
            <p:ph type="title"/>
          </p:nvPr>
        </p:nvSpPr>
        <p:spPr>
          <a:xfrm>
            <a:off x="660400" y="1732804"/>
            <a:ext cx="3479800" cy="600657"/>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sp>
        <p:nvSpPr>
          <p:cNvPr id="112" name="文本占位符 5">
            <a:extLst>
              <a:ext uri="{FF2B5EF4-FFF2-40B4-BE49-F238E27FC236}">
                <a16:creationId xmlns:a16="http://schemas.microsoft.com/office/drawing/2014/main" id="{4172F225-97DB-4819-A551-068E6CABCC98}"/>
              </a:ext>
            </a:extLst>
          </p:cNvPr>
          <p:cNvSpPr>
            <a:spLocks noGrp="1"/>
          </p:cNvSpPr>
          <p:nvPr>
            <p:ph type="body" sz="quarter" idx="17"/>
          </p:nvPr>
        </p:nvSpPr>
        <p:spPr>
          <a:xfrm>
            <a:off x="660400" y="2449743"/>
            <a:ext cx="3479800" cy="1925407"/>
          </a:xfrm>
          <a:noFill/>
        </p:spPr>
        <p:txBody>
          <a:bodyPr wrap="square" rtlCol="0">
            <a:normAutofit/>
          </a:bodyPr>
          <a:lstStyle>
            <a:lvl1pPr marL="0" indent="0">
              <a:lnSpc>
                <a:spcPct val="160000"/>
              </a:lnSpc>
              <a:buNone/>
              <a:defRPr lang="zh-CN" altLang="en-US" sz="1600" dirty="0" smtClean="0"/>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18" name="文本占位符 4">
            <a:extLst>
              <a:ext uri="{FF2B5EF4-FFF2-40B4-BE49-F238E27FC236}">
                <a16:creationId xmlns:a16="http://schemas.microsoft.com/office/drawing/2014/main" id="{940F2AD7-1852-4048-BD55-DDC78852D53B}"/>
              </a:ext>
            </a:extLst>
          </p:cNvPr>
          <p:cNvSpPr>
            <a:spLocks noGrp="1"/>
          </p:cNvSpPr>
          <p:nvPr>
            <p:ph type="body" sz="quarter" idx="20"/>
          </p:nvPr>
        </p:nvSpPr>
        <p:spPr>
          <a:xfrm>
            <a:off x="1494828" y="5219634"/>
            <a:ext cx="3464522" cy="669473"/>
          </a:xfrm>
        </p:spPr>
        <p:txBody>
          <a:bodyPr anchor="ctr">
            <a:noAutofit/>
          </a:bodyPr>
          <a:lstStyle>
            <a:lvl1pPr marL="0" indent="0" algn="l">
              <a:lnSpc>
                <a:spcPct val="100000"/>
              </a:lnSpc>
              <a:spcBef>
                <a:spcPts val="0"/>
              </a:spcBef>
              <a:buNone/>
              <a:defRPr sz="1200" b="1">
                <a:solidFill>
                  <a:schemeClr val="tx1">
                    <a:lumMod val="75000"/>
                    <a:lumOff val="25000"/>
                  </a:schemeClr>
                </a:solidFill>
              </a:defRPr>
            </a:lvl1pPr>
            <a:lvl5pPr marL="1828800" indent="0">
              <a:buNone/>
              <a:defRPr/>
            </a:lvl5pPr>
          </a:lstStyle>
          <a:p>
            <a:pPr lvl="0"/>
            <a:r>
              <a:rPr lang="zh-CN" altLang="en-US" dirty="0"/>
              <a:t>单击此处编辑母版文本样式</a:t>
            </a:r>
          </a:p>
        </p:txBody>
      </p:sp>
      <p:sp>
        <p:nvSpPr>
          <p:cNvPr id="119" name="文本占位符 4">
            <a:extLst>
              <a:ext uri="{FF2B5EF4-FFF2-40B4-BE49-F238E27FC236}">
                <a16:creationId xmlns:a16="http://schemas.microsoft.com/office/drawing/2014/main" id="{F5557D2A-70F7-4BDA-B4A5-02DD543CE084}"/>
              </a:ext>
            </a:extLst>
          </p:cNvPr>
          <p:cNvSpPr>
            <a:spLocks noGrp="1"/>
          </p:cNvSpPr>
          <p:nvPr>
            <p:ph type="body" sz="quarter" idx="21"/>
          </p:nvPr>
        </p:nvSpPr>
        <p:spPr>
          <a:xfrm>
            <a:off x="1494828" y="4846536"/>
            <a:ext cx="3464522" cy="373098"/>
          </a:xfrm>
        </p:spPr>
        <p:txBody>
          <a:bodyPr anchor="ctr">
            <a:noAutofit/>
          </a:bodyPr>
          <a:lstStyle>
            <a:lvl1pPr marL="0" indent="0" algn="l">
              <a:lnSpc>
                <a:spcPct val="100000"/>
              </a:lnSpc>
              <a:spcBef>
                <a:spcPts val="0"/>
              </a:spcBef>
              <a:buNone/>
              <a:defRPr sz="1400" b="1">
                <a:solidFill>
                  <a:schemeClr val="accent1"/>
                </a:solidFill>
              </a:defRPr>
            </a:lvl1pPr>
            <a:lvl5pPr marL="1828800" indent="0">
              <a:buNone/>
              <a:defRPr/>
            </a:lvl5pPr>
          </a:lstStyle>
          <a:p>
            <a:pPr lvl="0"/>
            <a:r>
              <a:rPr lang="zh-CN" altLang="en-US" dirty="0"/>
              <a:t>单击此处编辑母版文本样式</a:t>
            </a:r>
          </a:p>
        </p:txBody>
      </p:sp>
      <p:sp>
        <p:nvSpPr>
          <p:cNvPr id="124" name="文本占位符 4">
            <a:extLst>
              <a:ext uri="{FF2B5EF4-FFF2-40B4-BE49-F238E27FC236}">
                <a16:creationId xmlns:a16="http://schemas.microsoft.com/office/drawing/2014/main" id="{73973397-15E8-4324-8FD5-1173EFCB4A4A}"/>
              </a:ext>
            </a:extLst>
          </p:cNvPr>
          <p:cNvSpPr>
            <a:spLocks noGrp="1"/>
          </p:cNvSpPr>
          <p:nvPr>
            <p:ph type="body" sz="quarter" idx="22"/>
          </p:nvPr>
        </p:nvSpPr>
        <p:spPr>
          <a:xfrm>
            <a:off x="6348775" y="5219634"/>
            <a:ext cx="3464522" cy="669473"/>
          </a:xfrm>
        </p:spPr>
        <p:txBody>
          <a:bodyPr anchor="ctr">
            <a:noAutofit/>
          </a:bodyPr>
          <a:lstStyle>
            <a:lvl1pPr marL="0" indent="0" algn="l">
              <a:lnSpc>
                <a:spcPct val="100000"/>
              </a:lnSpc>
              <a:spcBef>
                <a:spcPts val="0"/>
              </a:spcBef>
              <a:buNone/>
              <a:defRPr sz="1200" b="1">
                <a:solidFill>
                  <a:schemeClr val="tx1">
                    <a:lumMod val="75000"/>
                    <a:lumOff val="25000"/>
                  </a:schemeClr>
                </a:solidFill>
              </a:defRPr>
            </a:lvl1pPr>
            <a:lvl5pPr marL="1828800" indent="0">
              <a:buNone/>
              <a:defRPr/>
            </a:lvl5pPr>
          </a:lstStyle>
          <a:p>
            <a:pPr lvl="0"/>
            <a:r>
              <a:rPr lang="zh-CN" altLang="en-US" dirty="0"/>
              <a:t>单击此处编辑母版文本样式</a:t>
            </a:r>
          </a:p>
        </p:txBody>
      </p:sp>
      <p:sp>
        <p:nvSpPr>
          <p:cNvPr id="125" name="文本占位符 4">
            <a:extLst>
              <a:ext uri="{FF2B5EF4-FFF2-40B4-BE49-F238E27FC236}">
                <a16:creationId xmlns:a16="http://schemas.microsoft.com/office/drawing/2014/main" id="{8CDD3C67-B1BB-4501-93EF-09F8380184CF}"/>
              </a:ext>
            </a:extLst>
          </p:cNvPr>
          <p:cNvSpPr>
            <a:spLocks noGrp="1"/>
          </p:cNvSpPr>
          <p:nvPr>
            <p:ph type="body" sz="quarter" idx="23"/>
          </p:nvPr>
        </p:nvSpPr>
        <p:spPr>
          <a:xfrm>
            <a:off x="6348775" y="4846536"/>
            <a:ext cx="3464522" cy="373098"/>
          </a:xfrm>
        </p:spPr>
        <p:txBody>
          <a:bodyPr anchor="ctr">
            <a:noAutofit/>
          </a:bodyPr>
          <a:lstStyle>
            <a:lvl1pPr marL="0" indent="0" algn="l">
              <a:lnSpc>
                <a:spcPct val="100000"/>
              </a:lnSpc>
              <a:spcBef>
                <a:spcPts val="0"/>
              </a:spcBef>
              <a:buNone/>
              <a:defRPr sz="1400" b="1">
                <a:solidFill>
                  <a:schemeClr val="accent2"/>
                </a:solidFill>
              </a:defRPr>
            </a:lvl1pPr>
            <a:lvl5pPr marL="1828800" indent="0">
              <a:buNone/>
              <a:defRPr/>
            </a:lvl5pPr>
          </a:lstStyle>
          <a:p>
            <a:pPr lvl="0"/>
            <a:r>
              <a:rPr lang="zh-CN" altLang="en-US" dirty="0"/>
              <a:t>单击此处编辑母版文本样式</a:t>
            </a:r>
          </a:p>
        </p:txBody>
      </p:sp>
      <p:sp>
        <p:nvSpPr>
          <p:cNvPr id="126" name="椭圆 125">
            <a:extLst>
              <a:ext uri="{FF2B5EF4-FFF2-40B4-BE49-F238E27FC236}">
                <a16:creationId xmlns:a16="http://schemas.microsoft.com/office/drawing/2014/main" id="{63E2EC3E-2EA3-4B1A-8D76-A59AF09A5F4D}"/>
              </a:ext>
            </a:extLst>
          </p:cNvPr>
          <p:cNvSpPr/>
          <p:nvPr userDrawn="1"/>
        </p:nvSpPr>
        <p:spPr>
          <a:xfrm>
            <a:off x="704850" y="4999664"/>
            <a:ext cx="669473" cy="6694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27" name="椭圆 126">
            <a:extLst>
              <a:ext uri="{FF2B5EF4-FFF2-40B4-BE49-F238E27FC236}">
                <a16:creationId xmlns:a16="http://schemas.microsoft.com/office/drawing/2014/main" id="{439ACCC9-2360-4C5C-B514-10A7879D5CAB}"/>
              </a:ext>
            </a:extLst>
          </p:cNvPr>
          <p:cNvSpPr/>
          <p:nvPr userDrawn="1"/>
        </p:nvSpPr>
        <p:spPr>
          <a:xfrm>
            <a:off x="5530850" y="4999664"/>
            <a:ext cx="669473" cy="6694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Tree>
    <p:extLst>
      <p:ext uri="{BB962C8B-B14F-4D97-AF65-F5344CB8AC3E}">
        <p14:creationId xmlns:p14="http://schemas.microsoft.com/office/powerpoint/2010/main" val="3084051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cxnSp>
        <p:nvCxnSpPr>
          <p:cNvPr id="83" name="直接连接符 82">
            <a:extLst>
              <a:ext uri="{FF2B5EF4-FFF2-40B4-BE49-F238E27FC236}">
                <a16:creationId xmlns:a16="http://schemas.microsoft.com/office/drawing/2014/main" id="{6DE7B953-2A6B-4BB0-810F-AFD7AEDC3FA8}"/>
              </a:ext>
            </a:extLst>
          </p:cNvPr>
          <p:cNvCxnSpPr/>
          <p:nvPr userDrawn="1"/>
        </p:nvCxnSpPr>
        <p:spPr>
          <a:xfrm>
            <a:off x="2168525" y="5403552"/>
            <a:ext cx="628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BDAA892-B26D-450A-A643-2C0B77670154}"/>
              </a:ext>
            </a:extLst>
          </p:cNvPr>
          <p:cNvCxnSpPr/>
          <p:nvPr userDrawn="1"/>
        </p:nvCxnSpPr>
        <p:spPr>
          <a:xfrm>
            <a:off x="5781675" y="5403552"/>
            <a:ext cx="628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89D3CBE-BB43-4F20-A36D-0D88B8CE94F3}"/>
              </a:ext>
            </a:extLst>
          </p:cNvPr>
          <p:cNvCxnSpPr/>
          <p:nvPr userDrawn="1"/>
        </p:nvCxnSpPr>
        <p:spPr>
          <a:xfrm>
            <a:off x="9394825" y="5403552"/>
            <a:ext cx="628650"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文本占位符 5">
            <a:extLst>
              <a:ext uri="{FF2B5EF4-FFF2-40B4-BE49-F238E27FC236}">
                <a16:creationId xmlns:a16="http://schemas.microsoft.com/office/drawing/2014/main" id="{E988C762-3010-48D6-9285-1A5BD051BCCB}"/>
              </a:ext>
            </a:extLst>
          </p:cNvPr>
          <p:cNvSpPr>
            <a:spLocks noGrp="1"/>
          </p:cNvSpPr>
          <p:nvPr>
            <p:ph type="body" sz="quarter" idx="15"/>
          </p:nvPr>
        </p:nvSpPr>
        <p:spPr>
          <a:xfrm>
            <a:off x="1120736" y="3638847"/>
            <a:ext cx="2724228" cy="1596555"/>
          </a:xfrm>
          <a:noFill/>
        </p:spPr>
        <p:txBody>
          <a:bodyPr wrap="square" rtlCol="0" anchor="ctr">
            <a:noAutofit/>
          </a:bodyPr>
          <a:lstStyle>
            <a:lvl1pPr marL="0" indent="0" algn="ctr">
              <a:lnSpc>
                <a:spcPct val="150000"/>
              </a:lnSpc>
              <a:buNone/>
              <a:defRPr lang="zh-CN" altLang="en-US" sz="1600" dirty="0" smtClean="0"/>
            </a:lvl1pPr>
            <a:lvl2pPr marL="228600" indent="0" algn="ctr">
              <a:lnSpc>
                <a:spcPct val="150000"/>
              </a:lnSpc>
              <a:buNone/>
              <a:defRPr lang="zh-CN" altLang="en-US" sz="1600" dirty="0" smtClean="0"/>
            </a:lvl2pPr>
            <a:lvl3pPr marL="685800" indent="0" algn="ctr">
              <a:lnSpc>
                <a:spcPct val="150000"/>
              </a:lnSpc>
              <a:buNone/>
              <a:defRPr lang="zh-CN" altLang="en-US" sz="1600" dirty="0" smtClean="0"/>
            </a:lvl3pPr>
            <a:lvl4pPr marL="1143000" indent="0" algn="ctr">
              <a:lnSpc>
                <a:spcPct val="150000"/>
              </a:lnSpc>
              <a:buNone/>
              <a:defRPr lang="zh-CN" altLang="en-US" sz="1600" dirty="0" smtClean="0"/>
            </a:lvl4pPr>
            <a:lvl5pPr marL="1600200" indent="0" algn="ctr">
              <a:lnSpc>
                <a:spcPct val="15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89" name="文本占位符 5">
            <a:extLst>
              <a:ext uri="{FF2B5EF4-FFF2-40B4-BE49-F238E27FC236}">
                <a16:creationId xmlns:a16="http://schemas.microsoft.com/office/drawing/2014/main" id="{2379A154-24A6-49F0-BDF5-DED3DC3D4CFE}"/>
              </a:ext>
            </a:extLst>
          </p:cNvPr>
          <p:cNvSpPr>
            <a:spLocks noGrp="1"/>
          </p:cNvSpPr>
          <p:nvPr>
            <p:ph type="body" sz="quarter" idx="16"/>
          </p:nvPr>
        </p:nvSpPr>
        <p:spPr>
          <a:xfrm>
            <a:off x="4733886" y="3638847"/>
            <a:ext cx="2724228" cy="1596555"/>
          </a:xfrm>
          <a:noFill/>
        </p:spPr>
        <p:txBody>
          <a:bodyPr wrap="square" rtlCol="0" anchor="ctr">
            <a:noAutofit/>
          </a:bodyPr>
          <a:lstStyle>
            <a:lvl1pPr marL="0" indent="0" algn="ctr">
              <a:lnSpc>
                <a:spcPct val="150000"/>
              </a:lnSpc>
              <a:buNone/>
              <a:defRPr lang="zh-CN" altLang="en-US" sz="1600" dirty="0" smtClean="0"/>
            </a:lvl1pPr>
            <a:lvl2pPr marL="228600" indent="0" algn="ctr">
              <a:lnSpc>
                <a:spcPct val="150000"/>
              </a:lnSpc>
              <a:buNone/>
              <a:defRPr lang="zh-CN" altLang="en-US" sz="1600" dirty="0" smtClean="0"/>
            </a:lvl2pPr>
            <a:lvl3pPr marL="685800" indent="0" algn="ctr">
              <a:lnSpc>
                <a:spcPct val="150000"/>
              </a:lnSpc>
              <a:buNone/>
              <a:defRPr lang="zh-CN" altLang="en-US" sz="1600" dirty="0" smtClean="0"/>
            </a:lvl3pPr>
            <a:lvl4pPr marL="1143000" indent="0" algn="ctr">
              <a:lnSpc>
                <a:spcPct val="150000"/>
              </a:lnSpc>
              <a:buNone/>
              <a:defRPr lang="zh-CN" altLang="en-US" sz="1600" dirty="0" smtClean="0"/>
            </a:lvl4pPr>
            <a:lvl5pPr marL="1600200" indent="0" algn="ctr">
              <a:lnSpc>
                <a:spcPct val="15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0" name="文本占位符 5">
            <a:extLst>
              <a:ext uri="{FF2B5EF4-FFF2-40B4-BE49-F238E27FC236}">
                <a16:creationId xmlns:a16="http://schemas.microsoft.com/office/drawing/2014/main" id="{25E1077C-26BE-4B0C-AA39-100C66835021}"/>
              </a:ext>
            </a:extLst>
          </p:cNvPr>
          <p:cNvSpPr>
            <a:spLocks noGrp="1"/>
          </p:cNvSpPr>
          <p:nvPr>
            <p:ph type="body" sz="quarter" idx="17"/>
          </p:nvPr>
        </p:nvSpPr>
        <p:spPr>
          <a:xfrm>
            <a:off x="8347036" y="3638847"/>
            <a:ext cx="2724228" cy="1596555"/>
          </a:xfrm>
          <a:noFill/>
        </p:spPr>
        <p:txBody>
          <a:bodyPr wrap="square" rtlCol="0" anchor="ctr">
            <a:noAutofit/>
          </a:bodyPr>
          <a:lstStyle>
            <a:lvl1pPr marL="0" indent="0" algn="ctr">
              <a:lnSpc>
                <a:spcPct val="150000"/>
              </a:lnSpc>
              <a:buNone/>
              <a:defRPr lang="zh-CN" altLang="en-US" sz="1600" dirty="0" smtClean="0"/>
            </a:lvl1pPr>
            <a:lvl2pPr marL="228600" indent="0" algn="ctr">
              <a:lnSpc>
                <a:spcPct val="150000"/>
              </a:lnSpc>
              <a:buNone/>
              <a:defRPr lang="zh-CN" altLang="en-US" sz="1600" dirty="0" smtClean="0"/>
            </a:lvl2pPr>
            <a:lvl3pPr marL="685800" indent="0" algn="ctr">
              <a:lnSpc>
                <a:spcPct val="150000"/>
              </a:lnSpc>
              <a:buNone/>
              <a:defRPr lang="zh-CN" altLang="en-US" sz="1600" dirty="0" smtClean="0"/>
            </a:lvl3pPr>
            <a:lvl4pPr marL="1143000" indent="0" algn="ctr">
              <a:lnSpc>
                <a:spcPct val="150000"/>
              </a:lnSpc>
              <a:buNone/>
              <a:defRPr lang="zh-CN" altLang="en-US" sz="1600" dirty="0" smtClean="0"/>
            </a:lvl4pPr>
            <a:lvl5pPr marL="1600200" indent="0" algn="ctr">
              <a:lnSpc>
                <a:spcPct val="15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70" name="图片占位符 9">
            <a:extLst>
              <a:ext uri="{FF2B5EF4-FFF2-40B4-BE49-F238E27FC236}">
                <a16:creationId xmlns:a16="http://schemas.microsoft.com/office/drawing/2014/main" id="{8BA9972D-75E3-4248-BE84-602920E04924}"/>
              </a:ext>
            </a:extLst>
          </p:cNvPr>
          <p:cNvSpPr>
            <a:spLocks noGrp="1"/>
          </p:cNvSpPr>
          <p:nvPr>
            <p:ph type="pic" sz="quarter" idx="13"/>
          </p:nvPr>
        </p:nvSpPr>
        <p:spPr>
          <a:xfrm>
            <a:off x="4" y="1"/>
            <a:ext cx="12191993" cy="2908299"/>
          </a:xfrm>
        </p:spPr>
        <p:txBody>
          <a:bodyPr/>
          <a:lstStyle/>
          <a:p>
            <a:endParaRPr lang="zh-CN" altLang="en-US"/>
          </a:p>
        </p:txBody>
      </p:sp>
    </p:spTree>
    <p:extLst>
      <p:ext uri="{BB962C8B-B14F-4D97-AF65-F5344CB8AC3E}">
        <p14:creationId xmlns:p14="http://schemas.microsoft.com/office/powerpoint/2010/main" val="1351446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2" name="左大括号 81">
            <a:extLst>
              <a:ext uri="{FF2B5EF4-FFF2-40B4-BE49-F238E27FC236}">
                <a16:creationId xmlns:a16="http://schemas.microsoft.com/office/drawing/2014/main" id="{B18E09F2-BBC4-4716-8459-412F9E7637F5}"/>
              </a:ext>
            </a:extLst>
          </p:cNvPr>
          <p:cNvSpPr/>
          <p:nvPr userDrawn="1"/>
        </p:nvSpPr>
        <p:spPr>
          <a:xfrm>
            <a:off x="4157135" y="1133612"/>
            <a:ext cx="393700" cy="5000487"/>
          </a:xfrm>
          <a:prstGeom prst="leftBrace">
            <a:avLst>
              <a:gd name="adj1" fmla="val 94694"/>
              <a:gd name="adj2" fmla="val 50000"/>
            </a:avLst>
          </a:prstGeom>
          <a:noFill/>
          <a:ln>
            <a:gradFill flip="none" rotWithShape="1">
              <a:gsLst>
                <a:gs pos="0">
                  <a:schemeClr val="accent1"/>
                </a:gs>
                <a:gs pos="39000">
                  <a:schemeClr val="accent2"/>
                </a:gs>
                <a:gs pos="72000">
                  <a:schemeClr val="accent3">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4" name="图片占位符 3">
            <a:extLst>
              <a:ext uri="{FF2B5EF4-FFF2-40B4-BE49-F238E27FC236}">
                <a16:creationId xmlns:a16="http://schemas.microsoft.com/office/drawing/2014/main" id="{3F3F6577-E0AC-436A-A5ED-AD2B2ABDE99C}"/>
              </a:ext>
            </a:extLst>
          </p:cNvPr>
          <p:cNvSpPr>
            <a:spLocks noGrp="1"/>
          </p:cNvSpPr>
          <p:nvPr>
            <p:ph type="pic" sz="quarter" idx="10"/>
          </p:nvPr>
        </p:nvSpPr>
        <p:spPr>
          <a:xfrm>
            <a:off x="4597400" y="1124490"/>
            <a:ext cx="2997200" cy="1667933"/>
          </a:xfrm>
        </p:spPr>
        <p:txBody>
          <a:bodyPr/>
          <a:lstStyle/>
          <a:p>
            <a:endParaRPr lang="zh-CN" altLang="en-US"/>
          </a:p>
        </p:txBody>
      </p:sp>
      <p:sp>
        <p:nvSpPr>
          <p:cNvPr id="85" name="图片占位符 3">
            <a:extLst>
              <a:ext uri="{FF2B5EF4-FFF2-40B4-BE49-F238E27FC236}">
                <a16:creationId xmlns:a16="http://schemas.microsoft.com/office/drawing/2014/main" id="{BFE666E3-F2C4-41F3-B173-F6E4A43369A0}"/>
              </a:ext>
            </a:extLst>
          </p:cNvPr>
          <p:cNvSpPr>
            <a:spLocks noGrp="1"/>
          </p:cNvSpPr>
          <p:nvPr>
            <p:ph type="pic" sz="quarter" idx="11"/>
          </p:nvPr>
        </p:nvSpPr>
        <p:spPr>
          <a:xfrm>
            <a:off x="4597400" y="2792423"/>
            <a:ext cx="2997200" cy="1667933"/>
          </a:xfrm>
        </p:spPr>
        <p:txBody>
          <a:bodyPr/>
          <a:lstStyle/>
          <a:p>
            <a:endParaRPr lang="zh-CN" altLang="en-US"/>
          </a:p>
        </p:txBody>
      </p:sp>
      <p:sp>
        <p:nvSpPr>
          <p:cNvPr id="86" name="图片占位符 3">
            <a:extLst>
              <a:ext uri="{FF2B5EF4-FFF2-40B4-BE49-F238E27FC236}">
                <a16:creationId xmlns:a16="http://schemas.microsoft.com/office/drawing/2014/main" id="{EE9E2A1A-114E-43D8-BB43-7504DB1E54A1}"/>
              </a:ext>
            </a:extLst>
          </p:cNvPr>
          <p:cNvSpPr>
            <a:spLocks noGrp="1"/>
          </p:cNvSpPr>
          <p:nvPr>
            <p:ph type="pic" sz="quarter" idx="12"/>
          </p:nvPr>
        </p:nvSpPr>
        <p:spPr>
          <a:xfrm>
            <a:off x="4597400" y="4460356"/>
            <a:ext cx="2997200" cy="1667933"/>
          </a:xfrm>
        </p:spPr>
        <p:txBody>
          <a:bodyPr/>
          <a:lstStyle/>
          <a:p>
            <a:endParaRPr lang="zh-CN" altLang="en-US"/>
          </a:p>
        </p:txBody>
      </p:sp>
      <p:sp>
        <p:nvSpPr>
          <p:cNvPr id="102" name="文本占位符 5">
            <a:extLst>
              <a:ext uri="{FF2B5EF4-FFF2-40B4-BE49-F238E27FC236}">
                <a16:creationId xmlns:a16="http://schemas.microsoft.com/office/drawing/2014/main" id="{F774AE59-E649-4C00-A86A-EB9A55DC6505}"/>
              </a:ext>
            </a:extLst>
          </p:cNvPr>
          <p:cNvSpPr>
            <a:spLocks noGrp="1"/>
          </p:cNvSpPr>
          <p:nvPr>
            <p:ph type="body" sz="quarter" idx="17"/>
          </p:nvPr>
        </p:nvSpPr>
        <p:spPr>
          <a:xfrm>
            <a:off x="660400" y="2449743"/>
            <a:ext cx="3479800" cy="3062057"/>
          </a:xfrm>
          <a:noFill/>
        </p:spPr>
        <p:txBody>
          <a:bodyPr wrap="square" rtlCol="0">
            <a:normAutofit/>
          </a:bodyPr>
          <a:lstStyle>
            <a:lvl1pPr marL="0" indent="0">
              <a:lnSpc>
                <a:spcPct val="160000"/>
              </a:lnSpc>
              <a:buNone/>
              <a:defRPr lang="zh-CN" altLang="en-US" sz="1600" dirty="0" smtClean="0"/>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4" name="标题 1">
            <a:extLst>
              <a:ext uri="{FF2B5EF4-FFF2-40B4-BE49-F238E27FC236}">
                <a16:creationId xmlns:a16="http://schemas.microsoft.com/office/drawing/2014/main" id="{303C961F-97B0-4AE3-AF75-D9747F51D02A}"/>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105" name="组合 104">
            <a:extLst>
              <a:ext uri="{FF2B5EF4-FFF2-40B4-BE49-F238E27FC236}">
                <a16:creationId xmlns:a16="http://schemas.microsoft.com/office/drawing/2014/main" id="{92526BA6-9E86-4487-80D5-644E96F0C243}"/>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106" name="Freeform 99">
              <a:extLst>
                <a:ext uri="{FF2B5EF4-FFF2-40B4-BE49-F238E27FC236}">
                  <a16:creationId xmlns:a16="http://schemas.microsoft.com/office/drawing/2014/main" id="{6BB849F4-F313-4B46-8877-1CAF6415B988}"/>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100">
              <a:extLst>
                <a:ext uri="{FF2B5EF4-FFF2-40B4-BE49-F238E27FC236}">
                  <a16:creationId xmlns:a16="http://schemas.microsoft.com/office/drawing/2014/main" id="{21F18DD6-72C9-4A1C-B65D-FEEDC175427C}"/>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101">
              <a:extLst>
                <a:ext uri="{FF2B5EF4-FFF2-40B4-BE49-F238E27FC236}">
                  <a16:creationId xmlns:a16="http://schemas.microsoft.com/office/drawing/2014/main" id="{113E823D-8EDD-45F9-9CF6-7AF07256AFF3}"/>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102">
              <a:extLst>
                <a:ext uri="{FF2B5EF4-FFF2-40B4-BE49-F238E27FC236}">
                  <a16:creationId xmlns:a16="http://schemas.microsoft.com/office/drawing/2014/main" id="{FCD380C7-4DAD-4F49-A5DC-45EB76F97B68}"/>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103">
              <a:extLst>
                <a:ext uri="{FF2B5EF4-FFF2-40B4-BE49-F238E27FC236}">
                  <a16:creationId xmlns:a16="http://schemas.microsoft.com/office/drawing/2014/main" id="{2F94FD56-47FF-4EF8-8C46-F8255E0963EC}"/>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104">
              <a:extLst>
                <a:ext uri="{FF2B5EF4-FFF2-40B4-BE49-F238E27FC236}">
                  <a16:creationId xmlns:a16="http://schemas.microsoft.com/office/drawing/2014/main" id="{66768D8E-BB0E-4CA8-AD0D-ABF182CDEE33}"/>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05">
              <a:extLst>
                <a:ext uri="{FF2B5EF4-FFF2-40B4-BE49-F238E27FC236}">
                  <a16:creationId xmlns:a16="http://schemas.microsoft.com/office/drawing/2014/main" id="{77872A18-A449-44E8-801B-ABB249BB00D1}"/>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06">
              <a:extLst>
                <a:ext uri="{FF2B5EF4-FFF2-40B4-BE49-F238E27FC236}">
                  <a16:creationId xmlns:a16="http://schemas.microsoft.com/office/drawing/2014/main" id="{1E6FD84D-7A3F-43B2-A5BB-0E5965F1E3D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07">
              <a:extLst>
                <a:ext uri="{FF2B5EF4-FFF2-40B4-BE49-F238E27FC236}">
                  <a16:creationId xmlns:a16="http://schemas.microsoft.com/office/drawing/2014/main" id="{BE842A05-E010-453B-B4C7-52C5C65E2D63}"/>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08">
              <a:extLst>
                <a:ext uri="{FF2B5EF4-FFF2-40B4-BE49-F238E27FC236}">
                  <a16:creationId xmlns:a16="http://schemas.microsoft.com/office/drawing/2014/main" id="{04472424-5876-4013-890A-5FE24EBC33FF}"/>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09">
              <a:extLst>
                <a:ext uri="{FF2B5EF4-FFF2-40B4-BE49-F238E27FC236}">
                  <a16:creationId xmlns:a16="http://schemas.microsoft.com/office/drawing/2014/main" id="{57D0192E-70DC-4E04-ADFB-A14E8424B69D}"/>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7" name="Freeform 110">
              <a:extLst>
                <a:ext uri="{FF2B5EF4-FFF2-40B4-BE49-F238E27FC236}">
                  <a16:creationId xmlns:a16="http://schemas.microsoft.com/office/drawing/2014/main" id="{C87A03A6-3759-49EB-ACFF-8B4AA554BC2E}"/>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11">
              <a:extLst>
                <a:ext uri="{FF2B5EF4-FFF2-40B4-BE49-F238E27FC236}">
                  <a16:creationId xmlns:a16="http://schemas.microsoft.com/office/drawing/2014/main" id="{1652572C-AC4F-4C45-8450-33E7C2F5C808}"/>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1" name="文本框 80">
            <a:extLst>
              <a:ext uri="{FF2B5EF4-FFF2-40B4-BE49-F238E27FC236}">
                <a16:creationId xmlns:a16="http://schemas.microsoft.com/office/drawing/2014/main" id="{F98F076D-3D4A-4C45-BEFF-3EE4A7A72A30}"/>
              </a:ext>
            </a:extLst>
          </p:cNvPr>
          <p:cNvSpPr txBox="1">
            <a:spLocks/>
          </p:cNvSpPr>
          <p:nvPr userDrawn="1"/>
        </p:nvSpPr>
        <p:spPr>
          <a:xfrm>
            <a:off x="7675033" y="1210733"/>
            <a:ext cx="3843867" cy="386382"/>
          </a:xfrm>
          <a:prstGeom prst="rect">
            <a:avLst/>
          </a:prstGeom>
          <a:gradFill>
            <a:gsLst>
              <a:gs pos="0">
                <a:schemeClr val="accent2">
                  <a:alpha val="20000"/>
                </a:schemeClr>
              </a:gs>
              <a:gs pos="100000">
                <a:schemeClr val="accent2">
                  <a:alpha val="0"/>
                </a:schemeClr>
              </a:gs>
            </a:gsLst>
            <a:lin ang="0" scaled="1"/>
          </a:gradFill>
          <a:ln w="31750">
            <a:gradFill flip="none" rotWithShape="1">
              <a:gsLst>
                <a:gs pos="0">
                  <a:schemeClr val="accent2"/>
                </a:gs>
                <a:gs pos="2000">
                  <a:schemeClr val="accent1">
                    <a:lumMod val="100000"/>
                  </a:schemeClr>
                </a:gs>
                <a:gs pos="2000">
                  <a:schemeClr val="accent2">
                    <a:alpha val="0"/>
                  </a:schemeClr>
                </a:gs>
              </a:gsLst>
              <a:lin ang="0" scaled="1"/>
              <a:tileRect/>
            </a:gradFill>
          </a:ln>
        </p:spPr>
        <p:txBody>
          <a:bodyPr wrap="square" rtlCol="0" anchor="ctr">
            <a:normAutofit/>
          </a:bodyPr>
          <a:lstStyle/>
          <a:p>
            <a:endParaRPr lang="zh-CN" altLang="en-US" sz="1600" b="1" dirty="0">
              <a:solidFill>
                <a:schemeClr val="accent1"/>
              </a:solidFill>
              <a:latin typeface="+mn-ea"/>
            </a:endParaRPr>
          </a:p>
        </p:txBody>
      </p:sp>
      <p:sp>
        <p:nvSpPr>
          <p:cNvPr id="84" name="文本框 83">
            <a:extLst>
              <a:ext uri="{FF2B5EF4-FFF2-40B4-BE49-F238E27FC236}">
                <a16:creationId xmlns:a16="http://schemas.microsoft.com/office/drawing/2014/main" id="{C9B99FF1-63E5-48B7-B1B5-7368FBCBF8E8}"/>
              </a:ext>
            </a:extLst>
          </p:cNvPr>
          <p:cNvSpPr txBox="1"/>
          <p:nvPr userDrawn="1"/>
        </p:nvSpPr>
        <p:spPr>
          <a:xfrm>
            <a:off x="7675033" y="2878666"/>
            <a:ext cx="3843867" cy="386382"/>
          </a:xfrm>
          <a:prstGeom prst="rect">
            <a:avLst/>
          </a:prstGeom>
          <a:gradFill>
            <a:gsLst>
              <a:gs pos="0">
                <a:schemeClr val="accent2">
                  <a:alpha val="20000"/>
                </a:schemeClr>
              </a:gs>
              <a:gs pos="100000">
                <a:schemeClr val="accent2">
                  <a:alpha val="0"/>
                </a:schemeClr>
              </a:gs>
            </a:gsLst>
            <a:lin ang="0" scaled="1"/>
          </a:gradFill>
          <a:ln w="31750">
            <a:gradFill flip="none" rotWithShape="1">
              <a:gsLst>
                <a:gs pos="0">
                  <a:schemeClr val="accent2"/>
                </a:gs>
                <a:gs pos="2000">
                  <a:schemeClr val="accent1">
                    <a:lumMod val="100000"/>
                  </a:schemeClr>
                </a:gs>
                <a:gs pos="2000">
                  <a:schemeClr val="accent2">
                    <a:alpha val="0"/>
                  </a:schemeClr>
                </a:gs>
              </a:gsLst>
              <a:lin ang="0" scaled="1"/>
              <a:tileRect/>
            </a:gradFill>
          </a:ln>
        </p:spPr>
        <p:txBody>
          <a:bodyPr wrap="square" rtlCol="0" anchor="ctr">
            <a:normAutofit/>
          </a:bodyPr>
          <a:lstStyle/>
          <a:p>
            <a:endParaRPr lang="zh-CN" altLang="en-US" sz="1600" b="1" dirty="0">
              <a:solidFill>
                <a:schemeClr val="accent1"/>
              </a:solidFill>
              <a:latin typeface="+mn-ea"/>
            </a:endParaRPr>
          </a:p>
        </p:txBody>
      </p:sp>
      <p:sp>
        <p:nvSpPr>
          <p:cNvPr id="88" name="文本框 87">
            <a:extLst>
              <a:ext uri="{FF2B5EF4-FFF2-40B4-BE49-F238E27FC236}">
                <a16:creationId xmlns:a16="http://schemas.microsoft.com/office/drawing/2014/main" id="{25E9226E-19CD-4AAB-B425-BFFC222E639A}"/>
              </a:ext>
            </a:extLst>
          </p:cNvPr>
          <p:cNvSpPr txBox="1"/>
          <p:nvPr userDrawn="1"/>
        </p:nvSpPr>
        <p:spPr>
          <a:xfrm>
            <a:off x="7675033" y="4546600"/>
            <a:ext cx="3843867" cy="386382"/>
          </a:xfrm>
          <a:prstGeom prst="rect">
            <a:avLst/>
          </a:prstGeom>
          <a:gradFill>
            <a:gsLst>
              <a:gs pos="0">
                <a:schemeClr val="accent2">
                  <a:alpha val="20000"/>
                </a:schemeClr>
              </a:gs>
              <a:gs pos="100000">
                <a:schemeClr val="accent2">
                  <a:alpha val="0"/>
                </a:schemeClr>
              </a:gs>
            </a:gsLst>
            <a:lin ang="0" scaled="1"/>
          </a:gradFill>
          <a:ln w="31750">
            <a:gradFill flip="none" rotWithShape="1">
              <a:gsLst>
                <a:gs pos="0">
                  <a:schemeClr val="accent2"/>
                </a:gs>
                <a:gs pos="2000">
                  <a:schemeClr val="accent1">
                    <a:lumMod val="100000"/>
                  </a:schemeClr>
                </a:gs>
                <a:gs pos="2000">
                  <a:schemeClr val="accent2">
                    <a:alpha val="0"/>
                  </a:schemeClr>
                </a:gs>
              </a:gsLst>
              <a:lin ang="0" scaled="1"/>
              <a:tileRect/>
            </a:gradFill>
          </a:ln>
        </p:spPr>
        <p:txBody>
          <a:bodyPr wrap="square" rtlCol="0" anchor="ctr">
            <a:normAutofit/>
          </a:bodyPr>
          <a:lstStyle/>
          <a:p>
            <a:endParaRPr lang="zh-CN" altLang="en-US" sz="1600" b="1" dirty="0">
              <a:solidFill>
                <a:schemeClr val="accent1"/>
              </a:solidFill>
              <a:latin typeface="+mn-ea"/>
            </a:endParaRPr>
          </a:p>
        </p:txBody>
      </p:sp>
      <p:sp>
        <p:nvSpPr>
          <p:cNvPr id="90" name="文本占位符 5">
            <a:extLst>
              <a:ext uri="{FF2B5EF4-FFF2-40B4-BE49-F238E27FC236}">
                <a16:creationId xmlns:a16="http://schemas.microsoft.com/office/drawing/2014/main" id="{85C8EEBC-B22D-487C-AD94-A299D3AB5635}"/>
              </a:ext>
            </a:extLst>
          </p:cNvPr>
          <p:cNvSpPr>
            <a:spLocks noGrp="1"/>
          </p:cNvSpPr>
          <p:nvPr>
            <p:ph type="body" sz="quarter" idx="21"/>
          </p:nvPr>
        </p:nvSpPr>
        <p:spPr>
          <a:xfrm>
            <a:off x="7581899" y="1607697"/>
            <a:ext cx="3949699" cy="1190536"/>
          </a:xfrm>
          <a:noFill/>
        </p:spPr>
        <p:txBody>
          <a:bodyPr wrap="square" rtlCol="0">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p:txBody>
      </p:sp>
      <p:sp>
        <p:nvSpPr>
          <p:cNvPr id="91" name="文本占位符 4">
            <a:extLst>
              <a:ext uri="{FF2B5EF4-FFF2-40B4-BE49-F238E27FC236}">
                <a16:creationId xmlns:a16="http://schemas.microsoft.com/office/drawing/2014/main" id="{E9E33686-8DC5-4649-A449-1CC6F7617CF3}"/>
              </a:ext>
            </a:extLst>
          </p:cNvPr>
          <p:cNvSpPr>
            <a:spLocks noGrp="1"/>
          </p:cNvSpPr>
          <p:nvPr>
            <p:ph type="body" sz="quarter" idx="22"/>
          </p:nvPr>
        </p:nvSpPr>
        <p:spPr>
          <a:xfrm>
            <a:off x="7675033" y="1210733"/>
            <a:ext cx="3843867" cy="386382"/>
          </a:xfrm>
        </p:spPr>
        <p:txBody>
          <a:bodyPr anchor="ctr">
            <a:noAutofit/>
          </a:bodyPr>
          <a:lstStyle>
            <a:lvl1pPr marL="0" indent="0" algn="l">
              <a:lnSpc>
                <a:spcPct val="100000"/>
              </a:lnSpc>
              <a:spcBef>
                <a:spcPts val="0"/>
              </a:spcBef>
              <a:buNone/>
              <a:defRPr sz="1600" b="1">
                <a:solidFill>
                  <a:schemeClr val="accent2"/>
                </a:solidFill>
                <a:latin typeface="+mn-ea"/>
                <a:ea typeface="+mn-ea"/>
              </a:defRPr>
            </a:lvl1pPr>
            <a:lvl5pPr marL="1828800" indent="0">
              <a:buNone/>
              <a:defRPr/>
            </a:lvl5pPr>
          </a:lstStyle>
          <a:p>
            <a:pPr lvl="0"/>
            <a:r>
              <a:rPr lang="zh-CN" altLang="en-US" dirty="0"/>
              <a:t>单击此处编辑母版文本样式</a:t>
            </a:r>
          </a:p>
        </p:txBody>
      </p:sp>
      <p:sp>
        <p:nvSpPr>
          <p:cNvPr id="92" name="文本占位符 5">
            <a:extLst>
              <a:ext uri="{FF2B5EF4-FFF2-40B4-BE49-F238E27FC236}">
                <a16:creationId xmlns:a16="http://schemas.microsoft.com/office/drawing/2014/main" id="{30FF4DEA-FABD-4111-AD2E-E71961C8D5B3}"/>
              </a:ext>
            </a:extLst>
          </p:cNvPr>
          <p:cNvSpPr>
            <a:spLocks noGrp="1"/>
          </p:cNvSpPr>
          <p:nvPr>
            <p:ph type="body" sz="quarter" idx="23"/>
          </p:nvPr>
        </p:nvSpPr>
        <p:spPr>
          <a:xfrm>
            <a:off x="7581899" y="3278810"/>
            <a:ext cx="3949699" cy="1190536"/>
          </a:xfrm>
          <a:noFill/>
        </p:spPr>
        <p:txBody>
          <a:bodyPr wrap="square" rtlCol="0">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p:txBody>
      </p:sp>
      <p:sp>
        <p:nvSpPr>
          <p:cNvPr id="93" name="文本占位符 4">
            <a:extLst>
              <a:ext uri="{FF2B5EF4-FFF2-40B4-BE49-F238E27FC236}">
                <a16:creationId xmlns:a16="http://schemas.microsoft.com/office/drawing/2014/main" id="{7F886508-2E7D-447A-BDA9-7D16D89713E7}"/>
              </a:ext>
            </a:extLst>
          </p:cNvPr>
          <p:cNvSpPr>
            <a:spLocks noGrp="1"/>
          </p:cNvSpPr>
          <p:nvPr>
            <p:ph type="body" sz="quarter" idx="24"/>
          </p:nvPr>
        </p:nvSpPr>
        <p:spPr>
          <a:xfrm>
            <a:off x="7675033" y="2881846"/>
            <a:ext cx="3843867" cy="386382"/>
          </a:xfrm>
        </p:spPr>
        <p:txBody>
          <a:bodyPr anchor="ctr">
            <a:noAutofit/>
          </a:bodyPr>
          <a:lstStyle>
            <a:lvl1pPr marL="0" indent="0" algn="l">
              <a:lnSpc>
                <a:spcPct val="100000"/>
              </a:lnSpc>
              <a:spcBef>
                <a:spcPts val="0"/>
              </a:spcBef>
              <a:buNone/>
              <a:defRPr sz="1600" b="1">
                <a:solidFill>
                  <a:schemeClr val="accent2"/>
                </a:solidFill>
                <a:latin typeface="+mn-ea"/>
                <a:ea typeface="+mn-ea"/>
              </a:defRPr>
            </a:lvl1pPr>
            <a:lvl5pPr marL="1828800" indent="0">
              <a:buNone/>
              <a:defRPr/>
            </a:lvl5pPr>
          </a:lstStyle>
          <a:p>
            <a:pPr lvl="0"/>
            <a:r>
              <a:rPr lang="zh-CN" altLang="en-US" dirty="0"/>
              <a:t>单击此处编辑母版文本样式</a:t>
            </a:r>
          </a:p>
        </p:txBody>
      </p:sp>
      <p:sp>
        <p:nvSpPr>
          <p:cNvPr id="94" name="文本占位符 5">
            <a:extLst>
              <a:ext uri="{FF2B5EF4-FFF2-40B4-BE49-F238E27FC236}">
                <a16:creationId xmlns:a16="http://schemas.microsoft.com/office/drawing/2014/main" id="{8A194944-BE97-4DEA-9738-99C50E83BEAB}"/>
              </a:ext>
            </a:extLst>
          </p:cNvPr>
          <p:cNvSpPr>
            <a:spLocks noGrp="1"/>
          </p:cNvSpPr>
          <p:nvPr>
            <p:ph type="body" sz="quarter" idx="25"/>
          </p:nvPr>
        </p:nvSpPr>
        <p:spPr>
          <a:xfrm>
            <a:off x="7581899" y="4949923"/>
            <a:ext cx="3949699" cy="1190536"/>
          </a:xfrm>
          <a:noFill/>
        </p:spPr>
        <p:txBody>
          <a:bodyPr wrap="square" rtlCol="0">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p:txBody>
      </p:sp>
      <p:sp>
        <p:nvSpPr>
          <p:cNvPr id="95" name="文本占位符 4">
            <a:extLst>
              <a:ext uri="{FF2B5EF4-FFF2-40B4-BE49-F238E27FC236}">
                <a16:creationId xmlns:a16="http://schemas.microsoft.com/office/drawing/2014/main" id="{A6C11B85-BF35-43F7-953A-ABB87155F830}"/>
              </a:ext>
            </a:extLst>
          </p:cNvPr>
          <p:cNvSpPr>
            <a:spLocks noGrp="1"/>
          </p:cNvSpPr>
          <p:nvPr>
            <p:ph type="body" sz="quarter" idx="26"/>
          </p:nvPr>
        </p:nvSpPr>
        <p:spPr>
          <a:xfrm>
            <a:off x="7675033" y="4552959"/>
            <a:ext cx="3843867" cy="386382"/>
          </a:xfrm>
        </p:spPr>
        <p:txBody>
          <a:bodyPr anchor="ctr">
            <a:noAutofit/>
          </a:bodyPr>
          <a:lstStyle>
            <a:lvl1pPr marL="0" indent="0" algn="l">
              <a:lnSpc>
                <a:spcPct val="100000"/>
              </a:lnSpc>
              <a:spcBef>
                <a:spcPts val="0"/>
              </a:spcBef>
              <a:buNone/>
              <a:defRPr sz="1600" b="1">
                <a:solidFill>
                  <a:schemeClr val="accent2"/>
                </a:solidFill>
                <a:latin typeface="+mn-ea"/>
                <a:ea typeface="+mn-ea"/>
              </a:defRPr>
            </a:lvl1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3918044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446533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6" name="椭圆 75">
            <a:extLst>
              <a:ext uri="{FF2B5EF4-FFF2-40B4-BE49-F238E27FC236}">
                <a16:creationId xmlns:a16="http://schemas.microsoft.com/office/drawing/2014/main" id="{95BC2A93-C073-4975-BE08-6E9C302B8952}"/>
              </a:ext>
            </a:extLst>
          </p:cNvPr>
          <p:cNvSpPr/>
          <p:nvPr userDrawn="1"/>
        </p:nvSpPr>
        <p:spPr>
          <a:xfrm>
            <a:off x="6478969" y="1530350"/>
            <a:ext cx="647700" cy="6477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a:extLst>
              <a:ext uri="{FF2B5EF4-FFF2-40B4-BE49-F238E27FC236}">
                <a16:creationId xmlns:a16="http://schemas.microsoft.com/office/drawing/2014/main" id="{07FC1BE6-1803-42C5-81F0-E4E5DC026AE7}"/>
              </a:ext>
            </a:extLst>
          </p:cNvPr>
          <p:cNvSpPr/>
          <p:nvPr userDrawn="1"/>
        </p:nvSpPr>
        <p:spPr>
          <a:xfrm>
            <a:off x="9093200" y="1530350"/>
            <a:ext cx="647700" cy="6477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椭圆 77">
            <a:extLst>
              <a:ext uri="{FF2B5EF4-FFF2-40B4-BE49-F238E27FC236}">
                <a16:creationId xmlns:a16="http://schemas.microsoft.com/office/drawing/2014/main" id="{99273B4C-7338-4A76-B8DB-1EF9BB9C4C47}"/>
              </a:ext>
            </a:extLst>
          </p:cNvPr>
          <p:cNvSpPr/>
          <p:nvPr userDrawn="1"/>
        </p:nvSpPr>
        <p:spPr>
          <a:xfrm>
            <a:off x="6478969" y="3720348"/>
            <a:ext cx="647700" cy="6477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椭圆 78">
            <a:extLst>
              <a:ext uri="{FF2B5EF4-FFF2-40B4-BE49-F238E27FC236}">
                <a16:creationId xmlns:a16="http://schemas.microsoft.com/office/drawing/2014/main" id="{06142A94-A82A-4675-8455-DF90F98387E2}"/>
              </a:ext>
            </a:extLst>
          </p:cNvPr>
          <p:cNvSpPr/>
          <p:nvPr userDrawn="1"/>
        </p:nvSpPr>
        <p:spPr>
          <a:xfrm>
            <a:off x="9093200" y="3720348"/>
            <a:ext cx="647700" cy="6477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占位符 5">
            <a:extLst>
              <a:ext uri="{FF2B5EF4-FFF2-40B4-BE49-F238E27FC236}">
                <a16:creationId xmlns:a16="http://schemas.microsoft.com/office/drawing/2014/main" id="{631F5481-C0E8-4C3C-ADF9-60DE027E6732}"/>
              </a:ext>
            </a:extLst>
          </p:cNvPr>
          <p:cNvSpPr>
            <a:spLocks noGrp="1"/>
          </p:cNvSpPr>
          <p:nvPr>
            <p:ph type="body" sz="quarter" idx="17"/>
          </p:nvPr>
        </p:nvSpPr>
        <p:spPr>
          <a:xfrm>
            <a:off x="6478970" y="2609134"/>
            <a:ext cx="2309431" cy="785435"/>
          </a:xfrm>
          <a:noFill/>
        </p:spPr>
        <p:txBody>
          <a:bodyPr wrap="square" rtlCol="0">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p:txBody>
      </p:sp>
      <p:sp>
        <p:nvSpPr>
          <p:cNvPr id="81" name="文本占位符 4">
            <a:extLst>
              <a:ext uri="{FF2B5EF4-FFF2-40B4-BE49-F238E27FC236}">
                <a16:creationId xmlns:a16="http://schemas.microsoft.com/office/drawing/2014/main" id="{06FE611C-DB8E-4588-9FD5-FBA20B73434C}"/>
              </a:ext>
            </a:extLst>
          </p:cNvPr>
          <p:cNvSpPr>
            <a:spLocks noGrp="1"/>
          </p:cNvSpPr>
          <p:nvPr>
            <p:ph type="body" sz="quarter" idx="20"/>
          </p:nvPr>
        </p:nvSpPr>
        <p:spPr>
          <a:xfrm>
            <a:off x="6478969" y="2285966"/>
            <a:ext cx="2309431" cy="323168"/>
          </a:xfrm>
        </p:spPr>
        <p:txBody>
          <a:bodyPr anchor="ctr">
            <a:noAutofit/>
          </a:bodyPr>
          <a:lstStyle>
            <a:lvl1pPr marL="0" indent="0" algn="l">
              <a:lnSpc>
                <a:spcPct val="100000"/>
              </a:lnSpc>
              <a:spcBef>
                <a:spcPts val="0"/>
              </a:spcBef>
              <a:buNone/>
              <a:defRPr sz="1600" b="1">
                <a:solidFill>
                  <a:schemeClr val="accent2"/>
                </a:solidFill>
                <a:latin typeface="+mn-ea"/>
                <a:ea typeface="+mn-ea"/>
              </a:defRPr>
            </a:lvl1pPr>
            <a:lvl5pPr marL="1828800" indent="0">
              <a:buNone/>
              <a:defRPr/>
            </a:lvl5pPr>
          </a:lstStyle>
          <a:p>
            <a:pPr lvl="0"/>
            <a:r>
              <a:rPr lang="zh-CN" altLang="en-US" dirty="0"/>
              <a:t>单击此处编辑母版文本样式</a:t>
            </a:r>
          </a:p>
        </p:txBody>
      </p:sp>
      <p:sp>
        <p:nvSpPr>
          <p:cNvPr id="82" name="文本占位符 5">
            <a:extLst>
              <a:ext uri="{FF2B5EF4-FFF2-40B4-BE49-F238E27FC236}">
                <a16:creationId xmlns:a16="http://schemas.microsoft.com/office/drawing/2014/main" id="{277E9AF4-CCC2-4A06-871E-D63F5149F6F3}"/>
              </a:ext>
            </a:extLst>
          </p:cNvPr>
          <p:cNvSpPr>
            <a:spLocks noGrp="1"/>
          </p:cNvSpPr>
          <p:nvPr>
            <p:ph type="body" sz="quarter" idx="21"/>
          </p:nvPr>
        </p:nvSpPr>
        <p:spPr>
          <a:xfrm>
            <a:off x="9093200" y="2609134"/>
            <a:ext cx="2309431" cy="785435"/>
          </a:xfrm>
          <a:noFill/>
        </p:spPr>
        <p:txBody>
          <a:bodyPr wrap="square" rtlCol="0">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p:txBody>
      </p:sp>
      <p:sp>
        <p:nvSpPr>
          <p:cNvPr id="83" name="文本占位符 4">
            <a:extLst>
              <a:ext uri="{FF2B5EF4-FFF2-40B4-BE49-F238E27FC236}">
                <a16:creationId xmlns:a16="http://schemas.microsoft.com/office/drawing/2014/main" id="{83195E58-78D2-4111-8E59-EF5624D4BEEF}"/>
              </a:ext>
            </a:extLst>
          </p:cNvPr>
          <p:cNvSpPr>
            <a:spLocks noGrp="1"/>
          </p:cNvSpPr>
          <p:nvPr>
            <p:ph type="body" sz="quarter" idx="22"/>
          </p:nvPr>
        </p:nvSpPr>
        <p:spPr>
          <a:xfrm>
            <a:off x="9093200" y="2285966"/>
            <a:ext cx="2309431" cy="323168"/>
          </a:xfrm>
        </p:spPr>
        <p:txBody>
          <a:bodyPr anchor="ctr">
            <a:noAutofit/>
          </a:bodyPr>
          <a:lstStyle>
            <a:lvl1pPr marL="0" indent="0" algn="l">
              <a:lnSpc>
                <a:spcPct val="100000"/>
              </a:lnSpc>
              <a:spcBef>
                <a:spcPts val="0"/>
              </a:spcBef>
              <a:buNone/>
              <a:defRPr sz="1600" b="1">
                <a:solidFill>
                  <a:schemeClr val="accent2"/>
                </a:solidFill>
                <a:latin typeface="+mn-ea"/>
                <a:ea typeface="+mn-ea"/>
              </a:defRPr>
            </a:lvl1pPr>
            <a:lvl5pPr marL="1828800" indent="0">
              <a:buNone/>
              <a:defRPr/>
            </a:lvl5pPr>
          </a:lstStyle>
          <a:p>
            <a:pPr lvl="0"/>
            <a:r>
              <a:rPr lang="zh-CN" altLang="en-US" dirty="0"/>
              <a:t>单击此处编辑母版文本样式</a:t>
            </a:r>
          </a:p>
        </p:txBody>
      </p:sp>
      <p:sp>
        <p:nvSpPr>
          <p:cNvPr id="84" name="文本占位符 5">
            <a:extLst>
              <a:ext uri="{FF2B5EF4-FFF2-40B4-BE49-F238E27FC236}">
                <a16:creationId xmlns:a16="http://schemas.microsoft.com/office/drawing/2014/main" id="{3E5BA84B-800F-46DA-BC49-9982FD55867A}"/>
              </a:ext>
            </a:extLst>
          </p:cNvPr>
          <p:cNvSpPr>
            <a:spLocks noGrp="1"/>
          </p:cNvSpPr>
          <p:nvPr>
            <p:ph type="body" sz="quarter" idx="23"/>
          </p:nvPr>
        </p:nvSpPr>
        <p:spPr>
          <a:xfrm>
            <a:off x="6478970" y="4875150"/>
            <a:ext cx="2309431" cy="785435"/>
          </a:xfrm>
          <a:noFill/>
        </p:spPr>
        <p:txBody>
          <a:bodyPr wrap="square" rtlCol="0">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p:txBody>
      </p:sp>
      <p:sp>
        <p:nvSpPr>
          <p:cNvPr id="85" name="文本占位符 4">
            <a:extLst>
              <a:ext uri="{FF2B5EF4-FFF2-40B4-BE49-F238E27FC236}">
                <a16:creationId xmlns:a16="http://schemas.microsoft.com/office/drawing/2014/main" id="{4BF01CBB-E06F-4477-9226-B199B0CAA84B}"/>
              </a:ext>
            </a:extLst>
          </p:cNvPr>
          <p:cNvSpPr>
            <a:spLocks noGrp="1"/>
          </p:cNvSpPr>
          <p:nvPr>
            <p:ph type="body" sz="quarter" idx="24"/>
          </p:nvPr>
        </p:nvSpPr>
        <p:spPr>
          <a:xfrm>
            <a:off x="6478969" y="4551982"/>
            <a:ext cx="2309431" cy="323168"/>
          </a:xfrm>
        </p:spPr>
        <p:txBody>
          <a:bodyPr anchor="ctr">
            <a:noAutofit/>
          </a:bodyPr>
          <a:lstStyle>
            <a:lvl1pPr marL="0" indent="0" algn="l">
              <a:lnSpc>
                <a:spcPct val="100000"/>
              </a:lnSpc>
              <a:spcBef>
                <a:spcPts val="0"/>
              </a:spcBef>
              <a:buNone/>
              <a:defRPr sz="1600" b="1">
                <a:solidFill>
                  <a:schemeClr val="accent1">
                    <a:lumMod val="60000"/>
                    <a:lumOff val="40000"/>
                  </a:schemeClr>
                </a:solidFill>
                <a:latin typeface="+mn-ea"/>
                <a:ea typeface="+mn-ea"/>
              </a:defRPr>
            </a:lvl1pPr>
            <a:lvl5pPr marL="1828800" indent="0">
              <a:buNone/>
              <a:defRPr/>
            </a:lvl5pPr>
          </a:lstStyle>
          <a:p>
            <a:pPr lvl="0"/>
            <a:r>
              <a:rPr lang="zh-CN" altLang="en-US" dirty="0"/>
              <a:t>单击此处编辑母版文本样式</a:t>
            </a:r>
          </a:p>
        </p:txBody>
      </p:sp>
      <p:sp>
        <p:nvSpPr>
          <p:cNvPr id="86" name="文本占位符 5">
            <a:extLst>
              <a:ext uri="{FF2B5EF4-FFF2-40B4-BE49-F238E27FC236}">
                <a16:creationId xmlns:a16="http://schemas.microsoft.com/office/drawing/2014/main" id="{AA702B7D-4211-4592-9E74-046B57C9FB89}"/>
              </a:ext>
            </a:extLst>
          </p:cNvPr>
          <p:cNvSpPr>
            <a:spLocks noGrp="1"/>
          </p:cNvSpPr>
          <p:nvPr>
            <p:ph type="body" sz="quarter" idx="25"/>
          </p:nvPr>
        </p:nvSpPr>
        <p:spPr>
          <a:xfrm>
            <a:off x="9093200" y="4875150"/>
            <a:ext cx="2309431" cy="785435"/>
          </a:xfrm>
          <a:noFill/>
        </p:spPr>
        <p:txBody>
          <a:bodyPr wrap="square" rtlCol="0">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p:txBody>
      </p:sp>
      <p:sp>
        <p:nvSpPr>
          <p:cNvPr id="87" name="文本占位符 4">
            <a:extLst>
              <a:ext uri="{FF2B5EF4-FFF2-40B4-BE49-F238E27FC236}">
                <a16:creationId xmlns:a16="http://schemas.microsoft.com/office/drawing/2014/main" id="{01803EF3-550C-4AC9-AF5E-2F3699E6FE53}"/>
              </a:ext>
            </a:extLst>
          </p:cNvPr>
          <p:cNvSpPr>
            <a:spLocks noGrp="1"/>
          </p:cNvSpPr>
          <p:nvPr>
            <p:ph type="body" sz="quarter" idx="26"/>
          </p:nvPr>
        </p:nvSpPr>
        <p:spPr>
          <a:xfrm>
            <a:off x="9093200" y="4551982"/>
            <a:ext cx="2309431" cy="323168"/>
          </a:xfrm>
        </p:spPr>
        <p:txBody>
          <a:bodyPr anchor="ctr">
            <a:noAutofit/>
          </a:bodyPr>
          <a:lstStyle>
            <a:lvl1pPr marL="0" indent="0" algn="l">
              <a:lnSpc>
                <a:spcPct val="100000"/>
              </a:lnSpc>
              <a:spcBef>
                <a:spcPts val="0"/>
              </a:spcBef>
              <a:buNone/>
              <a:defRPr sz="1600" b="1">
                <a:solidFill>
                  <a:schemeClr val="accent2">
                    <a:lumMod val="60000"/>
                    <a:lumOff val="40000"/>
                  </a:schemeClr>
                </a:solidFill>
                <a:latin typeface="+mn-ea"/>
                <a:ea typeface="+mn-ea"/>
              </a:defRPr>
            </a:lvl1pPr>
            <a:lvl5pPr marL="1828800" indent="0">
              <a:buNone/>
              <a:defRPr/>
            </a:lvl5pPr>
          </a:lstStyle>
          <a:p>
            <a:pPr lvl="0"/>
            <a:r>
              <a:rPr lang="zh-CN" altLang="en-US" dirty="0"/>
              <a:t>单击此处编辑母版文本样式</a:t>
            </a:r>
          </a:p>
        </p:txBody>
      </p:sp>
      <p:sp>
        <p:nvSpPr>
          <p:cNvPr id="89" name="文本占位符 4">
            <a:extLst>
              <a:ext uri="{FF2B5EF4-FFF2-40B4-BE49-F238E27FC236}">
                <a16:creationId xmlns:a16="http://schemas.microsoft.com/office/drawing/2014/main" id="{3732AD08-0F97-43E5-93EF-D46DFDD40AE4}"/>
              </a:ext>
            </a:extLst>
          </p:cNvPr>
          <p:cNvSpPr>
            <a:spLocks noGrp="1"/>
          </p:cNvSpPr>
          <p:nvPr>
            <p:ph type="body" sz="quarter" idx="27"/>
          </p:nvPr>
        </p:nvSpPr>
        <p:spPr>
          <a:xfrm>
            <a:off x="6371448" y="1678824"/>
            <a:ext cx="898677" cy="323168"/>
          </a:xfrm>
        </p:spPr>
        <p:txBody>
          <a:bodyPr anchor="ctr">
            <a:noAutofit/>
          </a:bodyPr>
          <a:lstStyle>
            <a:lvl1pPr marL="0" indent="0" algn="ctr">
              <a:lnSpc>
                <a:spcPct val="100000"/>
              </a:lnSpc>
              <a:spcBef>
                <a:spcPts val="0"/>
              </a:spcBef>
              <a:buNone/>
              <a:defRPr sz="1800" b="1">
                <a:solidFill>
                  <a:schemeClr val="bg1"/>
                </a:solidFill>
              </a:defRPr>
            </a:lvl1pPr>
            <a:lvl5pPr marL="1828800" indent="0">
              <a:buNone/>
              <a:defRPr/>
            </a:lvl5pPr>
          </a:lstStyle>
          <a:p>
            <a:pPr lvl="0"/>
            <a:r>
              <a:rPr lang="zh-CN" altLang="en-US" dirty="0"/>
              <a:t>单击此处编辑母版文本样式</a:t>
            </a:r>
          </a:p>
        </p:txBody>
      </p:sp>
      <p:sp>
        <p:nvSpPr>
          <p:cNvPr id="90" name="文本占位符 4">
            <a:extLst>
              <a:ext uri="{FF2B5EF4-FFF2-40B4-BE49-F238E27FC236}">
                <a16:creationId xmlns:a16="http://schemas.microsoft.com/office/drawing/2014/main" id="{4B2D2255-0FD9-4224-9536-C50A65AD4352}"/>
              </a:ext>
            </a:extLst>
          </p:cNvPr>
          <p:cNvSpPr>
            <a:spLocks noGrp="1"/>
          </p:cNvSpPr>
          <p:nvPr>
            <p:ph type="body" sz="quarter" idx="28"/>
          </p:nvPr>
        </p:nvSpPr>
        <p:spPr>
          <a:xfrm>
            <a:off x="8967711" y="1678824"/>
            <a:ext cx="898677" cy="323168"/>
          </a:xfrm>
        </p:spPr>
        <p:txBody>
          <a:bodyPr anchor="ctr">
            <a:noAutofit/>
          </a:bodyPr>
          <a:lstStyle>
            <a:lvl1pPr marL="0" indent="0" algn="ctr">
              <a:lnSpc>
                <a:spcPct val="100000"/>
              </a:lnSpc>
              <a:spcBef>
                <a:spcPts val="0"/>
              </a:spcBef>
              <a:buNone/>
              <a:defRPr sz="1800" b="1">
                <a:solidFill>
                  <a:schemeClr val="bg1"/>
                </a:solidFill>
              </a:defRPr>
            </a:lvl1pPr>
            <a:lvl5pPr marL="1828800" indent="0">
              <a:buNone/>
              <a:defRPr/>
            </a:lvl5pPr>
          </a:lstStyle>
          <a:p>
            <a:pPr lvl="0"/>
            <a:r>
              <a:rPr lang="zh-CN" altLang="en-US" dirty="0"/>
              <a:t>单击此处编辑母版文本样式</a:t>
            </a:r>
          </a:p>
        </p:txBody>
      </p:sp>
      <p:sp>
        <p:nvSpPr>
          <p:cNvPr id="91" name="文本占位符 4">
            <a:extLst>
              <a:ext uri="{FF2B5EF4-FFF2-40B4-BE49-F238E27FC236}">
                <a16:creationId xmlns:a16="http://schemas.microsoft.com/office/drawing/2014/main" id="{CE51C469-2C4D-4963-ABEA-E8D6C524016D}"/>
              </a:ext>
            </a:extLst>
          </p:cNvPr>
          <p:cNvSpPr>
            <a:spLocks noGrp="1"/>
          </p:cNvSpPr>
          <p:nvPr>
            <p:ph type="body" sz="quarter" idx="29"/>
          </p:nvPr>
        </p:nvSpPr>
        <p:spPr>
          <a:xfrm>
            <a:off x="6371448" y="3895568"/>
            <a:ext cx="898677" cy="323168"/>
          </a:xfrm>
        </p:spPr>
        <p:txBody>
          <a:bodyPr anchor="ctr">
            <a:noAutofit/>
          </a:bodyPr>
          <a:lstStyle>
            <a:lvl1pPr marL="0" indent="0" algn="ctr">
              <a:lnSpc>
                <a:spcPct val="100000"/>
              </a:lnSpc>
              <a:spcBef>
                <a:spcPts val="0"/>
              </a:spcBef>
              <a:buNone/>
              <a:defRPr sz="1800" b="1">
                <a:solidFill>
                  <a:schemeClr val="bg1"/>
                </a:solidFill>
              </a:defRPr>
            </a:lvl1pPr>
            <a:lvl5pPr marL="1828800" indent="0">
              <a:buNone/>
              <a:defRPr/>
            </a:lvl5pPr>
          </a:lstStyle>
          <a:p>
            <a:pPr lvl="0"/>
            <a:r>
              <a:rPr lang="zh-CN" altLang="en-US" dirty="0"/>
              <a:t>单击此处编辑母版文本样式</a:t>
            </a:r>
          </a:p>
        </p:txBody>
      </p:sp>
      <p:sp>
        <p:nvSpPr>
          <p:cNvPr id="92" name="文本占位符 4">
            <a:extLst>
              <a:ext uri="{FF2B5EF4-FFF2-40B4-BE49-F238E27FC236}">
                <a16:creationId xmlns:a16="http://schemas.microsoft.com/office/drawing/2014/main" id="{98EE6FB5-E558-4627-ADC4-1DE7DC20D157}"/>
              </a:ext>
            </a:extLst>
          </p:cNvPr>
          <p:cNvSpPr>
            <a:spLocks noGrp="1"/>
          </p:cNvSpPr>
          <p:nvPr>
            <p:ph type="body" sz="quarter" idx="30"/>
          </p:nvPr>
        </p:nvSpPr>
        <p:spPr>
          <a:xfrm>
            <a:off x="8967711" y="3895568"/>
            <a:ext cx="898677" cy="323168"/>
          </a:xfrm>
        </p:spPr>
        <p:txBody>
          <a:bodyPr anchor="ctr">
            <a:noAutofit/>
          </a:bodyPr>
          <a:lstStyle>
            <a:lvl1pPr marL="0" indent="0" algn="ctr">
              <a:lnSpc>
                <a:spcPct val="100000"/>
              </a:lnSpc>
              <a:spcBef>
                <a:spcPts val="0"/>
              </a:spcBef>
              <a:buNone/>
              <a:defRPr sz="1800" b="1">
                <a:solidFill>
                  <a:schemeClr val="bg1"/>
                </a:solidFill>
              </a:defRPr>
            </a:lvl1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211242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1" name="文本占位符 5">
            <a:extLst>
              <a:ext uri="{FF2B5EF4-FFF2-40B4-BE49-F238E27FC236}">
                <a16:creationId xmlns:a16="http://schemas.microsoft.com/office/drawing/2014/main" id="{E220CAD3-B370-4D64-AD0F-C82E999E4B06}"/>
              </a:ext>
            </a:extLst>
          </p:cNvPr>
          <p:cNvSpPr>
            <a:spLocks noGrp="1"/>
          </p:cNvSpPr>
          <p:nvPr>
            <p:ph type="body" sz="quarter" idx="17"/>
          </p:nvPr>
        </p:nvSpPr>
        <p:spPr>
          <a:xfrm>
            <a:off x="7266290" y="3351992"/>
            <a:ext cx="4213839" cy="2621393"/>
          </a:xfrm>
          <a:noFill/>
        </p:spPr>
        <p:txBody>
          <a:bodyPr wrap="square" rtlCol="0">
            <a:normAutofit/>
          </a:bodyPr>
          <a:lstStyle>
            <a:lvl1pPr marL="0" indent="0" algn="r">
              <a:lnSpc>
                <a:spcPct val="160000"/>
              </a:lnSpc>
              <a:buNone/>
              <a:defRPr lang="zh-CN" altLang="en-US" sz="1600" dirty="0" smtClean="0"/>
            </a:lvl1pPr>
            <a:lvl2pPr marL="228600" indent="0" algn="r">
              <a:lnSpc>
                <a:spcPct val="160000"/>
              </a:lnSpc>
              <a:buNone/>
              <a:defRPr lang="zh-CN" altLang="en-US" sz="1600" dirty="0" smtClean="0"/>
            </a:lvl2pPr>
            <a:lvl3pPr marL="685800" indent="0" algn="r">
              <a:lnSpc>
                <a:spcPct val="160000"/>
              </a:lnSpc>
              <a:buNone/>
              <a:defRPr lang="zh-CN" altLang="en-US" sz="1600" dirty="0" smtClean="0"/>
            </a:lvl3pPr>
            <a:lvl4pPr marL="1143000" indent="0" algn="r">
              <a:lnSpc>
                <a:spcPct val="160000"/>
              </a:lnSpc>
              <a:buNone/>
              <a:defRPr lang="zh-CN" altLang="en-US" sz="1600" dirty="0" smtClean="0"/>
            </a:lvl4pPr>
            <a:lvl5pPr marL="1600200" indent="0" algn="r">
              <a:lnSpc>
                <a:spcPct val="16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82" name="文本占位符 4">
            <a:extLst>
              <a:ext uri="{FF2B5EF4-FFF2-40B4-BE49-F238E27FC236}">
                <a16:creationId xmlns:a16="http://schemas.microsoft.com/office/drawing/2014/main" id="{F54695AE-E478-45BA-A2F1-E083E3EC45B1}"/>
              </a:ext>
            </a:extLst>
          </p:cNvPr>
          <p:cNvSpPr>
            <a:spLocks noGrp="1"/>
          </p:cNvSpPr>
          <p:nvPr>
            <p:ph type="body" sz="quarter" idx="20"/>
          </p:nvPr>
        </p:nvSpPr>
        <p:spPr>
          <a:xfrm>
            <a:off x="7266290" y="2831735"/>
            <a:ext cx="4213839" cy="520257"/>
          </a:xfrm>
        </p:spPr>
        <p:txBody>
          <a:bodyPr anchor="ctr">
            <a:noAutofit/>
          </a:bodyPr>
          <a:lstStyle>
            <a:lvl1pPr marL="0" indent="0" algn="r">
              <a:lnSpc>
                <a:spcPct val="100000"/>
              </a:lnSpc>
              <a:spcBef>
                <a:spcPts val="0"/>
              </a:spcBef>
              <a:buNone/>
              <a:defRPr sz="2400" b="0">
                <a:solidFill>
                  <a:schemeClr val="accent2"/>
                </a:solidFill>
                <a:latin typeface="+mj-ea"/>
                <a:ea typeface="+mj-ea"/>
              </a:defRPr>
            </a:lvl1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142860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68" name="图片占位符 67">
            <a:extLst>
              <a:ext uri="{FF2B5EF4-FFF2-40B4-BE49-F238E27FC236}">
                <a16:creationId xmlns:a16="http://schemas.microsoft.com/office/drawing/2014/main" id="{FAF2B2B7-7EA7-403C-B08F-5A4CD67551AF}"/>
              </a:ext>
            </a:extLst>
          </p:cNvPr>
          <p:cNvSpPr>
            <a:spLocks noGrp="1"/>
          </p:cNvSpPr>
          <p:nvPr>
            <p:ph type="pic" sz="quarter" idx="13"/>
          </p:nvPr>
        </p:nvSpPr>
        <p:spPr>
          <a:xfrm>
            <a:off x="437108" y="1009651"/>
            <a:ext cx="4390000" cy="4971812"/>
          </a:xfrm>
          <a:custGeom>
            <a:avLst/>
            <a:gdLst>
              <a:gd name="connsiteX0" fmla="*/ 2755369 w 4698826"/>
              <a:gd name="connsiteY0" fmla="*/ 1709 h 5321569"/>
              <a:gd name="connsiteX1" fmla="*/ 4698826 w 4698826"/>
              <a:gd name="connsiteY1" fmla="*/ 950552 h 5321569"/>
              <a:gd name="connsiteX2" fmla="*/ 4234122 w 4698826"/>
              <a:gd name="connsiteY2" fmla="*/ 1340485 h 5321569"/>
              <a:gd name="connsiteX3" fmla="*/ 1958133 w 4698826"/>
              <a:gd name="connsiteY3" fmla="*/ 730636 h 5321569"/>
              <a:gd name="connsiteX4" fmla="*/ 606628 w 4698826"/>
              <a:gd name="connsiteY4" fmla="*/ 2660785 h 5321569"/>
              <a:gd name="connsiteX5" fmla="*/ 1958133 w 4698826"/>
              <a:gd name="connsiteY5" fmla="*/ 4590934 h 5321569"/>
              <a:gd name="connsiteX6" fmla="*/ 4234122 w 4698826"/>
              <a:gd name="connsiteY6" fmla="*/ 3981085 h 5321569"/>
              <a:gd name="connsiteX7" fmla="*/ 4698826 w 4698826"/>
              <a:gd name="connsiteY7" fmla="*/ 4371018 h 5321569"/>
              <a:gd name="connsiteX8" fmla="*/ 1750654 w 4698826"/>
              <a:gd name="connsiteY8" fmla="*/ 5160978 h 5321569"/>
              <a:gd name="connsiteX9" fmla="*/ 0 w 4698826"/>
              <a:gd name="connsiteY9" fmla="*/ 2660785 h 5321569"/>
              <a:gd name="connsiteX10" fmla="*/ 1750654 w 4698826"/>
              <a:gd name="connsiteY10" fmla="*/ 160592 h 5321569"/>
              <a:gd name="connsiteX11" fmla="*/ 2755369 w 4698826"/>
              <a:gd name="connsiteY11" fmla="*/ 1709 h 53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826" h="5321569">
                <a:moveTo>
                  <a:pt x="2755369" y="1709"/>
                </a:moveTo>
                <a:cubicBezTo>
                  <a:pt x="3493216" y="28177"/>
                  <a:pt x="4204528" y="361471"/>
                  <a:pt x="4698826" y="950552"/>
                </a:cubicBezTo>
                <a:lnTo>
                  <a:pt x="4234122" y="1340485"/>
                </a:lnTo>
                <a:cubicBezTo>
                  <a:pt x="3679070" y="679000"/>
                  <a:pt x="2769565" y="435299"/>
                  <a:pt x="1958133" y="730636"/>
                </a:cubicBezTo>
                <a:cubicBezTo>
                  <a:pt x="1146701" y="1025973"/>
                  <a:pt x="606628" y="1797278"/>
                  <a:pt x="606628" y="2660785"/>
                </a:cubicBezTo>
                <a:cubicBezTo>
                  <a:pt x="606628" y="3524293"/>
                  <a:pt x="1146701" y="4295597"/>
                  <a:pt x="1958133" y="4590934"/>
                </a:cubicBezTo>
                <a:cubicBezTo>
                  <a:pt x="2769565" y="4886271"/>
                  <a:pt x="3679070" y="4642570"/>
                  <a:pt x="4234122" y="3981085"/>
                </a:cubicBezTo>
                <a:lnTo>
                  <a:pt x="4698826" y="4371018"/>
                </a:lnTo>
                <a:cubicBezTo>
                  <a:pt x="3979847" y="5227864"/>
                  <a:pt x="2801731" y="5543539"/>
                  <a:pt x="1750654" y="5160978"/>
                </a:cubicBezTo>
                <a:cubicBezTo>
                  <a:pt x="699577" y="4778417"/>
                  <a:pt x="0" y="3779318"/>
                  <a:pt x="0" y="2660785"/>
                </a:cubicBezTo>
                <a:cubicBezTo>
                  <a:pt x="0" y="1542252"/>
                  <a:pt x="699577" y="543153"/>
                  <a:pt x="1750654" y="160592"/>
                </a:cubicBezTo>
                <a:cubicBezTo>
                  <a:pt x="2079116" y="41042"/>
                  <a:pt x="2419983" y="-10321"/>
                  <a:pt x="2755369" y="1709"/>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162813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4" name="文本占位符 5">
            <a:extLst>
              <a:ext uri="{FF2B5EF4-FFF2-40B4-BE49-F238E27FC236}">
                <a16:creationId xmlns:a16="http://schemas.microsoft.com/office/drawing/2014/main" id="{D243A48B-3253-4ED0-B5F0-832B974FAD05}"/>
              </a:ext>
            </a:extLst>
          </p:cNvPr>
          <p:cNvSpPr>
            <a:spLocks noGrp="1"/>
          </p:cNvSpPr>
          <p:nvPr>
            <p:ph type="body" sz="quarter" idx="17"/>
          </p:nvPr>
        </p:nvSpPr>
        <p:spPr>
          <a:xfrm>
            <a:off x="660400" y="2449743"/>
            <a:ext cx="3479800" cy="3469883"/>
          </a:xfrm>
          <a:noFill/>
        </p:spPr>
        <p:txBody>
          <a:bodyPr wrap="square" rtlCol="0">
            <a:normAutofit/>
          </a:bodyPr>
          <a:lstStyle>
            <a:lvl1pPr marL="0" indent="0">
              <a:lnSpc>
                <a:spcPct val="160000"/>
              </a:lnSpc>
              <a:buNone/>
              <a:defRPr lang="zh-CN" altLang="en-US" sz="1600" dirty="0" smtClean="0"/>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6" name="文本占位符 4">
            <a:extLst>
              <a:ext uri="{FF2B5EF4-FFF2-40B4-BE49-F238E27FC236}">
                <a16:creationId xmlns:a16="http://schemas.microsoft.com/office/drawing/2014/main" id="{E01BE319-214B-4D04-A83E-8B8CE32F4522}"/>
              </a:ext>
            </a:extLst>
          </p:cNvPr>
          <p:cNvSpPr>
            <a:spLocks noGrp="1"/>
          </p:cNvSpPr>
          <p:nvPr>
            <p:ph type="body" sz="quarter" idx="20"/>
          </p:nvPr>
        </p:nvSpPr>
        <p:spPr>
          <a:xfrm>
            <a:off x="660400" y="1929486"/>
            <a:ext cx="3479800" cy="520257"/>
          </a:xfrm>
        </p:spPr>
        <p:txBody>
          <a:bodyPr anchor="ctr">
            <a:noAutofit/>
          </a:bodyPr>
          <a:lstStyle>
            <a:lvl1pPr marL="0" indent="0" algn="l">
              <a:lnSpc>
                <a:spcPct val="100000"/>
              </a:lnSpc>
              <a:spcBef>
                <a:spcPts val="0"/>
              </a:spcBef>
              <a:buNone/>
              <a:defRPr sz="2400" b="0">
                <a:solidFill>
                  <a:schemeClr val="accent2"/>
                </a:solidFill>
                <a:latin typeface="+mj-ea"/>
                <a:ea typeface="+mj-ea"/>
              </a:defRPr>
            </a:lvl1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169485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9" name="矩形: 圆角 78">
            <a:extLst>
              <a:ext uri="{FF2B5EF4-FFF2-40B4-BE49-F238E27FC236}">
                <a16:creationId xmlns:a16="http://schemas.microsoft.com/office/drawing/2014/main" id="{ED690F0C-EA9A-400C-AFEE-4F54A10620DF}"/>
              </a:ext>
            </a:extLst>
          </p:cNvPr>
          <p:cNvSpPr>
            <a:spLocks/>
          </p:cNvSpPr>
          <p:nvPr userDrawn="1"/>
        </p:nvSpPr>
        <p:spPr>
          <a:xfrm>
            <a:off x="812800" y="32077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8524F76F-F99F-40CF-B407-C288263F762D}"/>
              </a:ext>
            </a:extLst>
          </p:cNvPr>
          <p:cNvSpPr>
            <a:spLocks/>
          </p:cNvSpPr>
          <p:nvPr userDrawn="1"/>
        </p:nvSpPr>
        <p:spPr>
          <a:xfrm>
            <a:off x="812800" y="44425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a:extLst>
              <a:ext uri="{FF2B5EF4-FFF2-40B4-BE49-F238E27FC236}">
                <a16:creationId xmlns:a16="http://schemas.microsoft.com/office/drawing/2014/main" id="{67891160-19D1-4930-AB6A-4432C9BDB41F}"/>
              </a:ext>
            </a:extLst>
          </p:cNvPr>
          <p:cNvSpPr>
            <a:spLocks/>
          </p:cNvSpPr>
          <p:nvPr userDrawn="1"/>
        </p:nvSpPr>
        <p:spPr>
          <a:xfrm>
            <a:off x="6369050" y="19729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0A273992-241E-464F-8893-AEC13C0F1C7E}"/>
              </a:ext>
            </a:extLst>
          </p:cNvPr>
          <p:cNvSpPr>
            <a:spLocks/>
          </p:cNvSpPr>
          <p:nvPr userDrawn="1"/>
        </p:nvSpPr>
        <p:spPr>
          <a:xfrm>
            <a:off x="6369050" y="32077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613AF85C-1069-4B6C-BEE4-1C71B4B11263}"/>
              </a:ext>
            </a:extLst>
          </p:cNvPr>
          <p:cNvSpPr>
            <a:spLocks/>
          </p:cNvSpPr>
          <p:nvPr userDrawn="1"/>
        </p:nvSpPr>
        <p:spPr>
          <a:xfrm>
            <a:off x="6369050" y="44425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圆角 83">
            <a:extLst>
              <a:ext uri="{FF2B5EF4-FFF2-40B4-BE49-F238E27FC236}">
                <a16:creationId xmlns:a16="http://schemas.microsoft.com/office/drawing/2014/main" id="{1CE7F0D7-B8E8-4487-A464-FFDCD0F81F26}"/>
              </a:ext>
            </a:extLst>
          </p:cNvPr>
          <p:cNvSpPr>
            <a:spLocks/>
          </p:cNvSpPr>
          <p:nvPr userDrawn="1"/>
        </p:nvSpPr>
        <p:spPr>
          <a:xfrm>
            <a:off x="812800" y="19729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10289839-76F7-4E3E-B2BF-4E0BBD3E8F7F}"/>
              </a:ext>
            </a:extLst>
          </p:cNvPr>
          <p:cNvSpPr>
            <a:spLocks/>
          </p:cNvSpPr>
          <p:nvPr userDrawn="1"/>
        </p:nvSpPr>
        <p:spPr>
          <a:xfrm>
            <a:off x="762000" y="1929486"/>
            <a:ext cx="4851400" cy="655200"/>
          </a:xfrm>
          <a:custGeom>
            <a:avLst/>
            <a:gdLst>
              <a:gd name="connsiteX0" fmla="*/ 0 w 4851400"/>
              <a:gd name="connsiteY0" fmla="*/ 109202 h 655200"/>
              <a:gd name="connsiteX1" fmla="*/ 109202 w 4851400"/>
              <a:gd name="connsiteY1" fmla="*/ 0 h 655200"/>
              <a:gd name="connsiteX2" fmla="*/ 4742198 w 4851400"/>
              <a:gd name="connsiteY2" fmla="*/ 0 h 655200"/>
              <a:gd name="connsiteX3" fmla="*/ 4851400 w 4851400"/>
              <a:gd name="connsiteY3" fmla="*/ 109202 h 655200"/>
              <a:gd name="connsiteX4" fmla="*/ 4851400 w 4851400"/>
              <a:gd name="connsiteY4" fmla="*/ 545998 h 655200"/>
              <a:gd name="connsiteX5" fmla="*/ 4742198 w 4851400"/>
              <a:gd name="connsiteY5" fmla="*/ 655200 h 655200"/>
              <a:gd name="connsiteX6" fmla="*/ 109202 w 4851400"/>
              <a:gd name="connsiteY6" fmla="*/ 655200 h 655200"/>
              <a:gd name="connsiteX7" fmla="*/ 0 w 4851400"/>
              <a:gd name="connsiteY7" fmla="*/ 545998 h 655200"/>
              <a:gd name="connsiteX8" fmla="*/ 0 w 485140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1400" h="655200">
                <a:moveTo>
                  <a:pt x="0" y="109202"/>
                </a:moveTo>
                <a:cubicBezTo>
                  <a:pt x="0" y="48891"/>
                  <a:pt x="48891" y="0"/>
                  <a:pt x="109202" y="0"/>
                </a:cubicBezTo>
                <a:lnTo>
                  <a:pt x="4742198" y="0"/>
                </a:lnTo>
                <a:cubicBezTo>
                  <a:pt x="4802509" y="0"/>
                  <a:pt x="4851400" y="48891"/>
                  <a:pt x="4851400" y="109202"/>
                </a:cubicBezTo>
                <a:lnTo>
                  <a:pt x="4851400" y="545998"/>
                </a:lnTo>
                <a:cubicBezTo>
                  <a:pt x="4851400" y="606309"/>
                  <a:pt x="4802509" y="655200"/>
                  <a:pt x="4742198" y="655200"/>
                </a:cubicBezTo>
                <a:lnTo>
                  <a:pt x="109202" y="655200"/>
                </a:lnTo>
                <a:cubicBezTo>
                  <a:pt x="48891" y="655200"/>
                  <a:pt x="0" y="606309"/>
                  <a:pt x="0" y="545998"/>
                </a:cubicBezTo>
                <a:lnTo>
                  <a:pt x="0" y="109202"/>
                </a:lnTo>
                <a:close/>
              </a:path>
            </a:pathLst>
          </a:custGeom>
          <a:gradFill flip="none" rotWithShape="1">
            <a:gsLst>
              <a:gs pos="0">
                <a:schemeClr val="accent1"/>
              </a:gs>
              <a:gs pos="50000">
                <a:schemeClr val="accent2"/>
              </a:gs>
            </a:gsLst>
            <a:path path="circle">
              <a:fillToRect r="100000" b="100000"/>
            </a:path>
            <a:tileRect l="-100000" t="-10000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994" tIns="111994" rIns="111994" bIns="111994" numCol="1" spcCol="1270" anchor="ctr" anchorCtr="0">
            <a:noAutofit/>
          </a:bodyPr>
          <a:lstStyle/>
          <a:p>
            <a:pPr lvl="0" defTabSz="933450">
              <a:lnSpc>
                <a:spcPct val="120000"/>
              </a:lnSpc>
              <a:spcBef>
                <a:spcPct val="0"/>
              </a:spcBef>
              <a:spcAft>
                <a:spcPct val="35000"/>
              </a:spcAft>
            </a:pPr>
            <a:endParaRPr lang="zh-CN" altLang="en-US" sz="1600" kern="1200" dirty="0"/>
          </a:p>
        </p:txBody>
      </p:sp>
      <p:sp>
        <p:nvSpPr>
          <p:cNvPr id="87" name="任意多边形: 形状 86">
            <a:extLst>
              <a:ext uri="{FF2B5EF4-FFF2-40B4-BE49-F238E27FC236}">
                <a16:creationId xmlns:a16="http://schemas.microsoft.com/office/drawing/2014/main" id="{96180224-E063-42C2-B533-45CA60762578}"/>
              </a:ext>
            </a:extLst>
          </p:cNvPr>
          <p:cNvSpPr/>
          <p:nvPr userDrawn="1"/>
        </p:nvSpPr>
        <p:spPr>
          <a:xfrm>
            <a:off x="762000" y="3164286"/>
            <a:ext cx="4851400" cy="655200"/>
          </a:xfrm>
          <a:custGeom>
            <a:avLst/>
            <a:gdLst>
              <a:gd name="connsiteX0" fmla="*/ 0 w 4851400"/>
              <a:gd name="connsiteY0" fmla="*/ 109202 h 655200"/>
              <a:gd name="connsiteX1" fmla="*/ 109202 w 4851400"/>
              <a:gd name="connsiteY1" fmla="*/ 0 h 655200"/>
              <a:gd name="connsiteX2" fmla="*/ 4742198 w 4851400"/>
              <a:gd name="connsiteY2" fmla="*/ 0 h 655200"/>
              <a:gd name="connsiteX3" fmla="*/ 4851400 w 4851400"/>
              <a:gd name="connsiteY3" fmla="*/ 109202 h 655200"/>
              <a:gd name="connsiteX4" fmla="*/ 4851400 w 4851400"/>
              <a:gd name="connsiteY4" fmla="*/ 545998 h 655200"/>
              <a:gd name="connsiteX5" fmla="*/ 4742198 w 4851400"/>
              <a:gd name="connsiteY5" fmla="*/ 655200 h 655200"/>
              <a:gd name="connsiteX6" fmla="*/ 109202 w 4851400"/>
              <a:gd name="connsiteY6" fmla="*/ 655200 h 655200"/>
              <a:gd name="connsiteX7" fmla="*/ 0 w 4851400"/>
              <a:gd name="connsiteY7" fmla="*/ 545998 h 655200"/>
              <a:gd name="connsiteX8" fmla="*/ 0 w 485140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1400" h="655200">
                <a:moveTo>
                  <a:pt x="0" y="109202"/>
                </a:moveTo>
                <a:cubicBezTo>
                  <a:pt x="0" y="48891"/>
                  <a:pt x="48891" y="0"/>
                  <a:pt x="109202" y="0"/>
                </a:cubicBezTo>
                <a:lnTo>
                  <a:pt x="4742198" y="0"/>
                </a:lnTo>
                <a:cubicBezTo>
                  <a:pt x="4802509" y="0"/>
                  <a:pt x="4851400" y="48891"/>
                  <a:pt x="4851400" y="109202"/>
                </a:cubicBezTo>
                <a:lnTo>
                  <a:pt x="4851400" y="545998"/>
                </a:lnTo>
                <a:cubicBezTo>
                  <a:pt x="4851400" y="606309"/>
                  <a:pt x="4802509" y="655200"/>
                  <a:pt x="4742198" y="655200"/>
                </a:cubicBezTo>
                <a:lnTo>
                  <a:pt x="109202" y="655200"/>
                </a:lnTo>
                <a:cubicBezTo>
                  <a:pt x="48891" y="655200"/>
                  <a:pt x="0" y="606309"/>
                  <a:pt x="0" y="545998"/>
                </a:cubicBezTo>
                <a:lnTo>
                  <a:pt x="0" y="109202"/>
                </a:lnTo>
                <a:close/>
              </a:path>
            </a:pathLst>
          </a:custGeom>
          <a:gradFill flip="none" rotWithShape="1">
            <a:gsLst>
              <a:gs pos="0">
                <a:schemeClr val="accent1"/>
              </a:gs>
              <a:gs pos="50000">
                <a:schemeClr val="accent2"/>
              </a:gs>
            </a:gsLst>
            <a:path path="circle">
              <a:fillToRect r="100000" b="100000"/>
            </a:path>
            <a:tileRect l="-100000" t="-10000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994" tIns="111994" rIns="111994" bIns="111994" numCol="1" spcCol="1270" anchor="ctr" anchorCtr="0">
            <a:noAutofit/>
          </a:bodyPr>
          <a:lstStyle/>
          <a:p>
            <a:pPr defTabSz="933450">
              <a:lnSpc>
                <a:spcPct val="120000"/>
              </a:lnSpc>
              <a:spcBef>
                <a:spcPct val="0"/>
              </a:spcBef>
              <a:spcAft>
                <a:spcPct val="35000"/>
              </a:spcAft>
            </a:pPr>
            <a:endParaRPr lang="zh-CN" altLang="en-US" sz="1600" dirty="0"/>
          </a:p>
        </p:txBody>
      </p:sp>
      <p:sp>
        <p:nvSpPr>
          <p:cNvPr id="89" name="任意多边形: 形状 88">
            <a:extLst>
              <a:ext uri="{FF2B5EF4-FFF2-40B4-BE49-F238E27FC236}">
                <a16:creationId xmlns:a16="http://schemas.microsoft.com/office/drawing/2014/main" id="{8A4B13C0-E720-4D5F-86A8-76833FD14566}"/>
              </a:ext>
            </a:extLst>
          </p:cNvPr>
          <p:cNvSpPr/>
          <p:nvPr userDrawn="1"/>
        </p:nvSpPr>
        <p:spPr>
          <a:xfrm>
            <a:off x="762000" y="4399086"/>
            <a:ext cx="4851400" cy="655200"/>
          </a:xfrm>
          <a:custGeom>
            <a:avLst/>
            <a:gdLst>
              <a:gd name="connsiteX0" fmla="*/ 0 w 4851400"/>
              <a:gd name="connsiteY0" fmla="*/ 109202 h 655200"/>
              <a:gd name="connsiteX1" fmla="*/ 109202 w 4851400"/>
              <a:gd name="connsiteY1" fmla="*/ 0 h 655200"/>
              <a:gd name="connsiteX2" fmla="*/ 4742198 w 4851400"/>
              <a:gd name="connsiteY2" fmla="*/ 0 h 655200"/>
              <a:gd name="connsiteX3" fmla="*/ 4851400 w 4851400"/>
              <a:gd name="connsiteY3" fmla="*/ 109202 h 655200"/>
              <a:gd name="connsiteX4" fmla="*/ 4851400 w 4851400"/>
              <a:gd name="connsiteY4" fmla="*/ 545998 h 655200"/>
              <a:gd name="connsiteX5" fmla="*/ 4742198 w 4851400"/>
              <a:gd name="connsiteY5" fmla="*/ 655200 h 655200"/>
              <a:gd name="connsiteX6" fmla="*/ 109202 w 4851400"/>
              <a:gd name="connsiteY6" fmla="*/ 655200 h 655200"/>
              <a:gd name="connsiteX7" fmla="*/ 0 w 4851400"/>
              <a:gd name="connsiteY7" fmla="*/ 545998 h 655200"/>
              <a:gd name="connsiteX8" fmla="*/ 0 w 485140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1400" h="655200">
                <a:moveTo>
                  <a:pt x="0" y="109202"/>
                </a:moveTo>
                <a:cubicBezTo>
                  <a:pt x="0" y="48891"/>
                  <a:pt x="48891" y="0"/>
                  <a:pt x="109202" y="0"/>
                </a:cubicBezTo>
                <a:lnTo>
                  <a:pt x="4742198" y="0"/>
                </a:lnTo>
                <a:cubicBezTo>
                  <a:pt x="4802509" y="0"/>
                  <a:pt x="4851400" y="48891"/>
                  <a:pt x="4851400" y="109202"/>
                </a:cubicBezTo>
                <a:lnTo>
                  <a:pt x="4851400" y="545998"/>
                </a:lnTo>
                <a:cubicBezTo>
                  <a:pt x="4851400" y="606309"/>
                  <a:pt x="4802509" y="655200"/>
                  <a:pt x="4742198" y="655200"/>
                </a:cubicBezTo>
                <a:lnTo>
                  <a:pt x="109202" y="655200"/>
                </a:lnTo>
                <a:cubicBezTo>
                  <a:pt x="48891" y="655200"/>
                  <a:pt x="0" y="606309"/>
                  <a:pt x="0" y="545998"/>
                </a:cubicBezTo>
                <a:lnTo>
                  <a:pt x="0" y="109202"/>
                </a:lnTo>
                <a:close/>
              </a:path>
            </a:pathLst>
          </a:custGeom>
          <a:gradFill flip="none" rotWithShape="1">
            <a:gsLst>
              <a:gs pos="0">
                <a:schemeClr val="accent1"/>
              </a:gs>
              <a:gs pos="50000">
                <a:schemeClr val="accent2"/>
              </a:gs>
            </a:gsLst>
            <a:path path="circle">
              <a:fillToRect r="100000" b="100000"/>
            </a:path>
            <a:tileRect l="-100000" t="-10000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994" tIns="111994" rIns="111994" bIns="111994" numCol="1" spcCol="1270" anchor="ctr" anchorCtr="0">
            <a:noAutofit/>
          </a:bodyPr>
          <a:lstStyle/>
          <a:p>
            <a:pPr defTabSz="933450">
              <a:lnSpc>
                <a:spcPct val="120000"/>
              </a:lnSpc>
              <a:spcBef>
                <a:spcPct val="0"/>
              </a:spcBef>
              <a:spcAft>
                <a:spcPct val="35000"/>
              </a:spcAft>
            </a:pPr>
            <a:endParaRPr lang="zh-CN" altLang="en-US" sz="1600" dirty="0"/>
          </a:p>
        </p:txBody>
      </p:sp>
      <p:sp>
        <p:nvSpPr>
          <p:cNvPr id="91" name="任意多边形: 形状 90">
            <a:extLst>
              <a:ext uri="{FF2B5EF4-FFF2-40B4-BE49-F238E27FC236}">
                <a16:creationId xmlns:a16="http://schemas.microsoft.com/office/drawing/2014/main" id="{B9CB908C-06E0-482C-ADCF-C7F56FB7159F}"/>
              </a:ext>
            </a:extLst>
          </p:cNvPr>
          <p:cNvSpPr/>
          <p:nvPr userDrawn="1"/>
        </p:nvSpPr>
        <p:spPr>
          <a:xfrm>
            <a:off x="6318250" y="1929486"/>
            <a:ext cx="4851400" cy="655200"/>
          </a:xfrm>
          <a:custGeom>
            <a:avLst/>
            <a:gdLst>
              <a:gd name="connsiteX0" fmla="*/ 0 w 4851400"/>
              <a:gd name="connsiteY0" fmla="*/ 109202 h 655200"/>
              <a:gd name="connsiteX1" fmla="*/ 109202 w 4851400"/>
              <a:gd name="connsiteY1" fmla="*/ 0 h 655200"/>
              <a:gd name="connsiteX2" fmla="*/ 4742198 w 4851400"/>
              <a:gd name="connsiteY2" fmla="*/ 0 h 655200"/>
              <a:gd name="connsiteX3" fmla="*/ 4851400 w 4851400"/>
              <a:gd name="connsiteY3" fmla="*/ 109202 h 655200"/>
              <a:gd name="connsiteX4" fmla="*/ 4851400 w 4851400"/>
              <a:gd name="connsiteY4" fmla="*/ 545998 h 655200"/>
              <a:gd name="connsiteX5" fmla="*/ 4742198 w 4851400"/>
              <a:gd name="connsiteY5" fmla="*/ 655200 h 655200"/>
              <a:gd name="connsiteX6" fmla="*/ 109202 w 4851400"/>
              <a:gd name="connsiteY6" fmla="*/ 655200 h 655200"/>
              <a:gd name="connsiteX7" fmla="*/ 0 w 4851400"/>
              <a:gd name="connsiteY7" fmla="*/ 545998 h 655200"/>
              <a:gd name="connsiteX8" fmla="*/ 0 w 485140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1400" h="655200">
                <a:moveTo>
                  <a:pt x="0" y="109202"/>
                </a:moveTo>
                <a:cubicBezTo>
                  <a:pt x="0" y="48891"/>
                  <a:pt x="48891" y="0"/>
                  <a:pt x="109202" y="0"/>
                </a:cubicBezTo>
                <a:lnTo>
                  <a:pt x="4742198" y="0"/>
                </a:lnTo>
                <a:cubicBezTo>
                  <a:pt x="4802509" y="0"/>
                  <a:pt x="4851400" y="48891"/>
                  <a:pt x="4851400" y="109202"/>
                </a:cubicBezTo>
                <a:lnTo>
                  <a:pt x="4851400" y="545998"/>
                </a:lnTo>
                <a:cubicBezTo>
                  <a:pt x="4851400" y="606309"/>
                  <a:pt x="4802509" y="655200"/>
                  <a:pt x="4742198" y="655200"/>
                </a:cubicBezTo>
                <a:lnTo>
                  <a:pt x="109202" y="655200"/>
                </a:lnTo>
                <a:cubicBezTo>
                  <a:pt x="48891" y="655200"/>
                  <a:pt x="0" y="606309"/>
                  <a:pt x="0" y="545998"/>
                </a:cubicBezTo>
                <a:lnTo>
                  <a:pt x="0" y="109202"/>
                </a:lnTo>
                <a:close/>
              </a:path>
            </a:pathLst>
          </a:custGeom>
          <a:gradFill flip="none" rotWithShape="1">
            <a:gsLst>
              <a:gs pos="0">
                <a:schemeClr val="accent1"/>
              </a:gs>
              <a:gs pos="50000">
                <a:schemeClr val="accent2"/>
              </a:gs>
            </a:gsLst>
            <a:path path="circle">
              <a:fillToRect r="100000" b="100000"/>
            </a:path>
            <a:tileRect l="-100000" t="-10000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994" tIns="111994" rIns="111994" bIns="111994" numCol="1" spcCol="1270" anchor="ctr" anchorCtr="0">
            <a:noAutofit/>
          </a:bodyPr>
          <a:lstStyle/>
          <a:p>
            <a:pPr defTabSz="933450">
              <a:lnSpc>
                <a:spcPct val="120000"/>
              </a:lnSpc>
              <a:spcBef>
                <a:spcPct val="0"/>
              </a:spcBef>
              <a:spcAft>
                <a:spcPct val="35000"/>
              </a:spcAft>
            </a:pPr>
            <a:endParaRPr lang="zh-CN" altLang="en-US" sz="1600" dirty="0"/>
          </a:p>
        </p:txBody>
      </p:sp>
      <p:sp>
        <p:nvSpPr>
          <p:cNvPr id="93" name="任意多边形: 形状 92">
            <a:extLst>
              <a:ext uri="{FF2B5EF4-FFF2-40B4-BE49-F238E27FC236}">
                <a16:creationId xmlns:a16="http://schemas.microsoft.com/office/drawing/2014/main" id="{7D2F399D-9E6B-4F2B-BF2A-F39AFC567B2B}"/>
              </a:ext>
            </a:extLst>
          </p:cNvPr>
          <p:cNvSpPr/>
          <p:nvPr userDrawn="1"/>
        </p:nvSpPr>
        <p:spPr>
          <a:xfrm>
            <a:off x="6318250" y="3164286"/>
            <a:ext cx="4851400" cy="655200"/>
          </a:xfrm>
          <a:custGeom>
            <a:avLst/>
            <a:gdLst>
              <a:gd name="connsiteX0" fmla="*/ 0 w 4851400"/>
              <a:gd name="connsiteY0" fmla="*/ 109202 h 655200"/>
              <a:gd name="connsiteX1" fmla="*/ 109202 w 4851400"/>
              <a:gd name="connsiteY1" fmla="*/ 0 h 655200"/>
              <a:gd name="connsiteX2" fmla="*/ 4742198 w 4851400"/>
              <a:gd name="connsiteY2" fmla="*/ 0 h 655200"/>
              <a:gd name="connsiteX3" fmla="*/ 4851400 w 4851400"/>
              <a:gd name="connsiteY3" fmla="*/ 109202 h 655200"/>
              <a:gd name="connsiteX4" fmla="*/ 4851400 w 4851400"/>
              <a:gd name="connsiteY4" fmla="*/ 545998 h 655200"/>
              <a:gd name="connsiteX5" fmla="*/ 4742198 w 4851400"/>
              <a:gd name="connsiteY5" fmla="*/ 655200 h 655200"/>
              <a:gd name="connsiteX6" fmla="*/ 109202 w 4851400"/>
              <a:gd name="connsiteY6" fmla="*/ 655200 h 655200"/>
              <a:gd name="connsiteX7" fmla="*/ 0 w 4851400"/>
              <a:gd name="connsiteY7" fmla="*/ 545998 h 655200"/>
              <a:gd name="connsiteX8" fmla="*/ 0 w 485140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1400" h="655200">
                <a:moveTo>
                  <a:pt x="0" y="109202"/>
                </a:moveTo>
                <a:cubicBezTo>
                  <a:pt x="0" y="48891"/>
                  <a:pt x="48891" y="0"/>
                  <a:pt x="109202" y="0"/>
                </a:cubicBezTo>
                <a:lnTo>
                  <a:pt x="4742198" y="0"/>
                </a:lnTo>
                <a:cubicBezTo>
                  <a:pt x="4802509" y="0"/>
                  <a:pt x="4851400" y="48891"/>
                  <a:pt x="4851400" y="109202"/>
                </a:cubicBezTo>
                <a:lnTo>
                  <a:pt x="4851400" y="545998"/>
                </a:lnTo>
                <a:cubicBezTo>
                  <a:pt x="4851400" y="606309"/>
                  <a:pt x="4802509" y="655200"/>
                  <a:pt x="4742198" y="655200"/>
                </a:cubicBezTo>
                <a:lnTo>
                  <a:pt x="109202" y="655200"/>
                </a:lnTo>
                <a:cubicBezTo>
                  <a:pt x="48891" y="655200"/>
                  <a:pt x="0" y="606309"/>
                  <a:pt x="0" y="545998"/>
                </a:cubicBezTo>
                <a:lnTo>
                  <a:pt x="0" y="109202"/>
                </a:lnTo>
                <a:close/>
              </a:path>
            </a:pathLst>
          </a:custGeom>
          <a:gradFill flip="none" rotWithShape="1">
            <a:gsLst>
              <a:gs pos="0">
                <a:schemeClr val="accent1"/>
              </a:gs>
              <a:gs pos="50000">
                <a:schemeClr val="accent2"/>
              </a:gs>
            </a:gsLst>
            <a:path path="circle">
              <a:fillToRect r="100000" b="100000"/>
            </a:path>
            <a:tileRect l="-100000" t="-10000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994" tIns="111994" rIns="111994" bIns="111994" numCol="1" spcCol="1270" anchor="ctr" anchorCtr="0">
            <a:noAutofit/>
          </a:bodyPr>
          <a:lstStyle/>
          <a:p>
            <a:pPr defTabSz="933450">
              <a:lnSpc>
                <a:spcPct val="120000"/>
              </a:lnSpc>
              <a:spcBef>
                <a:spcPct val="0"/>
              </a:spcBef>
              <a:spcAft>
                <a:spcPct val="35000"/>
              </a:spcAft>
            </a:pPr>
            <a:endParaRPr lang="zh-CN" altLang="en-US" sz="1600" dirty="0"/>
          </a:p>
        </p:txBody>
      </p:sp>
      <p:sp>
        <p:nvSpPr>
          <p:cNvPr id="95" name="任意多边形: 形状 94">
            <a:extLst>
              <a:ext uri="{FF2B5EF4-FFF2-40B4-BE49-F238E27FC236}">
                <a16:creationId xmlns:a16="http://schemas.microsoft.com/office/drawing/2014/main" id="{29068343-1124-4592-BAEF-6FF8FA122386}"/>
              </a:ext>
            </a:extLst>
          </p:cNvPr>
          <p:cNvSpPr/>
          <p:nvPr userDrawn="1"/>
        </p:nvSpPr>
        <p:spPr>
          <a:xfrm>
            <a:off x="6318250" y="4399086"/>
            <a:ext cx="4851400" cy="655200"/>
          </a:xfrm>
          <a:custGeom>
            <a:avLst/>
            <a:gdLst>
              <a:gd name="connsiteX0" fmla="*/ 0 w 4851400"/>
              <a:gd name="connsiteY0" fmla="*/ 109202 h 655200"/>
              <a:gd name="connsiteX1" fmla="*/ 109202 w 4851400"/>
              <a:gd name="connsiteY1" fmla="*/ 0 h 655200"/>
              <a:gd name="connsiteX2" fmla="*/ 4742198 w 4851400"/>
              <a:gd name="connsiteY2" fmla="*/ 0 h 655200"/>
              <a:gd name="connsiteX3" fmla="*/ 4851400 w 4851400"/>
              <a:gd name="connsiteY3" fmla="*/ 109202 h 655200"/>
              <a:gd name="connsiteX4" fmla="*/ 4851400 w 4851400"/>
              <a:gd name="connsiteY4" fmla="*/ 545998 h 655200"/>
              <a:gd name="connsiteX5" fmla="*/ 4742198 w 4851400"/>
              <a:gd name="connsiteY5" fmla="*/ 655200 h 655200"/>
              <a:gd name="connsiteX6" fmla="*/ 109202 w 4851400"/>
              <a:gd name="connsiteY6" fmla="*/ 655200 h 655200"/>
              <a:gd name="connsiteX7" fmla="*/ 0 w 4851400"/>
              <a:gd name="connsiteY7" fmla="*/ 545998 h 655200"/>
              <a:gd name="connsiteX8" fmla="*/ 0 w 485140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1400" h="655200">
                <a:moveTo>
                  <a:pt x="0" y="109202"/>
                </a:moveTo>
                <a:cubicBezTo>
                  <a:pt x="0" y="48891"/>
                  <a:pt x="48891" y="0"/>
                  <a:pt x="109202" y="0"/>
                </a:cubicBezTo>
                <a:lnTo>
                  <a:pt x="4742198" y="0"/>
                </a:lnTo>
                <a:cubicBezTo>
                  <a:pt x="4802509" y="0"/>
                  <a:pt x="4851400" y="48891"/>
                  <a:pt x="4851400" y="109202"/>
                </a:cubicBezTo>
                <a:lnTo>
                  <a:pt x="4851400" y="545998"/>
                </a:lnTo>
                <a:cubicBezTo>
                  <a:pt x="4851400" y="606309"/>
                  <a:pt x="4802509" y="655200"/>
                  <a:pt x="4742198" y="655200"/>
                </a:cubicBezTo>
                <a:lnTo>
                  <a:pt x="109202" y="655200"/>
                </a:lnTo>
                <a:cubicBezTo>
                  <a:pt x="48891" y="655200"/>
                  <a:pt x="0" y="606309"/>
                  <a:pt x="0" y="545998"/>
                </a:cubicBezTo>
                <a:lnTo>
                  <a:pt x="0" y="109202"/>
                </a:lnTo>
                <a:close/>
              </a:path>
            </a:pathLst>
          </a:custGeom>
          <a:gradFill flip="none" rotWithShape="1">
            <a:gsLst>
              <a:gs pos="0">
                <a:schemeClr val="accent1"/>
              </a:gs>
              <a:gs pos="50000">
                <a:schemeClr val="accent2"/>
              </a:gs>
            </a:gsLst>
            <a:path path="circle">
              <a:fillToRect r="100000" b="100000"/>
            </a:path>
            <a:tileRect l="-100000" t="-10000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994" tIns="111994" rIns="111994" bIns="111994" numCol="1" spcCol="1270" anchor="ctr" anchorCtr="0">
            <a:noAutofit/>
          </a:bodyPr>
          <a:lstStyle/>
          <a:p>
            <a:pPr defTabSz="933450">
              <a:lnSpc>
                <a:spcPct val="120000"/>
              </a:lnSpc>
              <a:spcBef>
                <a:spcPct val="0"/>
              </a:spcBef>
              <a:spcAft>
                <a:spcPct val="35000"/>
              </a:spcAft>
            </a:pPr>
            <a:endParaRPr lang="zh-CN" altLang="en-US" sz="1600" dirty="0"/>
          </a:p>
        </p:txBody>
      </p:sp>
      <p:sp>
        <p:nvSpPr>
          <p:cNvPr id="97" name="文本占位符 4">
            <a:extLst>
              <a:ext uri="{FF2B5EF4-FFF2-40B4-BE49-F238E27FC236}">
                <a16:creationId xmlns:a16="http://schemas.microsoft.com/office/drawing/2014/main" id="{6715CE4F-AB8E-41E5-9BEC-CCE17DBFC3E1}"/>
              </a:ext>
            </a:extLst>
          </p:cNvPr>
          <p:cNvSpPr>
            <a:spLocks noGrp="1"/>
          </p:cNvSpPr>
          <p:nvPr>
            <p:ph type="body" sz="quarter" idx="20"/>
          </p:nvPr>
        </p:nvSpPr>
        <p:spPr>
          <a:xfrm>
            <a:off x="762000" y="1929486"/>
            <a:ext cx="4851400" cy="655200"/>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
        <p:nvSpPr>
          <p:cNvPr id="102" name="文本占位符 4">
            <a:extLst>
              <a:ext uri="{FF2B5EF4-FFF2-40B4-BE49-F238E27FC236}">
                <a16:creationId xmlns:a16="http://schemas.microsoft.com/office/drawing/2014/main" id="{34542408-66AB-4336-9B58-D00413A0FE27}"/>
              </a:ext>
            </a:extLst>
          </p:cNvPr>
          <p:cNvSpPr>
            <a:spLocks noGrp="1"/>
          </p:cNvSpPr>
          <p:nvPr>
            <p:ph type="body" sz="quarter" idx="21"/>
          </p:nvPr>
        </p:nvSpPr>
        <p:spPr>
          <a:xfrm>
            <a:off x="762000" y="2634250"/>
            <a:ext cx="4851400" cy="547850"/>
          </a:xfr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032" tIns="26670" rIns="149352" bIns="26670" numCol="1" spcCol="1270" anchor="t" anchorCtr="0">
            <a:normAutofit/>
          </a:bodyPr>
          <a:lstStyle>
            <a:lvl1pPr>
              <a:defRPr lang="zh-CN" altLang="en-US" sz="1200" dirty="0" smtClean="0">
                <a:solidFill>
                  <a:schemeClr val="tx1">
                    <a:lumMod val="75000"/>
                    <a:lumOff val="25000"/>
                  </a:schemeClr>
                </a:solidFill>
              </a:defRPr>
            </a:lvl1pPr>
          </a:lstStyle>
          <a:p>
            <a:pPr marL="0" lvl="0"/>
            <a:r>
              <a:rPr lang="zh-CN" altLang="en-US" dirty="0"/>
              <a:t>单击此处编辑母版文本样式</a:t>
            </a:r>
          </a:p>
        </p:txBody>
      </p:sp>
      <p:sp>
        <p:nvSpPr>
          <p:cNvPr id="103" name="文本占位符 4">
            <a:extLst>
              <a:ext uri="{FF2B5EF4-FFF2-40B4-BE49-F238E27FC236}">
                <a16:creationId xmlns:a16="http://schemas.microsoft.com/office/drawing/2014/main" id="{E8CB6B38-2FED-43C2-8401-B044A37EB226}"/>
              </a:ext>
            </a:extLst>
          </p:cNvPr>
          <p:cNvSpPr>
            <a:spLocks noGrp="1"/>
          </p:cNvSpPr>
          <p:nvPr>
            <p:ph type="body" sz="quarter" idx="22"/>
          </p:nvPr>
        </p:nvSpPr>
        <p:spPr>
          <a:xfrm>
            <a:off x="762000" y="3170055"/>
            <a:ext cx="4851400" cy="655200"/>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
        <p:nvSpPr>
          <p:cNvPr id="104" name="文本占位符 4">
            <a:extLst>
              <a:ext uri="{FF2B5EF4-FFF2-40B4-BE49-F238E27FC236}">
                <a16:creationId xmlns:a16="http://schemas.microsoft.com/office/drawing/2014/main" id="{28989985-43CF-4DA0-8579-10F5FE5BE457}"/>
              </a:ext>
            </a:extLst>
          </p:cNvPr>
          <p:cNvSpPr>
            <a:spLocks noGrp="1"/>
          </p:cNvSpPr>
          <p:nvPr>
            <p:ph type="body" sz="quarter" idx="23"/>
          </p:nvPr>
        </p:nvSpPr>
        <p:spPr>
          <a:xfrm>
            <a:off x="762000" y="3874819"/>
            <a:ext cx="4851400" cy="547850"/>
          </a:xfr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032" tIns="26670" rIns="149352" bIns="26670" numCol="1" spcCol="1270" anchor="t" anchorCtr="0">
            <a:normAutofit/>
          </a:bodyPr>
          <a:lstStyle>
            <a:lvl1pPr>
              <a:defRPr lang="zh-CN" altLang="en-US" sz="1200" dirty="0" smtClean="0">
                <a:solidFill>
                  <a:schemeClr val="tx1">
                    <a:lumMod val="75000"/>
                    <a:lumOff val="25000"/>
                  </a:schemeClr>
                </a:solidFill>
              </a:defRPr>
            </a:lvl1pPr>
          </a:lstStyle>
          <a:p>
            <a:pPr marL="0" lvl="0"/>
            <a:r>
              <a:rPr lang="zh-CN" altLang="en-US" dirty="0"/>
              <a:t>单击此处编辑母版文本样式</a:t>
            </a:r>
          </a:p>
        </p:txBody>
      </p:sp>
      <p:sp>
        <p:nvSpPr>
          <p:cNvPr id="105" name="文本占位符 4">
            <a:extLst>
              <a:ext uri="{FF2B5EF4-FFF2-40B4-BE49-F238E27FC236}">
                <a16:creationId xmlns:a16="http://schemas.microsoft.com/office/drawing/2014/main" id="{EA04A73E-7C8A-4285-8775-B5E4C074245C}"/>
              </a:ext>
            </a:extLst>
          </p:cNvPr>
          <p:cNvSpPr>
            <a:spLocks noGrp="1"/>
          </p:cNvSpPr>
          <p:nvPr>
            <p:ph type="body" sz="quarter" idx="24"/>
          </p:nvPr>
        </p:nvSpPr>
        <p:spPr>
          <a:xfrm>
            <a:off x="762000" y="4410624"/>
            <a:ext cx="4851400" cy="655200"/>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
        <p:nvSpPr>
          <p:cNvPr id="106" name="文本占位符 4">
            <a:extLst>
              <a:ext uri="{FF2B5EF4-FFF2-40B4-BE49-F238E27FC236}">
                <a16:creationId xmlns:a16="http://schemas.microsoft.com/office/drawing/2014/main" id="{F25900C2-FE1D-4455-95F0-60784F0E9767}"/>
              </a:ext>
            </a:extLst>
          </p:cNvPr>
          <p:cNvSpPr>
            <a:spLocks noGrp="1"/>
          </p:cNvSpPr>
          <p:nvPr>
            <p:ph type="body" sz="quarter" idx="25"/>
          </p:nvPr>
        </p:nvSpPr>
        <p:spPr>
          <a:xfrm>
            <a:off x="762000" y="5115388"/>
            <a:ext cx="4851400" cy="547850"/>
          </a:xfr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032" tIns="26670" rIns="149352" bIns="26670" numCol="1" spcCol="1270" anchor="t" anchorCtr="0">
            <a:normAutofit/>
          </a:bodyPr>
          <a:lstStyle>
            <a:lvl1pPr>
              <a:defRPr lang="zh-CN" altLang="en-US" sz="1200" dirty="0" smtClean="0">
                <a:solidFill>
                  <a:schemeClr val="tx1">
                    <a:lumMod val="75000"/>
                    <a:lumOff val="25000"/>
                  </a:schemeClr>
                </a:solidFill>
              </a:defRPr>
            </a:lvl1pPr>
          </a:lstStyle>
          <a:p>
            <a:pPr marL="0" lvl="0"/>
            <a:r>
              <a:rPr lang="zh-CN" altLang="en-US" dirty="0"/>
              <a:t>单击此处编辑母版文本样式</a:t>
            </a:r>
          </a:p>
        </p:txBody>
      </p:sp>
      <p:sp>
        <p:nvSpPr>
          <p:cNvPr id="107" name="文本占位符 4">
            <a:extLst>
              <a:ext uri="{FF2B5EF4-FFF2-40B4-BE49-F238E27FC236}">
                <a16:creationId xmlns:a16="http://schemas.microsoft.com/office/drawing/2014/main" id="{1FAEDD89-45F0-4054-84C7-5270D1036D1C}"/>
              </a:ext>
            </a:extLst>
          </p:cNvPr>
          <p:cNvSpPr>
            <a:spLocks noGrp="1"/>
          </p:cNvSpPr>
          <p:nvPr>
            <p:ph type="body" sz="quarter" idx="26"/>
          </p:nvPr>
        </p:nvSpPr>
        <p:spPr>
          <a:xfrm>
            <a:off x="6326662" y="1929486"/>
            <a:ext cx="4851400" cy="655200"/>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
        <p:nvSpPr>
          <p:cNvPr id="108" name="文本占位符 4">
            <a:extLst>
              <a:ext uri="{FF2B5EF4-FFF2-40B4-BE49-F238E27FC236}">
                <a16:creationId xmlns:a16="http://schemas.microsoft.com/office/drawing/2014/main" id="{F579ACED-71FB-47BE-B604-FEC6B65412C2}"/>
              </a:ext>
            </a:extLst>
          </p:cNvPr>
          <p:cNvSpPr>
            <a:spLocks noGrp="1"/>
          </p:cNvSpPr>
          <p:nvPr>
            <p:ph type="body" sz="quarter" idx="27"/>
          </p:nvPr>
        </p:nvSpPr>
        <p:spPr>
          <a:xfrm>
            <a:off x="6326662" y="2634250"/>
            <a:ext cx="4851400" cy="547850"/>
          </a:xfr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032" tIns="26670" rIns="149352" bIns="26670" numCol="1" spcCol="1270" anchor="t" anchorCtr="0">
            <a:normAutofit/>
          </a:bodyPr>
          <a:lstStyle>
            <a:lvl1pPr>
              <a:defRPr lang="zh-CN" altLang="en-US" sz="1200" dirty="0" smtClean="0">
                <a:solidFill>
                  <a:schemeClr val="tx1">
                    <a:lumMod val="75000"/>
                    <a:lumOff val="25000"/>
                  </a:schemeClr>
                </a:solidFill>
              </a:defRPr>
            </a:lvl1pPr>
          </a:lstStyle>
          <a:p>
            <a:pPr marL="0" lvl="0"/>
            <a:r>
              <a:rPr lang="zh-CN" altLang="en-US" dirty="0"/>
              <a:t>单击此处编辑母版文本样式</a:t>
            </a:r>
          </a:p>
        </p:txBody>
      </p:sp>
      <p:sp>
        <p:nvSpPr>
          <p:cNvPr id="109" name="文本占位符 4">
            <a:extLst>
              <a:ext uri="{FF2B5EF4-FFF2-40B4-BE49-F238E27FC236}">
                <a16:creationId xmlns:a16="http://schemas.microsoft.com/office/drawing/2014/main" id="{4B8F1744-ED02-49CC-B55A-584DFCEE3EC4}"/>
              </a:ext>
            </a:extLst>
          </p:cNvPr>
          <p:cNvSpPr>
            <a:spLocks noGrp="1"/>
          </p:cNvSpPr>
          <p:nvPr>
            <p:ph type="body" sz="quarter" idx="28"/>
          </p:nvPr>
        </p:nvSpPr>
        <p:spPr>
          <a:xfrm>
            <a:off x="6326662" y="3170055"/>
            <a:ext cx="4851400" cy="655200"/>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
        <p:nvSpPr>
          <p:cNvPr id="110" name="文本占位符 4">
            <a:extLst>
              <a:ext uri="{FF2B5EF4-FFF2-40B4-BE49-F238E27FC236}">
                <a16:creationId xmlns:a16="http://schemas.microsoft.com/office/drawing/2014/main" id="{75604F2C-BED3-4B7F-8B48-967862813B5A}"/>
              </a:ext>
            </a:extLst>
          </p:cNvPr>
          <p:cNvSpPr>
            <a:spLocks noGrp="1"/>
          </p:cNvSpPr>
          <p:nvPr>
            <p:ph type="body" sz="quarter" idx="29"/>
          </p:nvPr>
        </p:nvSpPr>
        <p:spPr>
          <a:xfrm>
            <a:off x="6326662" y="3874819"/>
            <a:ext cx="4851400" cy="547850"/>
          </a:xfr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032" tIns="26670" rIns="149352" bIns="26670" numCol="1" spcCol="1270" anchor="t" anchorCtr="0">
            <a:normAutofit/>
          </a:bodyPr>
          <a:lstStyle>
            <a:lvl1pPr>
              <a:defRPr lang="zh-CN" altLang="en-US" sz="1200" dirty="0" smtClean="0">
                <a:solidFill>
                  <a:schemeClr val="tx1">
                    <a:lumMod val="75000"/>
                    <a:lumOff val="25000"/>
                  </a:schemeClr>
                </a:solidFill>
              </a:defRPr>
            </a:lvl1pPr>
          </a:lstStyle>
          <a:p>
            <a:pPr marL="0" lvl="0"/>
            <a:r>
              <a:rPr lang="zh-CN" altLang="en-US" dirty="0"/>
              <a:t>单击此处编辑母版文本样式</a:t>
            </a:r>
          </a:p>
        </p:txBody>
      </p:sp>
      <p:sp>
        <p:nvSpPr>
          <p:cNvPr id="111" name="文本占位符 4">
            <a:extLst>
              <a:ext uri="{FF2B5EF4-FFF2-40B4-BE49-F238E27FC236}">
                <a16:creationId xmlns:a16="http://schemas.microsoft.com/office/drawing/2014/main" id="{50DD2732-720B-437F-9446-48974888E4FE}"/>
              </a:ext>
            </a:extLst>
          </p:cNvPr>
          <p:cNvSpPr>
            <a:spLocks noGrp="1"/>
          </p:cNvSpPr>
          <p:nvPr>
            <p:ph type="body" sz="quarter" idx="30"/>
          </p:nvPr>
        </p:nvSpPr>
        <p:spPr>
          <a:xfrm>
            <a:off x="6326662" y="4410624"/>
            <a:ext cx="4851400" cy="655200"/>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
        <p:nvSpPr>
          <p:cNvPr id="112" name="文本占位符 4">
            <a:extLst>
              <a:ext uri="{FF2B5EF4-FFF2-40B4-BE49-F238E27FC236}">
                <a16:creationId xmlns:a16="http://schemas.microsoft.com/office/drawing/2014/main" id="{B892BC40-14BC-46C5-91FD-4EF6F17CDAAF}"/>
              </a:ext>
            </a:extLst>
          </p:cNvPr>
          <p:cNvSpPr>
            <a:spLocks noGrp="1"/>
          </p:cNvSpPr>
          <p:nvPr>
            <p:ph type="body" sz="quarter" idx="31"/>
          </p:nvPr>
        </p:nvSpPr>
        <p:spPr>
          <a:xfrm>
            <a:off x="6326662" y="5115388"/>
            <a:ext cx="4851400" cy="547850"/>
          </a:xfr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032" tIns="26670" rIns="149352" bIns="26670" numCol="1" spcCol="1270" anchor="t" anchorCtr="0">
            <a:normAutofit/>
          </a:bodyPr>
          <a:lstStyle>
            <a:lvl1pPr>
              <a:defRPr lang="zh-CN" altLang="en-US" sz="1200" dirty="0" smtClean="0">
                <a:solidFill>
                  <a:schemeClr val="tx1">
                    <a:lumMod val="75000"/>
                    <a:lumOff val="25000"/>
                  </a:schemeClr>
                </a:solidFill>
              </a:defRPr>
            </a:lvl1pPr>
          </a:lstStyle>
          <a:p>
            <a:pPr marL="0" lvl="0"/>
            <a:r>
              <a:rPr lang="zh-CN" altLang="en-US" dirty="0"/>
              <a:t>单击此处编辑母版文本样式</a:t>
            </a:r>
          </a:p>
        </p:txBody>
      </p:sp>
    </p:spTree>
    <p:extLst>
      <p:ext uri="{BB962C8B-B14F-4D97-AF65-F5344CB8AC3E}">
        <p14:creationId xmlns:p14="http://schemas.microsoft.com/office/powerpoint/2010/main" val="2791768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9" name="文本占位符 5">
            <a:extLst>
              <a:ext uri="{FF2B5EF4-FFF2-40B4-BE49-F238E27FC236}">
                <a16:creationId xmlns:a16="http://schemas.microsoft.com/office/drawing/2014/main" id="{D19A1A8A-AACA-45ED-9B59-DB0269FB7273}"/>
              </a:ext>
            </a:extLst>
          </p:cNvPr>
          <p:cNvSpPr>
            <a:spLocks noGrp="1"/>
          </p:cNvSpPr>
          <p:nvPr>
            <p:ph type="body" sz="quarter" idx="15"/>
          </p:nvPr>
        </p:nvSpPr>
        <p:spPr>
          <a:xfrm>
            <a:off x="1176353" y="2449167"/>
            <a:ext cx="4427927" cy="3488046"/>
          </a:xfrm>
          <a:noFill/>
        </p:spPr>
        <p:txBody>
          <a:bodyPr wrap="square" rtlCol="0" anchor="ctr">
            <a:normAutofit/>
          </a:bodyPr>
          <a:lstStyle>
            <a:lvl1pPr marL="0" indent="0" algn="l">
              <a:lnSpc>
                <a:spcPct val="150000"/>
              </a:lnSpc>
              <a:buNone/>
              <a:defRPr lang="zh-CN" altLang="en-US" sz="1600" dirty="0" smtClean="0"/>
            </a:lvl1pPr>
            <a:lvl2pPr marL="228600" indent="0" algn="l">
              <a:lnSpc>
                <a:spcPct val="150000"/>
              </a:lnSpc>
              <a:buNone/>
              <a:defRPr lang="zh-CN" altLang="en-US" sz="1600" dirty="0" smtClean="0"/>
            </a:lvl2pPr>
            <a:lvl3pPr marL="685800" indent="0" algn="l">
              <a:lnSpc>
                <a:spcPct val="150000"/>
              </a:lnSpc>
              <a:buNone/>
              <a:defRPr lang="zh-CN" altLang="en-US" sz="1600" dirty="0" smtClean="0"/>
            </a:lvl3pPr>
            <a:lvl4pPr marL="1143000" indent="0" algn="l">
              <a:lnSpc>
                <a:spcPct val="150000"/>
              </a:lnSpc>
              <a:buNone/>
              <a:defRPr lang="zh-CN" altLang="en-US" sz="1600" dirty="0" smtClean="0"/>
            </a:lvl4pPr>
            <a:lvl5pPr marL="1600200" indent="0" algn="l">
              <a:lnSpc>
                <a:spcPct val="15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0" name="文本占位符 5">
            <a:extLst>
              <a:ext uri="{FF2B5EF4-FFF2-40B4-BE49-F238E27FC236}">
                <a16:creationId xmlns:a16="http://schemas.microsoft.com/office/drawing/2014/main" id="{53E89C5B-B787-4D45-8900-8D763E025E41}"/>
              </a:ext>
            </a:extLst>
          </p:cNvPr>
          <p:cNvSpPr>
            <a:spLocks noGrp="1"/>
          </p:cNvSpPr>
          <p:nvPr>
            <p:ph type="body" sz="quarter" idx="16"/>
          </p:nvPr>
        </p:nvSpPr>
        <p:spPr>
          <a:xfrm>
            <a:off x="6587722" y="2449167"/>
            <a:ext cx="4427927" cy="3488046"/>
          </a:xfrm>
          <a:noFill/>
        </p:spPr>
        <p:txBody>
          <a:bodyPr wrap="square" rtlCol="0" anchor="ctr">
            <a:normAutofit/>
          </a:bodyPr>
          <a:lstStyle>
            <a:lvl1pPr marL="0" indent="0" algn="l">
              <a:lnSpc>
                <a:spcPct val="150000"/>
              </a:lnSpc>
              <a:buNone/>
              <a:defRPr lang="zh-CN" altLang="en-US" sz="1600" dirty="0" smtClean="0"/>
            </a:lvl1pPr>
            <a:lvl2pPr marL="228600" indent="0" algn="l">
              <a:lnSpc>
                <a:spcPct val="150000"/>
              </a:lnSpc>
              <a:buNone/>
              <a:defRPr lang="zh-CN" altLang="en-US" sz="1600" dirty="0" smtClean="0"/>
            </a:lvl2pPr>
            <a:lvl3pPr marL="685800" indent="0" algn="l">
              <a:lnSpc>
                <a:spcPct val="150000"/>
              </a:lnSpc>
              <a:buNone/>
              <a:defRPr lang="zh-CN" altLang="en-US" sz="1600" dirty="0" smtClean="0"/>
            </a:lvl3pPr>
            <a:lvl4pPr marL="1143000" indent="0" algn="l">
              <a:lnSpc>
                <a:spcPct val="150000"/>
              </a:lnSpc>
              <a:buNone/>
              <a:defRPr lang="zh-CN" altLang="en-US" sz="1600" dirty="0" smtClean="0"/>
            </a:lvl4pPr>
            <a:lvl5pPr marL="1600200" indent="0" algn="l">
              <a:lnSpc>
                <a:spcPct val="15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1" name="矩形: 圆角 90">
            <a:extLst>
              <a:ext uri="{FF2B5EF4-FFF2-40B4-BE49-F238E27FC236}">
                <a16:creationId xmlns:a16="http://schemas.microsoft.com/office/drawing/2014/main" id="{A1E74684-5292-4C2D-964C-BF9D7CA30D57}"/>
              </a:ext>
            </a:extLst>
          </p:cNvPr>
          <p:cNvSpPr/>
          <p:nvPr userDrawn="1"/>
        </p:nvSpPr>
        <p:spPr>
          <a:xfrm>
            <a:off x="986841" y="2273300"/>
            <a:ext cx="4806950" cy="3727450"/>
          </a:xfrm>
          <a:prstGeom prst="roundRect">
            <a:avLst>
              <a:gd name="adj" fmla="val 6275"/>
            </a:avLst>
          </a:prstGeom>
          <a:noFill/>
          <a:ln>
            <a:gradFill flip="none" rotWithShape="1">
              <a:gsLst>
                <a:gs pos="0">
                  <a:schemeClr val="accent1"/>
                </a:gs>
                <a:gs pos="66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圆角 91">
            <a:extLst>
              <a:ext uri="{FF2B5EF4-FFF2-40B4-BE49-F238E27FC236}">
                <a16:creationId xmlns:a16="http://schemas.microsoft.com/office/drawing/2014/main" id="{F9A89139-47DE-4A26-B3AB-A71CB3EAAD9C}"/>
              </a:ext>
            </a:extLst>
          </p:cNvPr>
          <p:cNvSpPr/>
          <p:nvPr userDrawn="1"/>
        </p:nvSpPr>
        <p:spPr>
          <a:xfrm>
            <a:off x="6398210" y="2273300"/>
            <a:ext cx="4806950" cy="3727450"/>
          </a:xfrm>
          <a:prstGeom prst="roundRect">
            <a:avLst>
              <a:gd name="adj" fmla="val 6275"/>
            </a:avLst>
          </a:prstGeom>
          <a:noFill/>
          <a:ln>
            <a:gradFill flip="none" rotWithShape="1">
              <a:gsLst>
                <a:gs pos="0">
                  <a:schemeClr val="accent1"/>
                </a:gs>
                <a:gs pos="66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a:extLst>
              <a:ext uri="{FF2B5EF4-FFF2-40B4-BE49-F238E27FC236}">
                <a16:creationId xmlns:a16="http://schemas.microsoft.com/office/drawing/2014/main" id="{4CA464B3-344C-465A-8AEE-1D32BBDB0749}"/>
              </a:ext>
            </a:extLst>
          </p:cNvPr>
          <p:cNvSpPr/>
          <p:nvPr userDrawn="1"/>
        </p:nvSpPr>
        <p:spPr>
          <a:xfrm flipH="1">
            <a:off x="2482919" y="1373180"/>
            <a:ext cx="455071" cy="656946"/>
          </a:xfrm>
          <a:prstGeom prst="parallelogram">
            <a:avLst>
              <a:gd name="adj" fmla="val 69176"/>
            </a:avLst>
          </a:prstGeom>
          <a:gradFill>
            <a:gsLst>
              <a:gs pos="5000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63EE5C46-655E-4D5F-9C94-DE99B9E3C09B}"/>
              </a:ext>
            </a:extLst>
          </p:cNvPr>
          <p:cNvSpPr/>
          <p:nvPr userDrawn="1"/>
        </p:nvSpPr>
        <p:spPr>
          <a:xfrm>
            <a:off x="2250731" y="1459013"/>
            <a:ext cx="920804" cy="4852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ndParaRPr>
          </a:p>
        </p:txBody>
      </p:sp>
      <p:sp>
        <p:nvSpPr>
          <p:cNvPr id="85" name="任意多边形: 形状 84">
            <a:extLst>
              <a:ext uri="{FF2B5EF4-FFF2-40B4-BE49-F238E27FC236}">
                <a16:creationId xmlns:a16="http://schemas.microsoft.com/office/drawing/2014/main" id="{AE0CAA7C-92EA-43BE-B9C0-3B1A6CFE1D48}"/>
              </a:ext>
            </a:extLst>
          </p:cNvPr>
          <p:cNvSpPr/>
          <p:nvPr userDrawn="1"/>
        </p:nvSpPr>
        <p:spPr>
          <a:xfrm>
            <a:off x="1878500" y="1373181"/>
            <a:ext cx="740349" cy="571114"/>
          </a:xfrm>
          <a:custGeom>
            <a:avLst/>
            <a:gdLst>
              <a:gd name="connsiteX0" fmla="*/ 386789 w 1003790"/>
              <a:gd name="connsiteY0" fmla="*/ 0 h 774336"/>
              <a:gd name="connsiteX1" fmla="*/ 387000 w 1003790"/>
              <a:gd name="connsiteY1" fmla="*/ 0 h 774336"/>
              <a:gd name="connsiteX2" fmla="*/ 1003790 w 1003790"/>
              <a:gd name="connsiteY2" fmla="*/ 0 h 774336"/>
              <a:gd name="connsiteX3" fmla="*/ 556727 w 1003790"/>
              <a:gd name="connsiteY3" fmla="*/ 774336 h 774336"/>
              <a:gd name="connsiteX4" fmla="*/ 387000 w 1003790"/>
              <a:gd name="connsiteY4" fmla="*/ 774336 h 774336"/>
              <a:gd name="connsiteX5" fmla="*/ 386789 w 1003790"/>
              <a:gd name="connsiteY5" fmla="*/ 774336 h 774336"/>
              <a:gd name="connsiteX6" fmla="*/ 386789 w 1003790"/>
              <a:gd name="connsiteY6" fmla="*/ 774315 h 774336"/>
              <a:gd name="connsiteX7" fmla="*/ 309006 w 1003790"/>
              <a:gd name="connsiteY7" fmla="*/ 766470 h 774336"/>
              <a:gd name="connsiteX8" fmla="*/ 0 w 1003790"/>
              <a:gd name="connsiteY8" fmla="*/ 387168 h 774336"/>
              <a:gd name="connsiteX9" fmla="*/ 309006 w 1003790"/>
              <a:gd name="connsiteY9" fmla="*/ 7866 h 774336"/>
              <a:gd name="connsiteX10" fmla="*/ 386789 w 1003790"/>
              <a:gd name="connsiteY10" fmla="*/ 21 h 77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790" h="774336">
                <a:moveTo>
                  <a:pt x="386789" y="0"/>
                </a:moveTo>
                <a:lnTo>
                  <a:pt x="387000" y="0"/>
                </a:lnTo>
                <a:lnTo>
                  <a:pt x="1003790" y="0"/>
                </a:lnTo>
                <a:lnTo>
                  <a:pt x="556727" y="774336"/>
                </a:lnTo>
                <a:lnTo>
                  <a:pt x="387000" y="774336"/>
                </a:lnTo>
                <a:lnTo>
                  <a:pt x="386789" y="774336"/>
                </a:lnTo>
                <a:lnTo>
                  <a:pt x="386789" y="774315"/>
                </a:lnTo>
                <a:lnTo>
                  <a:pt x="309006" y="766470"/>
                </a:lnTo>
                <a:cubicBezTo>
                  <a:pt x="132657" y="730368"/>
                  <a:pt x="0" y="574267"/>
                  <a:pt x="0" y="387168"/>
                </a:cubicBezTo>
                <a:cubicBezTo>
                  <a:pt x="0" y="200069"/>
                  <a:pt x="132657" y="43968"/>
                  <a:pt x="309006" y="7866"/>
                </a:cubicBezTo>
                <a:lnTo>
                  <a:pt x="386789" y="21"/>
                </a:lnTo>
                <a:close/>
              </a:path>
            </a:pathLst>
          </a:cu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6" name="任意多边形: 形状 85">
            <a:extLst>
              <a:ext uri="{FF2B5EF4-FFF2-40B4-BE49-F238E27FC236}">
                <a16:creationId xmlns:a16="http://schemas.microsoft.com/office/drawing/2014/main" id="{3CE569C0-579C-4683-B70A-6D9467C6FE5D}"/>
              </a:ext>
            </a:extLst>
          </p:cNvPr>
          <p:cNvSpPr/>
          <p:nvPr userDrawn="1"/>
        </p:nvSpPr>
        <p:spPr>
          <a:xfrm>
            <a:off x="2828729" y="1459013"/>
            <a:ext cx="2177663" cy="571114"/>
          </a:xfrm>
          <a:custGeom>
            <a:avLst/>
            <a:gdLst>
              <a:gd name="connsiteX0" fmla="*/ 447063 w 2952548"/>
              <a:gd name="connsiteY0" fmla="*/ 0 h 774336"/>
              <a:gd name="connsiteX1" fmla="*/ 2565548 w 2952548"/>
              <a:gd name="connsiteY1" fmla="*/ 0 h 774336"/>
              <a:gd name="connsiteX2" fmla="*/ 2952548 w 2952548"/>
              <a:gd name="connsiteY2" fmla="*/ 387168 h 774336"/>
              <a:gd name="connsiteX3" fmla="*/ 2565548 w 2952548"/>
              <a:gd name="connsiteY3" fmla="*/ 774336 h 774336"/>
              <a:gd name="connsiteX4" fmla="*/ 0 w 2952548"/>
              <a:gd name="connsiteY4" fmla="*/ 774336 h 77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548" h="774336">
                <a:moveTo>
                  <a:pt x="447063" y="0"/>
                </a:moveTo>
                <a:lnTo>
                  <a:pt x="2565548" y="0"/>
                </a:lnTo>
                <a:cubicBezTo>
                  <a:pt x="2779282" y="0"/>
                  <a:pt x="2952548" y="173341"/>
                  <a:pt x="2952548" y="387168"/>
                </a:cubicBezTo>
                <a:cubicBezTo>
                  <a:pt x="2952548" y="600995"/>
                  <a:pt x="2779282" y="774336"/>
                  <a:pt x="2565548" y="774336"/>
                </a:cubicBezTo>
                <a:lnTo>
                  <a:pt x="0" y="774336"/>
                </a:lnTo>
                <a:close/>
              </a:path>
            </a:pathLst>
          </a:cu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2000" b="1" dirty="0"/>
          </a:p>
        </p:txBody>
      </p:sp>
      <p:sp>
        <p:nvSpPr>
          <p:cNvPr id="87" name="平行四边形 86">
            <a:extLst>
              <a:ext uri="{FF2B5EF4-FFF2-40B4-BE49-F238E27FC236}">
                <a16:creationId xmlns:a16="http://schemas.microsoft.com/office/drawing/2014/main" id="{94CB6F24-4DBD-4CA6-A4B8-4A75D1A1CE46}"/>
              </a:ext>
            </a:extLst>
          </p:cNvPr>
          <p:cNvSpPr/>
          <p:nvPr userDrawn="1"/>
        </p:nvSpPr>
        <p:spPr>
          <a:xfrm flipH="1">
            <a:off x="7894288" y="1373180"/>
            <a:ext cx="455071" cy="656946"/>
          </a:xfrm>
          <a:prstGeom prst="parallelogram">
            <a:avLst>
              <a:gd name="adj" fmla="val 69176"/>
            </a:avLst>
          </a:prstGeom>
          <a:gradFill>
            <a:gsLst>
              <a:gs pos="5000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50D407E4-D21B-43A7-879D-C34763A66529}"/>
              </a:ext>
            </a:extLst>
          </p:cNvPr>
          <p:cNvSpPr/>
          <p:nvPr userDrawn="1"/>
        </p:nvSpPr>
        <p:spPr>
          <a:xfrm>
            <a:off x="7662100" y="1459013"/>
            <a:ext cx="920804" cy="4852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1"/>
              </a:solidFill>
            </a:endParaRPr>
          </a:p>
        </p:txBody>
      </p:sp>
      <p:sp>
        <p:nvSpPr>
          <p:cNvPr id="93" name="任意多边形: 形状 92">
            <a:extLst>
              <a:ext uri="{FF2B5EF4-FFF2-40B4-BE49-F238E27FC236}">
                <a16:creationId xmlns:a16="http://schemas.microsoft.com/office/drawing/2014/main" id="{787BC0F9-94C0-4945-B0BE-07A7F89EEA9A}"/>
              </a:ext>
            </a:extLst>
          </p:cNvPr>
          <p:cNvSpPr/>
          <p:nvPr userDrawn="1"/>
        </p:nvSpPr>
        <p:spPr>
          <a:xfrm>
            <a:off x="7289869" y="1373181"/>
            <a:ext cx="740349" cy="571114"/>
          </a:xfrm>
          <a:custGeom>
            <a:avLst/>
            <a:gdLst>
              <a:gd name="connsiteX0" fmla="*/ 386789 w 1003790"/>
              <a:gd name="connsiteY0" fmla="*/ 0 h 774336"/>
              <a:gd name="connsiteX1" fmla="*/ 387000 w 1003790"/>
              <a:gd name="connsiteY1" fmla="*/ 0 h 774336"/>
              <a:gd name="connsiteX2" fmla="*/ 1003790 w 1003790"/>
              <a:gd name="connsiteY2" fmla="*/ 0 h 774336"/>
              <a:gd name="connsiteX3" fmla="*/ 556727 w 1003790"/>
              <a:gd name="connsiteY3" fmla="*/ 774336 h 774336"/>
              <a:gd name="connsiteX4" fmla="*/ 387000 w 1003790"/>
              <a:gd name="connsiteY4" fmla="*/ 774336 h 774336"/>
              <a:gd name="connsiteX5" fmla="*/ 386789 w 1003790"/>
              <a:gd name="connsiteY5" fmla="*/ 774336 h 774336"/>
              <a:gd name="connsiteX6" fmla="*/ 386789 w 1003790"/>
              <a:gd name="connsiteY6" fmla="*/ 774315 h 774336"/>
              <a:gd name="connsiteX7" fmla="*/ 309006 w 1003790"/>
              <a:gd name="connsiteY7" fmla="*/ 766470 h 774336"/>
              <a:gd name="connsiteX8" fmla="*/ 0 w 1003790"/>
              <a:gd name="connsiteY8" fmla="*/ 387168 h 774336"/>
              <a:gd name="connsiteX9" fmla="*/ 309006 w 1003790"/>
              <a:gd name="connsiteY9" fmla="*/ 7866 h 774336"/>
              <a:gd name="connsiteX10" fmla="*/ 386789 w 1003790"/>
              <a:gd name="connsiteY10" fmla="*/ 21 h 77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790" h="774336">
                <a:moveTo>
                  <a:pt x="386789" y="0"/>
                </a:moveTo>
                <a:lnTo>
                  <a:pt x="387000" y="0"/>
                </a:lnTo>
                <a:lnTo>
                  <a:pt x="1003790" y="0"/>
                </a:lnTo>
                <a:lnTo>
                  <a:pt x="556727" y="774336"/>
                </a:lnTo>
                <a:lnTo>
                  <a:pt x="387000" y="774336"/>
                </a:lnTo>
                <a:lnTo>
                  <a:pt x="386789" y="774336"/>
                </a:lnTo>
                <a:lnTo>
                  <a:pt x="386789" y="774315"/>
                </a:lnTo>
                <a:lnTo>
                  <a:pt x="309006" y="766470"/>
                </a:lnTo>
                <a:cubicBezTo>
                  <a:pt x="132657" y="730368"/>
                  <a:pt x="0" y="574267"/>
                  <a:pt x="0" y="387168"/>
                </a:cubicBezTo>
                <a:cubicBezTo>
                  <a:pt x="0" y="200069"/>
                  <a:pt x="132657" y="43968"/>
                  <a:pt x="309006" y="7866"/>
                </a:cubicBezTo>
                <a:lnTo>
                  <a:pt x="386789" y="21"/>
                </a:lnTo>
                <a:close/>
              </a:path>
            </a:pathLst>
          </a:cu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4" name="任意多边形: 形状 93">
            <a:extLst>
              <a:ext uri="{FF2B5EF4-FFF2-40B4-BE49-F238E27FC236}">
                <a16:creationId xmlns:a16="http://schemas.microsoft.com/office/drawing/2014/main" id="{85CD8654-7D68-4F12-B700-A32643C753BC}"/>
              </a:ext>
            </a:extLst>
          </p:cNvPr>
          <p:cNvSpPr/>
          <p:nvPr userDrawn="1"/>
        </p:nvSpPr>
        <p:spPr>
          <a:xfrm>
            <a:off x="8240098" y="1459013"/>
            <a:ext cx="2177663" cy="571114"/>
          </a:xfrm>
          <a:custGeom>
            <a:avLst/>
            <a:gdLst>
              <a:gd name="connsiteX0" fmla="*/ 447063 w 2952548"/>
              <a:gd name="connsiteY0" fmla="*/ 0 h 774336"/>
              <a:gd name="connsiteX1" fmla="*/ 2565548 w 2952548"/>
              <a:gd name="connsiteY1" fmla="*/ 0 h 774336"/>
              <a:gd name="connsiteX2" fmla="*/ 2952548 w 2952548"/>
              <a:gd name="connsiteY2" fmla="*/ 387168 h 774336"/>
              <a:gd name="connsiteX3" fmla="*/ 2565548 w 2952548"/>
              <a:gd name="connsiteY3" fmla="*/ 774336 h 774336"/>
              <a:gd name="connsiteX4" fmla="*/ 0 w 2952548"/>
              <a:gd name="connsiteY4" fmla="*/ 774336 h 77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548" h="774336">
                <a:moveTo>
                  <a:pt x="447063" y="0"/>
                </a:moveTo>
                <a:lnTo>
                  <a:pt x="2565548" y="0"/>
                </a:lnTo>
                <a:cubicBezTo>
                  <a:pt x="2779282" y="0"/>
                  <a:pt x="2952548" y="173341"/>
                  <a:pt x="2952548" y="387168"/>
                </a:cubicBezTo>
                <a:cubicBezTo>
                  <a:pt x="2952548" y="600995"/>
                  <a:pt x="2779282" y="774336"/>
                  <a:pt x="2565548" y="774336"/>
                </a:cubicBezTo>
                <a:lnTo>
                  <a:pt x="0" y="774336"/>
                </a:lnTo>
                <a:close/>
              </a:path>
            </a:pathLst>
          </a:cu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2000" b="1" dirty="0"/>
          </a:p>
        </p:txBody>
      </p:sp>
      <p:sp>
        <p:nvSpPr>
          <p:cNvPr id="95" name="文本占位符 14">
            <a:extLst>
              <a:ext uri="{FF2B5EF4-FFF2-40B4-BE49-F238E27FC236}">
                <a16:creationId xmlns:a16="http://schemas.microsoft.com/office/drawing/2014/main" id="{C4980C29-0A2A-4391-9B45-BD042DBE28A4}"/>
              </a:ext>
            </a:extLst>
          </p:cNvPr>
          <p:cNvSpPr>
            <a:spLocks noGrp="1"/>
          </p:cNvSpPr>
          <p:nvPr>
            <p:ph type="body" sz="quarter" idx="17"/>
          </p:nvPr>
        </p:nvSpPr>
        <p:spPr>
          <a:xfrm>
            <a:off x="2285830" y="1516987"/>
            <a:ext cx="853610" cy="369332"/>
          </a:xfrm>
        </p:spPr>
        <p:txBody>
          <a:bodyPr anchor="ctr">
            <a:normAutofit/>
          </a:bodyPr>
          <a:lstStyle>
            <a:lvl1pPr marL="0" indent="0" algn="ctr">
              <a:buNone/>
              <a:defRPr sz="1800" b="1">
                <a:solidFill>
                  <a:schemeClr val="accent1"/>
                </a:solidFill>
                <a:latin typeface="+mn-lt"/>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
        <p:nvSpPr>
          <p:cNvPr id="96" name="文本占位符 14">
            <a:extLst>
              <a:ext uri="{FF2B5EF4-FFF2-40B4-BE49-F238E27FC236}">
                <a16:creationId xmlns:a16="http://schemas.microsoft.com/office/drawing/2014/main" id="{C033450E-57AF-4846-A347-8AE7DFB1889E}"/>
              </a:ext>
            </a:extLst>
          </p:cNvPr>
          <p:cNvSpPr>
            <a:spLocks noGrp="1"/>
          </p:cNvSpPr>
          <p:nvPr>
            <p:ph type="body" sz="quarter" idx="18"/>
          </p:nvPr>
        </p:nvSpPr>
        <p:spPr>
          <a:xfrm>
            <a:off x="3005382" y="1559904"/>
            <a:ext cx="1939566" cy="369332"/>
          </a:xfrm>
        </p:spPr>
        <p:txBody>
          <a:bodyPr anchor="ctr">
            <a:normAutofit/>
          </a:bodyPr>
          <a:lstStyle>
            <a:lvl1pPr marL="0" indent="0" algn="ctr">
              <a:buNone/>
              <a:defRPr sz="1800" b="1">
                <a:solidFill>
                  <a:schemeClr val="bg1"/>
                </a:solidFill>
                <a:latin typeface="+mn-lt"/>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
        <p:nvSpPr>
          <p:cNvPr id="97" name="文本占位符 14">
            <a:extLst>
              <a:ext uri="{FF2B5EF4-FFF2-40B4-BE49-F238E27FC236}">
                <a16:creationId xmlns:a16="http://schemas.microsoft.com/office/drawing/2014/main" id="{477F7D1E-9702-488B-BDFC-C6581AD70F5E}"/>
              </a:ext>
            </a:extLst>
          </p:cNvPr>
          <p:cNvSpPr>
            <a:spLocks noGrp="1"/>
          </p:cNvSpPr>
          <p:nvPr>
            <p:ph type="body" sz="quarter" idx="19"/>
          </p:nvPr>
        </p:nvSpPr>
        <p:spPr>
          <a:xfrm>
            <a:off x="7682897" y="1516987"/>
            <a:ext cx="853610" cy="369332"/>
          </a:xfrm>
        </p:spPr>
        <p:txBody>
          <a:bodyPr anchor="ctr">
            <a:normAutofit/>
          </a:bodyPr>
          <a:lstStyle>
            <a:lvl1pPr marL="0" indent="0" algn="ctr">
              <a:buNone/>
              <a:defRPr sz="1800" b="1">
                <a:solidFill>
                  <a:schemeClr val="accent1"/>
                </a:solidFill>
                <a:latin typeface="+mn-lt"/>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
        <p:nvSpPr>
          <p:cNvPr id="98" name="文本占位符 14">
            <a:extLst>
              <a:ext uri="{FF2B5EF4-FFF2-40B4-BE49-F238E27FC236}">
                <a16:creationId xmlns:a16="http://schemas.microsoft.com/office/drawing/2014/main" id="{95A2F831-B21A-4046-BA10-6EB438B4E7E7}"/>
              </a:ext>
            </a:extLst>
          </p:cNvPr>
          <p:cNvSpPr>
            <a:spLocks noGrp="1"/>
          </p:cNvSpPr>
          <p:nvPr>
            <p:ph type="body" sz="quarter" idx="20"/>
          </p:nvPr>
        </p:nvSpPr>
        <p:spPr>
          <a:xfrm>
            <a:off x="8402449" y="1559904"/>
            <a:ext cx="1939566" cy="369332"/>
          </a:xfrm>
        </p:spPr>
        <p:txBody>
          <a:bodyPr anchor="ctr">
            <a:normAutofit/>
          </a:bodyPr>
          <a:lstStyle>
            <a:lvl1pPr marL="0" indent="0" algn="ctr">
              <a:buNone/>
              <a:defRPr sz="1800" b="1">
                <a:solidFill>
                  <a:schemeClr val="bg1"/>
                </a:solidFill>
                <a:latin typeface="+mn-lt"/>
              </a:defRPr>
            </a:lvl1pPr>
            <a:lvl2pPr marL="457200" indent="0">
              <a:buNone/>
              <a:defRPr sz="1800" b="1">
                <a:solidFill>
                  <a:schemeClr val="tx1">
                    <a:lumMod val="75000"/>
                    <a:lumOff val="25000"/>
                  </a:schemeClr>
                </a:solidFill>
              </a:defRPr>
            </a:lvl2pPr>
            <a:lvl3pPr marL="914400" indent="0">
              <a:buNone/>
              <a:defRPr sz="1800" b="1">
                <a:solidFill>
                  <a:schemeClr val="tx1">
                    <a:lumMod val="75000"/>
                    <a:lumOff val="25000"/>
                  </a:schemeClr>
                </a:solidFill>
              </a:defRPr>
            </a:lvl3pPr>
            <a:lvl4pPr marL="1371600" indent="0">
              <a:buNone/>
              <a:defRPr sz="1800" b="1">
                <a:solidFill>
                  <a:schemeClr val="tx1">
                    <a:lumMod val="75000"/>
                    <a:lumOff val="25000"/>
                  </a:schemeClr>
                </a:solidFill>
              </a:defRPr>
            </a:lvl4pPr>
            <a:lvl5pPr marL="1828800" indent="0">
              <a:buNone/>
              <a:defRPr sz="1800" b="1">
                <a:solidFill>
                  <a:schemeClr val="tx1">
                    <a:lumMod val="75000"/>
                    <a:lumOff val="25000"/>
                  </a:schemeClr>
                </a:solidFill>
              </a:defRPr>
            </a:lvl5pPr>
          </a:lstStyle>
          <a:p>
            <a:pPr lvl="0"/>
            <a:r>
              <a:rPr lang="zh-CN" altLang="en-US" dirty="0"/>
              <a:t>单击此处编辑母版文本样式</a:t>
            </a:r>
          </a:p>
        </p:txBody>
      </p:sp>
    </p:spTree>
    <p:extLst>
      <p:ext uri="{BB962C8B-B14F-4D97-AF65-F5344CB8AC3E}">
        <p14:creationId xmlns:p14="http://schemas.microsoft.com/office/powerpoint/2010/main" val="581878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 name="文本占位符 3">
            <a:extLst>
              <a:ext uri="{FF2B5EF4-FFF2-40B4-BE49-F238E27FC236}">
                <a16:creationId xmlns:a16="http://schemas.microsoft.com/office/drawing/2014/main" id="{95AD403D-EE3D-4ECF-B2AA-CB3A5E0BB42A}"/>
              </a:ext>
            </a:extLst>
          </p:cNvPr>
          <p:cNvSpPr>
            <a:spLocks noGrp="1"/>
          </p:cNvSpPr>
          <p:nvPr>
            <p:ph type="body" sz="quarter" idx="10"/>
          </p:nvPr>
        </p:nvSpPr>
        <p:spPr>
          <a:xfrm>
            <a:off x="660400" y="1130299"/>
            <a:ext cx="10858500" cy="48495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0560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81" name="矩形 80">
            <a:extLst>
              <a:ext uri="{FF2B5EF4-FFF2-40B4-BE49-F238E27FC236}">
                <a16:creationId xmlns:a16="http://schemas.microsoft.com/office/drawing/2014/main" id="{1F915DFE-C522-43B4-B701-5A56AFDB6439}"/>
              </a:ext>
            </a:extLst>
          </p:cNvPr>
          <p:cNvSpPr/>
          <p:nvPr userDrawn="1"/>
        </p:nvSpPr>
        <p:spPr>
          <a:xfrm>
            <a:off x="-600" y="2390775"/>
            <a:ext cx="12193200" cy="2076450"/>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7A07B4F6-D24B-408E-BA9C-E0FA2D6B026F}"/>
              </a:ext>
            </a:extLst>
          </p:cNvPr>
          <p:cNvSpPr/>
          <p:nvPr userDrawn="1"/>
        </p:nvSpPr>
        <p:spPr>
          <a:xfrm>
            <a:off x="1206500" y="1336674"/>
            <a:ext cx="9779000" cy="4479925"/>
          </a:xfrm>
          <a:prstGeom prst="roundRect">
            <a:avLst>
              <a:gd name="adj" fmla="val 3313"/>
            </a:avLst>
          </a:prstGeom>
          <a:solidFill>
            <a:schemeClr val="bg1">
              <a:lumMod val="95000"/>
            </a:schemeClr>
          </a:solidFill>
          <a:ln>
            <a:gradFill flip="none" rotWithShape="1">
              <a:gsLst>
                <a:gs pos="0">
                  <a:schemeClr val="accent1"/>
                </a:gs>
                <a:gs pos="15000">
                  <a:schemeClr val="accent2">
                    <a:alpha val="0"/>
                  </a:schemeClr>
                </a:gs>
                <a:gs pos="85000">
                  <a:schemeClr val="accent2">
                    <a:alpha val="0"/>
                  </a:schemeClr>
                </a:gs>
                <a:gs pos="100000">
                  <a:schemeClr val="accent1"/>
                </a:gs>
              </a:gsLst>
              <a:lin ang="0" scaled="1"/>
              <a:tileRect/>
            </a:gradFill>
          </a:ln>
        </p:spPr>
        <p:txBody>
          <a:bodyPr vert="horz" lIns="91440" tIns="45720" rIns="91440" bIns="45720" rtlCol="0" anchor="ctr">
            <a:normAutofit/>
          </a:bodyPr>
          <a:lstStyle/>
          <a:p>
            <a:pPr algn="ctr">
              <a:lnSpc>
                <a:spcPct val="90000"/>
              </a:lnSpc>
              <a:spcBef>
                <a:spcPts val="1000"/>
              </a:spcBef>
            </a:pPr>
            <a:endParaRPr lang="zh-CN" altLang="en-US" sz="8800">
              <a:gradFill flip="none" rotWithShape="1">
                <a:gsLst>
                  <a:gs pos="0">
                    <a:schemeClr val="accent1"/>
                  </a:gs>
                  <a:gs pos="99438">
                    <a:schemeClr val="accent3"/>
                  </a:gs>
                  <a:gs pos="66000">
                    <a:schemeClr val="accent2"/>
                  </a:gs>
                </a:gsLst>
                <a:path path="circle">
                  <a:fillToRect t="100000" r="100000"/>
                </a:path>
                <a:tileRect l="-100000" b="-100000"/>
              </a:gradFill>
              <a:latin typeface="+mj-lt"/>
            </a:endParaRPr>
          </a:p>
        </p:txBody>
      </p:sp>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 name="文本占位符 3">
            <a:extLst>
              <a:ext uri="{FF2B5EF4-FFF2-40B4-BE49-F238E27FC236}">
                <a16:creationId xmlns:a16="http://schemas.microsoft.com/office/drawing/2014/main" id="{95AD403D-EE3D-4ECF-B2AA-CB3A5E0BB42A}"/>
              </a:ext>
            </a:extLst>
          </p:cNvPr>
          <p:cNvSpPr>
            <a:spLocks noGrp="1"/>
          </p:cNvSpPr>
          <p:nvPr>
            <p:ph type="body" sz="quarter" idx="10"/>
          </p:nvPr>
        </p:nvSpPr>
        <p:spPr>
          <a:xfrm>
            <a:off x="1333500" y="2222500"/>
            <a:ext cx="9525000" cy="3533785"/>
          </a:xfrm>
        </p:spPr>
        <p:txBody>
          <a:bodyPr/>
          <a:lstStyle>
            <a:lvl1pPr>
              <a:lnSpc>
                <a:spcPct val="150000"/>
              </a:lnSpc>
              <a:defRPr>
                <a:solidFill>
                  <a:schemeClr val="tx1">
                    <a:lumMod val="75000"/>
                    <a:lumOff val="25000"/>
                  </a:schemeClr>
                </a:solidFill>
              </a:defRPr>
            </a:lvl1pPr>
            <a:lvl2pPr>
              <a:lnSpc>
                <a:spcPct val="150000"/>
              </a:lnSpc>
              <a:defRPr>
                <a:solidFill>
                  <a:schemeClr val="tx1">
                    <a:lumMod val="75000"/>
                    <a:lumOff val="25000"/>
                  </a:schemeClr>
                </a:solidFill>
              </a:defRPr>
            </a:lvl2pPr>
            <a:lvl3pPr>
              <a:lnSpc>
                <a:spcPct val="150000"/>
              </a:lnSpc>
              <a:defRPr>
                <a:solidFill>
                  <a:schemeClr val="tx1">
                    <a:lumMod val="75000"/>
                    <a:lumOff val="25000"/>
                  </a:schemeClr>
                </a:solidFill>
              </a:defRPr>
            </a:lvl3pPr>
            <a:lvl4pPr>
              <a:lnSpc>
                <a:spcPct val="150000"/>
              </a:lnSpc>
              <a:defRPr>
                <a:solidFill>
                  <a:schemeClr val="tx1">
                    <a:lumMod val="75000"/>
                    <a:lumOff val="25000"/>
                  </a:schemeClr>
                </a:solidFill>
              </a:defRPr>
            </a:lvl4pPr>
            <a:lvl5pPr>
              <a:lnSpc>
                <a:spcPct val="150000"/>
              </a:lnSpc>
              <a:defRPr>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17911582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grpSp>
        <p:nvGrpSpPr>
          <p:cNvPr id="96" name="组合 95">
            <a:extLst>
              <a:ext uri="{FF2B5EF4-FFF2-40B4-BE49-F238E27FC236}">
                <a16:creationId xmlns:a16="http://schemas.microsoft.com/office/drawing/2014/main" id="{027788AD-9267-4E27-AF95-90AD03674BDD}"/>
              </a:ext>
            </a:extLst>
          </p:cNvPr>
          <p:cNvGrpSpPr/>
          <p:nvPr userDrawn="1"/>
        </p:nvGrpSpPr>
        <p:grpSpPr>
          <a:xfrm>
            <a:off x="1023600" y="-1320799"/>
            <a:ext cx="10144800" cy="10143066"/>
            <a:chOff x="1023600" y="-1320799"/>
            <a:chExt cx="10144800" cy="10143066"/>
          </a:xfrm>
        </p:grpSpPr>
        <p:sp>
          <p:nvSpPr>
            <p:cNvPr id="97" name="弧形 96">
              <a:extLst>
                <a:ext uri="{FF2B5EF4-FFF2-40B4-BE49-F238E27FC236}">
                  <a16:creationId xmlns:a16="http://schemas.microsoft.com/office/drawing/2014/main" id="{41DB4CBA-869D-4671-856B-900140CCA325}"/>
                </a:ext>
              </a:extLst>
            </p:cNvPr>
            <p:cNvSpPr/>
            <p:nvPr userDrawn="1"/>
          </p:nvSpPr>
          <p:spPr>
            <a:xfrm>
              <a:off x="2525183" y="179917"/>
              <a:ext cx="7141634" cy="7141634"/>
            </a:xfrm>
            <a:prstGeom prst="arc">
              <a:avLst>
                <a:gd name="adj1" fmla="val 13446269"/>
                <a:gd name="adj2" fmla="val 2316724"/>
              </a:avLst>
            </a:prstGeom>
            <a:ln w="22225" cap="rnd">
              <a:gradFill>
                <a:gsLst>
                  <a:gs pos="66000">
                    <a:schemeClr val="accent2">
                      <a:alpha val="20000"/>
                    </a:schemeClr>
                  </a:gs>
                  <a:gs pos="0">
                    <a:schemeClr val="accent1">
                      <a:alpha val="0"/>
                    </a:schemeClr>
                  </a:gs>
                  <a:gs pos="100000">
                    <a:schemeClr val="accent3">
                      <a:alpha val="2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弧形 97">
              <a:extLst>
                <a:ext uri="{FF2B5EF4-FFF2-40B4-BE49-F238E27FC236}">
                  <a16:creationId xmlns:a16="http://schemas.microsoft.com/office/drawing/2014/main" id="{DF143069-88DA-4B15-BA9D-6658FE36D710}"/>
                </a:ext>
              </a:extLst>
            </p:cNvPr>
            <p:cNvSpPr/>
            <p:nvPr userDrawn="1"/>
          </p:nvSpPr>
          <p:spPr>
            <a:xfrm>
              <a:off x="2089699" y="-256066"/>
              <a:ext cx="8012602" cy="8013600"/>
            </a:xfrm>
            <a:prstGeom prst="arc">
              <a:avLst>
                <a:gd name="adj1" fmla="val 16631053"/>
                <a:gd name="adj2" fmla="val 6544328"/>
              </a:avLst>
            </a:prstGeom>
            <a:ln w="25400" cap="rnd">
              <a:gradFill>
                <a:gsLst>
                  <a:gs pos="66000">
                    <a:schemeClr val="accent2">
                      <a:alpha val="20000"/>
                    </a:schemeClr>
                  </a:gs>
                  <a:gs pos="0">
                    <a:schemeClr val="accent1">
                      <a:alpha val="0"/>
                    </a:schemeClr>
                  </a:gs>
                  <a:gs pos="100000">
                    <a:schemeClr val="accent3">
                      <a:alpha val="20000"/>
                    </a:schemeClr>
                  </a:gs>
                </a:gsLst>
                <a:lin ang="5400000" scaled="1"/>
              </a:gradFill>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100000"/>
                  </a:schemeClr>
                </a:solidFill>
              </a:endParaRPr>
            </a:p>
          </p:txBody>
        </p:sp>
        <p:sp>
          <p:nvSpPr>
            <p:cNvPr id="99" name="弧形 98">
              <a:extLst>
                <a:ext uri="{FF2B5EF4-FFF2-40B4-BE49-F238E27FC236}">
                  <a16:creationId xmlns:a16="http://schemas.microsoft.com/office/drawing/2014/main" id="{3C8B7B8B-D27A-4816-971A-5728D920F2F7}"/>
                </a:ext>
              </a:extLst>
            </p:cNvPr>
            <p:cNvSpPr/>
            <p:nvPr userDrawn="1"/>
          </p:nvSpPr>
          <p:spPr>
            <a:xfrm>
              <a:off x="1654212" y="-691666"/>
              <a:ext cx="8883576" cy="8884800"/>
            </a:xfrm>
            <a:prstGeom prst="arc">
              <a:avLst>
                <a:gd name="adj1" fmla="val 19815837"/>
                <a:gd name="adj2" fmla="val 10771932"/>
              </a:avLst>
            </a:prstGeom>
            <a:ln w="31750" cap="rnd">
              <a:gradFill>
                <a:gsLst>
                  <a:gs pos="66000">
                    <a:schemeClr val="accent2">
                      <a:alpha val="20000"/>
                    </a:schemeClr>
                  </a:gs>
                  <a:gs pos="0">
                    <a:schemeClr val="accent1">
                      <a:alpha val="0"/>
                    </a:schemeClr>
                  </a:gs>
                  <a:gs pos="100000">
                    <a:schemeClr val="accent3">
                      <a:alpha val="20000"/>
                    </a:schemeClr>
                  </a:gs>
                </a:gsLst>
                <a:lin ang="5400000" scaled="1"/>
              </a:gradFill>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100000"/>
                  </a:schemeClr>
                </a:solidFill>
              </a:endParaRPr>
            </a:p>
          </p:txBody>
        </p:sp>
        <p:sp>
          <p:nvSpPr>
            <p:cNvPr id="100" name="弧形 99">
              <a:extLst>
                <a:ext uri="{FF2B5EF4-FFF2-40B4-BE49-F238E27FC236}">
                  <a16:creationId xmlns:a16="http://schemas.microsoft.com/office/drawing/2014/main" id="{0DB0487A-C2D4-4D38-9E96-D952DB0BE5D9}"/>
                </a:ext>
              </a:extLst>
            </p:cNvPr>
            <p:cNvSpPr/>
            <p:nvPr userDrawn="1"/>
          </p:nvSpPr>
          <p:spPr>
            <a:xfrm>
              <a:off x="1218726" y="-1127266"/>
              <a:ext cx="9754549" cy="9756000"/>
            </a:xfrm>
            <a:prstGeom prst="arc">
              <a:avLst>
                <a:gd name="adj1" fmla="val 1400620"/>
                <a:gd name="adj2" fmla="val 14999535"/>
              </a:avLst>
            </a:prstGeom>
            <a:ln w="9525" cap="rnd">
              <a:gradFill>
                <a:gsLst>
                  <a:gs pos="66000">
                    <a:schemeClr val="accent2">
                      <a:alpha val="20000"/>
                    </a:schemeClr>
                  </a:gs>
                  <a:gs pos="0">
                    <a:schemeClr val="accent1">
                      <a:alpha val="0"/>
                    </a:schemeClr>
                  </a:gs>
                  <a:gs pos="100000">
                    <a:schemeClr val="accent3">
                      <a:alpha val="20000"/>
                    </a:schemeClr>
                  </a:gs>
                </a:gsLst>
                <a:lin ang="5400000" scaled="1"/>
              </a:gradFill>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100000"/>
                  </a:schemeClr>
                </a:solidFill>
              </a:endParaRPr>
            </a:p>
          </p:txBody>
        </p:sp>
        <p:sp>
          <p:nvSpPr>
            <p:cNvPr id="101" name="弧形 100">
              <a:extLst>
                <a:ext uri="{FF2B5EF4-FFF2-40B4-BE49-F238E27FC236}">
                  <a16:creationId xmlns:a16="http://schemas.microsoft.com/office/drawing/2014/main" id="{26216B55-2282-4B27-9766-87CD0A5F0779}"/>
                </a:ext>
              </a:extLst>
            </p:cNvPr>
            <p:cNvSpPr/>
            <p:nvPr userDrawn="1"/>
          </p:nvSpPr>
          <p:spPr>
            <a:xfrm>
              <a:off x="2799292" y="454026"/>
              <a:ext cx="6593417" cy="6593417"/>
            </a:xfrm>
            <a:prstGeom prst="arc">
              <a:avLst>
                <a:gd name="adj1" fmla="val 20795842"/>
                <a:gd name="adj2" fmla="val 12751028"/>
              </a:avLst>
            </a:prstGeom>
            <a:ln w="19050" cap="rnd">
              <a:gradFill>
                <a:gsLst>
                  <a:gs pos="66000">
                    <a:schemeClr val="accent2">
                      <a:alpha val="50000"/>
                    </a:schemeClr>
                  </a:gs>
                  <a:gs pos="0">
                    <a:schemeClr val="accent1">
                      <a:alpha val="0"/>
                    </a:schemeClr>
                  </a:gs>
                  <a:gs pos="100000">
                    <a:schemeClr val="accent3">
                      <a:alpha val="1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弧形 101">
              <a:extLst>
                <a:ext uri="{FF2B5EF4-FFF2-40B4-BE49-F238E27FC236}">
                  <a16:creationId xmlns:a16="http://schemas.microsoft.com/office/drawing/2014/main" id="{CA641E78-8E6C-489F-9241-D98C68673E4F}"/>
                </a:ext>
              </a:extLst>
            </p:cNvPr>
            <p:cNvSpPr/>
            <p:nvPr userDrawn="1"/>
          </p:nvSpPr>
          <p:spPr>
            <a:xfrm>
              <a:off x="1757894" y="-587372"/>
              <a:ext cx="8676212" cy="8676212"/>
            </a:xfrm>
            <a:prstGeom prst="arc">
              <a:avLst>
                <a:gd name="adj1" fmla="val 20795842"/>
                <a:gd name="adj2" fmla="val 14569724"/>
              </a:avLst>
            </a:prstGeom>
            <a:ln w="25400" cap="rnd">
              <a:gradFill>
                <a:gsLst>
                  <a:gs pos="66000">
                    <a:schemeClr val="accent2">
                      <a:alpha val="0"/>
                    </a:schemeClr>
                  </a:gs>
                  <a:gs pos="0">
                    <a:schemeClr val="accent1">
                      <a:alpha val="20000"/>
                    </a:schemeClr>
                  </a:gs>
                  <a:gs pos="100000">
                    <a:schemeClr val="accent3">
                      <a:alpha val="3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弧形 102">
              <a:extLst>
                <a:ext uri="{FF2B5EF4-FFF2-40B4-BE49-F238E27FC236}">
                  <a16:creationId xmlns:a16="http://schemas.microsoft.com/office/drawing/2014/main" id="{CECBA7FA-4FC6-4A0D-A67F-4E439BEABCB8}"/>
                </a:ext>
              </a:extLst>
            </p:cNvPr>
            <p:cNvSpPr/>
            <p:nvPr userDrawn="1"/>
          </p:nvSpPr>
          <p:spPr>
            <a:xfrm>
              <a:off x="1023600" y="-1320799"/>
              <a:ext cx="10144800" cy="10143066"/>
            </a:xfrm>
            <a:prstGeom prst="arc">
              <a:avLst>
                <a:gd name="adj1" fmla="val 4585405"/>
                <a:gd name="adj2" fmla="val 19227138"/>
              </a:avLst>
            </a:prstGeom>
            <a:ln w="12700" cap="rnd">
              <a:gradFill>
                <a:gsLst>
                  <a:gs pos="66000">
                    <a:schemeClr val="accent2">
                      <a:alpha val="40000"/>
                    </a:schemeClr>
                  </a:gs>
                  <a:gs pos="0">
                    <a:schemeClr val="accent1">
                      <a:alpha val="10000"/>
                    </a:schemeClr>
                  </a:gs>
                  <a:gs pos="100000">
                    <a:schemeClr val="accent3">
                      <a:alpha val="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弧形 103">
              <a:extLst>
                <a:ext uri="{FF2B5EF4-FFF2-40B4-BE49-F238E27FC236}">
                  <a16:creationId xmlns:a16="http://schemas.microsoft.com/office/drawing/2014/main" id="{296EAAB7-93EC-40F4-B646-47F0E2113001}"/>
                </a:ext>
              </a:extLst>
            </p:cNvPr>
            <p:cNvSpPr/>
            <p:nvPr userDrawn="1"/>
          </p:nvSpPr>
          <p:spPr>
            <a:xfrm>
              <a:off x="1955799" y="-389467"/>
              <a:ext cx="8280402" cy="8280402"/>
            </a:xfrm>
            <a:prstGeom prst="arc">
              <a:avLst>
                <a:gd name="adj1" fmla="val 10597887"/>
                <a:gd name="adj2" fmla="val 16757845"/>
              </a:avLst>
            </a:prstGeom>
            <a:ln w="6350" cap="rnd">
              <a:gradFill>
                <a:gsLst>
                  <a:gs pos="66000">
                    <a:schemeClr val="accent2">
                      <a:alpha val="50000"/>
                    </a:schemeClr>
                  </a:gs>
                  <a:gs pos="0">
                    <a:schemeClr val="accent1">
                      <a:alpha val="23000"/>
                    </a:schemeClr>
                  </a:gs>
                  <a:gs pos="100000">
                    <a:schemeClr val="accent3">
                      <a:alpha val="5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39621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grpSp>
        <p:nvGrpSpPr>
          <p:cNvPr id="79" name="组合 78">
            <a:extLst>
              <a:ext uri="{FF2B5EF4-FFF2-40B4-BE49-F238E27FC236}">
                <a16:creationId xmlns:a16="http://schemas.microsoft.com/office/drawing/2014/main" id="{CC99D497-B45C-44D3-9259-EEFF72598937}"/>
              </a:ext>
            </a:extLst>
          </p:cNvPr>
          <p:cNvGrpSpPr/>
          <p:nvPr userDrawn="1"/>
        </p:nvGrpSpPr>
        <p:grpSpPr>
          <a:xfrm>
            <a:off x="2" y="0"/>
            <a:ext cx="12191995" cy="6858000"/>
            <a:chOff x="2" y="0"/>
            <a:chExt cx="12191995" cy="6858000"/>
          </a:xfrm>
        </p:grpSpPr>
        <p:pic>
          <p:nvPicPr>
            <p:cNvPr id="80" name="图片 79">
              <a:extLst>
                <a:ext uri="{FF2B5EF4-FFF2-40B4-BE49-F238E27FC236}">
                  <a16:creationId xmlns:a16="http://schemas.microsoft.com/office/drawing/2014/main" id="{89D90973-636C-4FE3-AEE8-04240E50FB9D}"/>
                </a:ext>
              </a:extLst>
            </p:cNvPr>
            <p:cNvPicPr>
              <a:picLocks noChangeAspect="1"/>
            </p:cNvPicPr>
            <p:nvPr/>
          </p:nvPicPr>
          <p:blipFill rotWithShape="1">
            <a:blip r:embed="rId2" cstate="screen">
              <a:duotone>
                <a:schemeClr val="accent6">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a:ext>
              </a:extLst>
            </a:blip>
            <a:srcRect/>
            <a:stretch/>
          </p:blipFill>
          <p:spPr>
            <a:xfrm>
              <a:off x="3" y="0"/>
              <a:ext cx="12191993" cy="6858000"/>
            </a:xfrm>
            <a:prstGeom prst="rect">
              <a:avLst/>
            </a:prstGeom>
          </p:spPr>
        </p:pic>
        <p:pic>
          <p:nvPicPr>
            <p:cNvPr id="81" name="图片 80">
              <a:extLst>
                <a:ext uri="{FF2B5EF4-FFF2-40B4-BE49-F238E27FC236}">
                  <a16:creationId xmlns:a16="http://schemas.microsoft.com/office/drawing/2014/main" id="{11A1F102-0669-4E2E-87C9-15AB605B651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 y="0"/>
              <a:ext cx="12191995" cy="6858000"/>
            </a:xfrm>
            <a:prstGeom prst="rect">
              <a:avLst/>
            </a:prstGeom>
          </p:spPr>
        </p:pic>
      </p:grpSp>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96814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9" name="文本占位符 5">
            <a:extLst>
              <a:ext uri="{FF2B5EF4-FFF2-40B4-BE49-F238E27FC236}">
                <a16:creationId xmlns:a16="http://schemas.microsoft.com/office/drawing/2014/main" id="{B069FB4C-B5A4-44C8-9985-9DE99B74FC83}"/>
              </a:ext>
            </a:extLst>
          </p:cNvPr>
          <p:cNvSpPr>
            <a:spLocks noGrp="1"/>
          </p:cNvSpPr>
          <p:nvPr>
            <p:ph type="body" sz="quarter" idx="17"/>
          </p:nvPr>
        </p:nvSpPr>
        <p:spPr>
          <a:xfrm>
            <a:off x="660400" y="1130301"/>
            <a:ext cx="3644900" cy="2298699"/>
          </a:xfrm>
          <a:noFill/>
        </p:spPr>
        <p:txBody>
          <a:bodyPr wrap="square" rtlCol="0">
            <a:normAutofit/>
          </a:bodyPr>
          <a:lstStyle>
            <a:lvl1pPr marL="0" indent="0">
              <a:lnSpc>
                <a:spcPct val="160000"/>
              </a:lnSpc>
              <a:buNone/>
              <a:defRPr lang="zh-CN" altLang="en-US" sz="1600" dirty="0" smtClean="0"/>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Tree>
    <p:extLst>
      <p:ext uri="{BB962C8B-B14F-4D97-AF65-F5344CB8AC3E}">
        <p14:creationId xmlns:p14="http://schemas.microsoft.com/office/powerpoint/2010/main" val="1052269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2" name="矩形 91">
            <a:extLst>
              <a:ext uri="{FF2B5EF4-FFF2-40B4-BE49-F238E27FC236}">
                <a16:creationId xmlns:a16="http://schemas.microsoft.com/office/drawing/2014/main" id="{D0FAEE10-4B05-4E2D-9167-DC1C5771EBAA}"/>
              </a:ext>
            </a:extLst>
          </p:cNvPr>
          <p:cNvSpPr>
            <a:spLocks/>
          </p:cNvSpPr>
          <p:nvPr userDrawn="1"/>
        </p:nvSpPr>
        <p:spPr>
          <a:xfrm>
            <a:off x="3913511" y="1231899"/>
            <a:ext cx="1962150" cy="3667125"/>
          </a:xfrm>
          <a:prstGeom prst="rect">
            <a:avLst/>
          </a:prstGeom>
          <a:noFill/>
          <a:ln>
            <a:gradFill flip="none" rotWithShape="1">
              <a:gsLst>
                <a:gs pos="0">
                  <a:schemeClr val="accent1"/>
                </a:gs>
                <a:gs pos="39000">
                  <a:schemeClr val="accent2"/>
                </a:gs>
                <a:gs pos="72000">
                  <a:schemeClr val="accent3">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3" name="矩形 92">
            <a:extLst>
              <a:ext uri="{FF2B5EF4-FFF2-40B4-BE49-F238E27FC236}">
                <a16:creationId xmlns:a16="http://schemas.microsoft.com/office/drawing/2014/main" id="{B97BF643-2D32-4E65-BFBD-C5E30DCFB615}"/>
              </a:ext>
            </a:extLst>
          </p:cNvPr>
          <p:cNvSpPr>
            <a:spLocks/>
          </p:cNvSpPr>
          <p:nvPr userDrawn="1"/>
        </p:nvSpPr>
        <p:spPr>
          <a:xfrm>
            <a:off x="6260485" y="2057401"/>
            <a:ext cx="1962150" cy="3667125"/>
          </a:xfrm>
          <a:prstGeom prst="rect">
            <a:avLst/>
          </a:prstGeom>
          <a:noFill/>
          <a:ln>
            <a:gradFill flip="none" rotWithShape="1">
              <a:gsLst>
                <a:gs pos="0">
                  <a:schemeClr val="accent1"/>
                </a:gs>
                <a:gs pos="39000">
                  <a:schemeClr val="accent2"/>
                </a:gs>
                <a:gs pos="72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图片占位符 3">
            <a:extLst>
              <a:ext uri="{FF2B5EF4-FFF2-40B4-BE49-F238E27FC236}">
                <a16:creationId xmlns:a16="http://schemas.microsoft.com/office/drawing/2014/main" id="{048B9C64-B141-4EFC-9B74-1E637F83762B}"/>
              </a:ext>
            </a:extLst>
          </p:cNvPr>
          <p:cNvSpPr>
            <a:spLocks noGrp="1"/>
          </p:cNvSpPr>
          <p:nvPr>
            <p:ph type="pic" sz="quarter" idx="10"/>
          </p:nvPr>
        </p:nvSpPr>
        <p:spPr>
          <a:xfrm>
            <a:off x="3986457" y="1130300"/>
            <a:ext cx="1962150" cy="3667125"/>
          </a:xfrm>
        </p:spPr>
        <p:txBody>
          <a:bodyPr/>
          <a:lstStyle/>
          <a:p>
            <a:endParaRPr lang="zh-CN" altLang="en-US"/>
          </a:p>
        </p:txBody>
      </p:sp>
      <p:sp>
        <p:nvSpPr>
          <p:cNvPr id="89" name="图片占位符 3">
            <a:extLst>
              <a:ext uri="{FF2B5EF4-FFF2-40B4-BE49-F238E27FC236}">
                <a16:creationId xmlns:a16="http://schemas.microsoft.com/office/drawing/2014/main" id="{2EF3CA44-564B-429F-9B2C-2C43CF1B1B18}"/>
              </a:ext>
            </a:extLst>
          </p:cNvPr>
          <p:cNvSpPr>
            <a:spLocks noGrp="1"/>
          </p:cNvSpPr>
          <p:nvPr>
            <p:ph type="pic" sz="quarter" idx="11"/>
          </p:nvPr>
        </p:nvSpPr>
        <p:spPr>
          <a:xfrm>
            <a:off x="6182373" y="2152083"/>
            <a:ext cx="1962150" cy="3667125"/>
          </a:xfrm>
        </p:spPr>
        <p:txBody>
          <a:bodyPr/>
          <a:lstStyle/>
          <a:p>
            <a:endParaRPr lang="zh-CN" altLang="en-US"/>
          </a:p>
        </p:txBody>
      </p:sp>
      <p:sp>
        <p:nvSpPr>
          <p:cNvPr id="90" name="文本占位符 5">
            <a:extLst>
              <a:ext uri="{FF2B5EF4-FFF2-40B4-BE49-F238E27FC236}">
                <a16:creationId xmlns:a16="http://schemas.microsoft.com/office/drawing/2014/main" id="{5CE30828-273E-4CF1-A322-44DDD99415C2}"/>
              </a:ext>
            </a:extLst>
          </p:cNvPr>
          <p:cNvSpPr>
            <a:spLocks noGrp="1"/>
          </p:cNvSpPr>
          <p:nvPr>
            <p:ph type="body" sz="quarter" idx="17"/>
          </p:nvPr>
        </p:nvSpPr>
        <p:spPr>
          <a:xfrm>
            <a:off x="660400" y="2152083"/>
            <a:ext cx="3092291" cy="2931873"/>
          </a:xfrm>
          <a:noFill/>
        </p:spPr>
        <p:txBody>
          <a:bodyPr wrap="square" rtlCol="0">
            <a:normAutofit/>
          </a:bodyPr>
          <a:lstStyle>
            <a:lvl1pPr marL="0" indent="0">
              <a:lnSpc>
                <a:spcPct val="160000"/>
              </a:lnSpc>
              <a:buNone/>
              <a:defRPr lang="zh-CN" altLang="en-US" sz="1600" dirty="0" smtClean="0"/>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1" name="文本占位符 5">
            <a:extLst>
              <a:ext uri="{FF2B5EF4-FFF2-40B4-BE49-F238E27FC236}">
                <a16:creationId xmlns:a16="http://schemas.microsoft.com/office/drawing/2014/main" id="{036FAE54-7738-466B-97A5-AE07B353B625}"/>
              </a:ext>
            </a:extLst>
          </p:cNvPr>
          <p:cNvSpPr>
            <a:spLocks noGrp="1"/>
          </p:cNvSpPr>
          <p:nvPr>
            <p:ph type="body" sz="quarter" idx="18"/>
          </p:nvPr>
        </p:nvSpPr>
        <p:spPr>
          <a:xfrm>
            <a:off x="8333901" y="3106504"/>
            <a:ext cx="3092291" cy="2931873"/>
          </a:xfrm>
          <a:noFill/>
        </p:spPr>
        <p:txBody>
          <a:bodyPr wrap="square" rtlCol="0">
            <a:normAutofit/>
          </a:bodyPr>
          <a:lstStyle>
            <a:lvl1pPr marL="0" indent="0">
              <a:lnSpc>
                <a:spcPct val="160000"/>
              </a:lnSpc>
              <a:buNone/>
              <a:defRPr lang="zh-CN" altLang="en-US" sz="1600" dirty="0" smtClean="0"/>
            </a:lvl1pPr>
            <a:lvl2pPr marL="228600" indent="0">
              <a:lnSpc>
                <a:spcPct val="160000"/>
              </a:lnSpc>
              <a:buNone/>
              <a:defRPr lang="zh-CN" altLang="en-US" sz="1600" dirty="0" smtClean="0"/>
            </a:lvl2pPr>
            <a:lvl3pPr marL="685800" indent="0">
              <a:lnSpc>
                <a:spcPct val="160000"/>
              </a:lnSpc>
              <a:buNone/>
              <a:defRPr lang="zh-CN" altLang="en-US" sz="1600" dirty="0" smtClean="0"/>
            </a:lvl3pPr>
            <a:lvl4pPr marL="1143000" indent="0">
              <a:lnSpc>
                <a:spcPct val="160000"/>
              </a:lnSpc>
              <a:buNone/>
              <a:defRPr lang="zh-CN" altLang="en-US" sz="1600" dirty="0" smtClean="0"/>
            </a:lvl4pPr>
            <a:lvl5pPr marL="1600200" indent="0">
              <a:lnSpc>
                <a:spcPct val="160000"/>
              </a:lnSpc>
              <a:buNone/>
              <a:defRPr lang="zh-CN" altLang="en-US" sz="1600" dirty="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Tree>
    <p:extLst>
      <p:ext uri="{BB962C8B-B14F-4D97-AF65-F5344CB8AC3E}">
        <p14:creationId xmlns:p14="http://schemas.microsoft.com/office/powerpoint/2010/main" val="10975468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9" name="矩形: 圆角 78">
            <a:extLst>
              <a:ext uri="{FF2B5EF4-FFF2-40B4-BE49-F238E27FC236}">
                <a16:creationId xmlns:a16="http://schemas.microsoft.com/office/drawing/2014/main" id="{149D8218-3549-4608-AAFD-CC74729093F7}"/>
              </a:ext>
            </a:extLst>
          </p:cNvPr>
          <p:cNvSpPr/>
          <p:nvPr userDrawn="1"/>
        </p:nvSpPr>
        <p:spPr>
          <a:xfrm>
            <a:off x="950268" y="4034808"/>
            <a:ext cx="2313273" cy="1582608"/>
          </a:xfrm>
          <a:prstGeom prst="roundRect">
            <a:avLst>
              <a:gd name="adj" fmla="val 67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文本内容</a:t>
            </a:r>
          </a:p>
        </p:txBody>
      </p:sp>
      <p:sp>
        <p:nvSpPr>
          <p:cNvPr id="80" name="矩形: 圆角 79">
            <a:extLst>
              <a:ext uri="{FF2B5EF4-FFF2-40B4-BE49-F238E27FC236}">
                <a16:creationId xmlns:a16="http://schemas.microsoft.com/office/drawing/2014/main" id="{9F51ABE7-8555-4C3E-8965-6A9756DFA8D7}"/>
              </a:ext>
            </a:extLst>
          </p:cNvPr>
          <p:cNvSpPr/>
          <p:nvPr userDrawn="1"/>
        </p:nvSpPr>
        <p:spPr>
          <a:xfrm>
            <a:off x="3677804" y="4034808"/>
            <a:ext cx="2313273" cy="1582608"/>
          </a:xfrm>
          <a:prstGeom prst="roundRect">
            <a:avLst>
              <a:gd name="adj" fmla="val 676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文本内容</a:t>
            </a:r>
          </a:p>
        </p:txBody>
      </p:sp>
      <p:sp>
        <p:nvSpPr>
          <p:cNvPr id="81" name="矩形: 圆角 80">
            <a:extLst>
              <a:ext uri="{FF2B5EF4-FFF2-40B4-BE49-F238E27FC236}">
                <a16:creationId xmlns:a16="http://schemas.microsoft.com/office/drawing/2014/main" id="{42A3C237-40F8-44FF-AFDE-C9F5274003E6}"/>
              </a:ext>
            </a:extLst>
          </p:cNvPr>
          <p:cNvSpPr/>
          <p:nvPr userDrawn="1"/>
        </p:nvSpPr>
        <p:spPr>
          <a:xfrm>
            <a:off x="6405340" y="4034808"/>
            <a:ext cx="2313273" cy="1582608"/>
          </a:xfrm>
          <a:prstGeom prst="roundRect">
            <a:avLst>
              <a:gd name="adj" fmla="val 67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文本内容</a:t>
            </a:r>
          </a:p>
        </p:txBody>
      </p:sp>
      <p:sp>
        <p:nvSpPr>
          <p:cNvPr id="82" name="矩形: 圆角 81">
            <a:extLst>
              <a:ext uri="{FF2B5EF4-FFF2-40B4-BE49-F238E27FC236}">
                <a16:creationId xmlns:a16="http://schemas.microsoft.com/office/drawing/2014/main" id="{8FBF1BFC-A92F-4B6C-860E-58E6DA701834}"/>
              </a:ext>
            </a:extLst>
          </p:cNvPr>
          <p:cNvSpPr/>
          <p:nvPr userDrawn="1"/>
        </p:nvSpPr>
        <p:spPr>
          <a:xfrm>
            <a:off x="9132875" y="4034808"/>
            <a:ext cx="2313273" cy="1582608"/>
          </a:xfrm>
          <a:prstGeom prst="roundRect">
            <a:avLst>
              <a:gd name="adj" fmla="val 676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文本内容</a:t>
            </a:r>
          </a:p>
        </p:txBody>
      </p:sp>
      <p:sp>
        <p:nvSpPr>
          <p:cNvPr id="83" name="矩形: 圆角 82">
            <a:extLst>
              <a:ext uri="{FF2B5EF4-FFF2-40B4-BE49-F238E27FC236}">
                <a16:creationId xmlns:a16="http://schemas.microsoft.com/office/drawing/2014/main" id="{869FCE92-A3D6-49F9-8DF6-F1794F7599A0}"/>
              </a:ext>
            </a:extLst>
          </p:cNvPr>
          <p:cNvSpPr/>
          <p:nvPr userDrawn="1"/>
        </p:nvSpPr>
        <p:spPr>
          <a:xfrm>
            <a:off x="768989" y="1431345"/>
            <a:ext cx="2111591" cy="3429000"/>
          </a:xfrm>
          <a:prstGeom prst="roundRect">
            <a:avLst>
              <a:gd name="adj" fmla="val 3854"/>
            </a:avLst>
          </a:prstGeom>
          <a:pattFill prst="wdDnDiag">
            <a:fgClr>
              <a:schemeClr val="bg1">
                <a:lumMod val="95000"/>
              </a:schemeClr>
            </a:fgClr>
            <a:bgClr>
              <a:schemeClr val="bg1"/>
            </a:bgClr>
          </a:patt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6D34A573-60F9-4005-A574-832008645836}"/>
              </a:ext>
            </a:extLst>
          </p:cNvPr>
          <p:cNvSpPr>
            <a:spLocks/>
          </p:cNvSpPr>
          <p:nvPr userDrawn="1"/>
        </p:nvSpPr>
        <p:spPr>
          <a:xfrm>
            <a:off x="880418" y="4085608"/>
            <a:ext cx="2313273" cy="1582608"/>
          </a:xfrm>
          <a:prstGeom prst="roundRect">
            <a:avLst>
              <a:gd name="adj" fmla="val 6761"/>
            </a:avLst>
          </a:prstGeom>
          <a:solidFill>
            <a:schemeClr val="bg1"/>
          </a:solidFill>
          <a:ln>
            <a:gradFill flip="none" rotWithShape="1">
              <a:gsLst>
                <a:gs pos="0">
                  <a:schemeClr val="accent1"/>
                </a:gs>
                <a:gs pos="70000">
                  <a:srgbClr val="821D34">
                    <a:alpha val="0"/>
                  </a:srgbClr>
                </a:gs>
                <a:gs pos="30000">
                  <a:srgbClr val="821D34">
                    <a:alpha val="0"/>
                  </a:srgb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pPr>
            <a:endParaRPr lang="zh-CN" altLang="en-US" sz="1400" dirty="0">
              <a:solidFill>
                <a:schemeClr val="tx1">
                  <a:lumMod val="75000"/>
                  <a:lumOff val="25000"/>
                </a:schemeClr>
              </a:solidFill>
            </a:endParaRPr>
          </a:p>
        </p:txBody>
      </p:sp>
      <p:sp>
        <p:nvSpPr>
          <p:cNvPr id="87" name="矩形: 圆角 86">
            <a:extLst>
              <a:ext uri="{FF2B5EF4-FFF2-40B4-BE49-F238E27FC236}">
                <a16:creationId xmlns:a16="http://schemas.microsoft.com/office/drawing/2014/main" id="{6AC334E3-6BB3-4F91-9A06-0D984E55676B}"/>
              </a:ext>
            </a:extLst>
          </p:cNvPr>
          <p:cNvSpPr/>
          <p:nvPr userDrawn="1"/>
        </p:nvSpPr>
        <p:spPr>
          <a:xfrm>
            <a:off x="3499014" y="1431345"/>
            <a:ext cx="2111591" cy="3429000"/>
          </a:xfrm>
          <a:prstGeom prst="roundRect">
            <a:avLst>
              <a:gd name="adj" fmla="val 3854"/>
            </a:avLst>
          </a:prstGeom>
          <a:pattFill prst="wdDnDiag">
            <a:fgClr>
              <a:schemeClr val="bg1">
                <a:lumMod val="95000"/>
              </a:schemeClr>
            </a:fgClr>
            <a:bgClr>
              <a:schemeClr val="bg1"/>
            </a:bgClr>
          </a:patt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圆角 89">
            <a:extLst>
              <a:ext uri="{FF2B5EF4-FFF2-40B4-BE49-F238E27FC236}">
                <a16:creationId xmlns:a16="http://schemas.microsoft.com/office/drawing/2014/main" id="{FC8E24FC-B128-4DE5-95A2-FA66D46C9CD8}"/>
              </a:ext>
            </a:extLst>
          </p:cNvPr>
          <p:cNvSpPr/>
          <p:nvPr userDrawn="1"/>
        </p:nvSpPr>
        <p:spPr>
          <a:xfrm>
            <a:off x="3610443" y="4085608"/>
            <a:ext cx="2313273" cy="1582608"/>
          </a:xfrm>
          <a:prstGeom prst="roundRect">
            <a:avLst>
              <a:gd name="adj" fmla="val 6761"/>
            </a:avLst>
          </a:prstGeom>
          <a:solidFill>
            <a:schemeClr val="bg1"/>
          </a:solidFill>
          <a:ln>
            <a:gradFill flip="none" rotWithShape="1">
              <a:gsLst>
                <a:gs pos="0">
                  <a:schemeClr val="accent1"/>
                </a:gs>
                <a:gs pos="70000">
                  <a:srgbClr val="821D34">
                    <a:alpha val="0"/>
                  </a:srgbClr>
                </a:gs>
                <a:gs pos="30000">
                  <a:srgbClr val="821D34">
                    <a:alpha val="0"/>
                  </a:srgb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pPr>
            <a:endParaRPr lang="zh-CN" altLang="en-US" sz="1400" dirty="0">
              <a:solidFill>
                <a:schemeClr val="tx1">
                  <a:lumMod val="75000"/>
                  <a:lumOff val="25000"/>
                </a:schemeClr>
              </a:solidFill>
            </a:endParaRPr>
          </a:p>
        </p:txBody>
      </p:sp>
      <p:sp>
        <p:nvSpPr>
          <p:cNvPr id="91" name="矩形: 圆角 90">
            <a:extLst>
              <a:ext uri="{FF2B5EF4-FFF2-40B4-BE49-F238E27FC236}">
                <a16:creationId xmlns:a16="http://schemas.microsoft.com/office/drawing/2014/main" id="{9521976B-CFB9-4227-91F6-3454CDA4130F}"/>
              </a:ext>
            </a:extLst>
          </p:cNvPr>
          <p:cNvSpPr/>
          <p:nvPr userDrawn="1"/>
        </p:nvSpPr>
        <p:spPr>
          <a:xfrm>
            <a:off x="6229039" y="1431345"/>
            <a:ext cx="2111591" cy="3429000"/>
          </a:xfrm>
          <a:prstGeom prst="roundRect">
            <a:avLst>
              <a:gd name="adj" fmla="val 3854"/>
            </a:avLst>
          </a:prstGeom>
          <a:pattFill prst="wdDnDiag">
            <a:fgClr>
              <a:schemeClr val="bg1">
                <a:lumMod val="95000"/>
              </a:schemeClr>
            </a:fgClr>
            <a:bgClr>
              <a:schemeClr val="bg1"/>
            </a:bgClr>
          </a:patt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圆角 93">
            <a:extLst>
              <a:ext uri="{FF2B5EF4-FFF2-40B4-BE49-F238E27FC236}">
                <a16:creationId xmlns:a16="http://schemas.microsoft.com/office/drawing/2014/main" id="{CD35C3AE-1139-438E-BDEA-618BAD49758D}"/>
              </a:ext>
            </a:extLst>
          </p:cNvPr>
          <p:cNvSpPr/>
          <p:nvPr userDrawn="1"/>
        </p:nvSpPr>
        <p:spPr>
          <a:xfrm>
            <a:off x="6340468" y="4085608"/>
            <a:ext cx="2313273" cy="1582608"/>
          </a:xfrm>
          <a:prstGeom prst="roundRect">
            <a:avLst>
              <a:gd name="adj" fmla="val 6761"/>
            </a:avLst>
          </a:prstGeom>
          <a:solidFill>
            <a:schemeClr val="bg1"/>
          </a:solidFill>
          <a:ln>
            <a:gradFill flip="none" rotWithShape="1">
              <a:gsLst>
                <a:gs pos="0">
                  <a:schemeClr val="accent1"/>
                </a:gs>
                <a:gs pos="70000">
                  <a:srgbClr val="821D34">
                    <a:alpha val="0"/>
                  </a:srgbClr>
                </a:gs>
                <a:gs pos="30000">
                  <a:srgbClr val="821D34">
                    <a:alpha val="0"/>
                  </a:srgb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pPr>
            <a:endParaRPr lang="zh-CN" altLang="en-US" sz="1400" dirty="0">
              <a:solidFill>
                <a:schemeClr val="tx1">
                  <a:lumMod val="75000"/>
                  <a:lumOff val="25000"/>
                </a:schemeClr>
              </a:solidFill>
            </a:endParaRPr>
          </a:p>
        </p:txBody>
      </p:sp>
      <p:sp>
        <p:nvSpPr>
          <p:cNvPr id="95" name="矩形: 圆角 94">
            <a:extLst>
              <a:ext uri="{FF2B5EF4-FFF2-40B4-BE49-F238E27FC236}">
                <a16:creationId xmlns:a16="http://schemas.microsoft.com/office/drawing/2014/main" id="{678A88C1-033F-4A19-A641-9FF8DD84C288}"/>
              </a:ext>
            </a:extLst>
          </p:cNvPr>
          <p:cNvSpPr/>
          <p:nvPr userDrawn="1"/>
        </p:nvSpPr>
        <p:spPr>
          <a:xfrm>
            <a:off x="8959064" y="1431345"/>
            <a:ext cx="2111591" cy="3429000"/>
          </a:xfrm>
          <a:prstGeom prst="roundRect">
            <a:avLst>
              <a:gd name="adj" fmla="val 3854"/>
            </a:avLst>
          </a:prstGeom>
          <a:pattFill prst="wdDnDiag">
            <a:fgClr>
              <a:schemeClr val="bg1">
                <a:lumMod val="95000"/>
              </a:schemeClr>
            </a:fgClr>
            <a:bgClr>
              <a:schemeClr val="bg1"/>
            </a:bgClr>
          </a:patt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圆角 97">
            <a:extLst>
              <a:ext uri="{FF2B5EF4-FFF2-40B4-BE49-F238E27FC236}">
                <a16:creationId xmlns:a16="http://schemas.microsoft.com/office/drawing/2014/main" id="{65C47C46-34CF-4023-A795-52830C6DDEE2}"/>
              </a:ext>
            </a:extLst>
          </p:cNvPr>
          <p:cNvSpPr/>
          <p:nvPr userDrawn="1"/>
        </p:nvSpPr>
        <p:spPr>
          <a:xfrm>
            <a:off x="9070493" y="4085608"/>
            <a:ext cx="2313273" cy="1582608"/>
          </a:xfrm>
          <a:prstGeom prst="roundRect">
            <a:avLst>
              <a:gd name="adj" fmla="val 6761"/>
            </a:avLst>
          </a:prstGeom>
          <a:solidFill>
            <a:schemeClr val="bg1"/>
          </a:solidFill>
          <a:ln>
            <a:gradFill flip="none" rotWithShape="1">
              <a:gsLst>
                <a:gs pos="0">
                  <a:schemeClr val="accent1"/>
                </a:gs>
                <a:gs pos="70000">
                  <a:srgbClr val="821D34">
                    <a:alpha val="0"/>
                  </a:srgbClr>
                </a:gs>
                <a:gs pos="30000">
                  <a:srgbClr val="821D34">
                    <a:alpha val="0"/>
                  </a:srgbClr>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pPr>
            <a:endParaRPr lang="zh-CN" altLang="en-US" sz="1400" dirty="0">
              <a:solidFill>
                <a:schemeClr val="tx1">
                  <a:lumMod val="75000"/>
                  <a:lumOff val="25000"/>
                </a:schemeClr>
              </a:solidFill>
            </a:endParaRPr>
          </a:p>
        </p:txBody>
      </p:sp>
      <p:sp>
        <p:nvSpPr>
          <p:cNvPr id="115" name="任意多边形: 形状 114">
            <a:extLst>
              <a:ext uri="{FF2B5EF4-FFF2-40B4-BE49-F238E27FC236}">
                <a16:creationId xmlns:a16="http://schemas.microsoft.com/office/drawing/2014/main" id="{1B6B4E37-D47B-4269-857E-8368F4516F82}"/>
              </a:ext>
            </a:extLst>
          </p:cNvPr>
          <p:cNvSpPr/>
          <p:nvPr userDrawn="1"/>
        </p:nvSpPr>
        <p:spPr>
          <a:xfrm>
            <a:off x="777964" y="1603252"/>
            <a:ext cx="2589602" cy="1834338"/>
          </a:xfrm>
          <a:custGeom>
            <a:avLst/>
            <a:gdLst>
              <a:gd name="connsiteX0" fmla="*/ 655499 w 2589602"/>
              <a:gd name="connsiteY0" fmla="*/ 357 h 1834338"/>
              <a:gd name="connsiteX1" fmla="*/ 815561 w 2589602"/>
              <a:gd name="connsiteY1" fmla="*/ 6478 h 1834338"/>
              <a:gd name="connsiteX2" fmla="*/ 2589602 w 2589602"/>
              <a:gd name="connsiteY2" fmla="*/ 845109 h 1834338"/>
              <a:gd name="connsiteX3" fmla="*/ 82372 w 2589602"/>
              <a:gd name="connsiteY3" fmla="*/ 1618105 h 1834338"/>
              <a:gd name="connsiteX4" fmla="*/ 6623 w 2589602"/>
              <a:gd name="connsiteY4" fmla="*/ 1566215 h 1834338"/>
              <a:gd name="connsiteX5" fmla="*/ 0 w 2589602"/>
              <a:gd name="connsiteY5" fmla="*/ 221720 h 1834338"/>
              <a:gd name="connsiteX6" fmla="*/ 17793 w 2589602"/>
              <a:gd name="connsiteY6" fmla="*/ 207923 h 1834338"/>
              <a:gd name="connsiteX7" fmla="*/ 502919 w 2589602"/>
              <a:gd name="connsiteY7" fmla="*/ 14971 h 1834338"/>
              <a:gd name="connsiteX8" fmla="*/ 655499 w 2589602"/>
              <a:gd name="connsiteY8" fmla="*/ 357 h 18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602" h="1834338">
                <a:moveTo>
                  <a:pt x="655499" y="357"/>
                </a:moveTo>
                <a:cubicBezTo>
                  <a:pt x="707966" y="-920"/>
                  <a:pt x="761430" y="1263"/>
                  <a:pt x="815561" y="6478"/>
                </a:cubicBezTo>
                <a:cubicBezTo>
                  <a:pt x="1627528" y="84698"/>
                  <a:pt x="2589602" y="845109"/>
                  <a:pt x="2589602" y="845109"/>
                </a:cubicBezTo>
                <a:cubicBezTo>
                  <a:pt x="2589602" y="845109"/>
                  <a:pt x="1338308" y="2390565"/>
                  <a:pt x="82372" y="1618105"/>
                </a:cubicBezTo>
                <a:lnTo>
                  <a:pt x="6623" y="1566215"/>
                </a:lnTo>
                <a:lnTo>
                  <a:pt x="0" y="221720"/>
                </a:lnTo>
                <a:lnTo>
                  <a:pt x="17793" y="207923"/>
                </a:lnTo>
                <a:cubicBezTo>
                  <a:pt x="156552" y="116895"/>
                  <a:pt x="318294" y="44963"/>
                  <a:pt x="502919" y="14971"/>
                </a:cubicBezTo>
                <a:cubicBezTo>
                  <a:pt x="552152" y="6973"/>
                  <a:pt x="603013" y="1958"/>
                  <a:pt x="655499" y="357"/>
                </a:cubicBezTo>
                <a:close/>
              </a:path>
            </a:pathLst>
          </a:custGeom>
          <a:noFill/>
          <a:ln>
            <a:gradFill flip="none" rotWithShape="1">
              <a:gsLst>
                <a:gs pos="0">
                  <a:schemeClr val="accent1"/>
                </a:gs>
                <a:gs pos="39000">
                  <a:schemeClr val="accent2"/>
                </a:gs>
                <a:gs pos="72000">
                  <a:schemeClr val="accent3">
                    <a:alpha val="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16" name="任意多边形: 形状 115">
            <a:extLst>
              <a:ext uri="{FF2B5EF4-FFF2-40B4-BE49-F238E27FC236}">
                <a16:creationId xmlns:a16="http://schemas.microsoft.com/office/drawing/2014/main" id="{0CD5A29B-C5F8-40B7-B768-0191F6D51BB3}"/>
              </a:ext>
            </a:extLst>
          </p:cNvPr>
          <p:cNvSpPr/>
          <p:nvPr userDrawn="1"/>
        </p:nvSpPr>
        <p:spPr>
          <a:xfrm>
            <a:off x="3512771" y="1603252"/>
            <a:ext cx="2589602" cy="1834338"/>
          </a:xfrm>
          <a:custGeom>
            <a:avLst/>
            <a:gdLst>
              <a:gd name="connsiteX0" fmla="*/ 655499 w 2589602"/>
              <a:gd name="connsiteY0" fmla="*/ 357 h 1834338"/>
              <a:gd name="connsiteX1" fmla="*/ 815561 w 2589602"/>
              <a:gd name="connsiteY1" fmla="*/ 6478 h 1834338"/>
              <a:gd name="connsiteX2" fmla="*/ 2589602 w 2589602"/>
              <a:gd name="connsiteY2" fmla="*/ 845109 h 1834338"/>
              <a:gd name="connsiteX3" fmla="*/ 82372 w 2589602"/>
              <a:gd name="connsiteY3" fmla="*/ 1618105 h 1834338"/>
              <a:gd name="connsiteX4" fmla="*/ 6623 w 2589602"/>
              <a:gd name="connsiteY4" fmla="*/ 1566215 h 1834338"/>
              <a:gd name="connsiteX5" fmla="*/ 0 w 2589602"/>
              <a:gd name="connsiteY5" fmla="*/ 221720 h 1834338"/>
              <a:gd name="connsiteX6" fmla="*/ 17793 w 2589602"/>
              <a:gd name="connsiteY6" fmla="*/ 207923 h 1834338"/>
              <a:gd name="connsiteX7" fmla="*/ 502919 w 2589602"/>
              <a:gd name="connsiteY7" fmla="*/ 14971 h 1834338"/>
              <a:gd name="connsiteX8" fmla="*/ 655499 w 2589602"/>
              <a:gd name="connsiteY8" fmla="*/ 357 h 18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602" h="1834338">
                <a:moveTo>
                  <a:pt x="655499" y="357"/>
                </a:moveTo>
                <a:cubicBezTo>
                  <a:pt x="707966" y="-920"/>
                  <a:pt x="761430" y="1263"/>
                  <a:pt x="815561" y="6478"/>
                </a:cubicBezTo>
                <a:cubicBezTo>
                  <a:pt x="1627528" y="84698"/>
                  <a:pt x="2589602" y="845109"/>
                  <a:pt x="2589602" y="845109"/>
                </a:cubicBezTo>
                <a:cubicBezTo>
                  <a:pt x="2589602" y="845109"/>
                  <a:pt x="1338308" y="2390565"/>
                  <a:pt x="82372" y="1618105"/>
                </a:cubicBezTo>
                <a:lnTo>
                  <a:pt x="6623" y="1566215"/>
                </a:lnTo>
                <a:lnTo>
                  <a:pt x="0" y="221720"/>
                </a:lnTo>
                <a:lnTo>
                  <a:pt x="17793" y="207923"/>
                </a:lnTo>
                <a:cubicBezTo>
                  <a:pt x="156552" y="116895"/>
                  <a:pt x="318294" y="44963"/>
                  <a:pt x="502919" y="14971"/>
                </a:cubicBezTo>
                <a:cubicBezTo>
                  <a:pt x="552152" y="6973"/>
                  <a:pt x="603013" y="1958"/>
                  <a:pt x="655499" y="357"/>
                </a:cubicBezTo>
                <a:close/>
              </a:path>
            </a:pathLst>
          </a:custGeom>
          <a:noFill/>
          <a:ln>
            <a:gradFill flip="none" rotWithShape="1">
              <a:gsLst>
                <a:gs pos="0">
                  <a:schemeClr val="accent1"/>
                </a:gs>
                <a:gs pos="39000">
                  <a:schemeClr val="accent2"/>
                </a:gs>
                <a:gs pos="72000">
                  <a:schemeClr val="accent3">
                    <a:alpha val="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17" name="任意多边形: 形状 116">
            <a:extLst>
              <a:ext uri="{FF2B5EF4-FFF2-40B4-BE49-F238E27FC236}">
                <a16:creationId xmlns:a16="http://schemas.microsoft.com/office/drawing/2014/main" id="{1669CDAF-919D-4839-839B-EFDFB79518AC}"/>
              </a:ext>
            </a:extLst>
          </p:cNvPr>
          <p:cNvSpPr/>
          <p:nvPr userDrawn="1"/>
        </p:nvSpPr>
        <p:spPr>
          <a:xfrm>
            <a:off x="6247578" y="1603252"/>
            <a:ext cx="2589602" cy="1834338"/>
          </a:xfrm>
          <a:custGeom>
            <a:avLst/>
            <a:gdLst>
              <a:gd name="connsiteX0" fmla="*/ 655499 w 2589602"/>
              <a:gd name="connsiteY0" fmla="*/ 357 h 1834338"/>
              <a:gd name="connsiteX1" fmla="*/ 815561 w 2589602"/>
              <a:gd name="connsiteY1" fmla="*/ 6478 h 1834338"/>
              <a:gd name="connsiteX2" fmla="*/ 2589602 w 2589602"/>
              <a:gd name="connsiteY2" fmla="*/ 845109 h 1834338"/>
              <a:gd name="connsiteX3" fmla="*/ 82372 w 2589602"/>
              <a:gd name="connsiteY3" fmla="*/ 1618105 h 1834338"/>
              <a:gd name="connsiteX4" fmla="*/ 6623 w 2589602"/>
              <a:gd name="connsiteY4" fmla="*/ 1566215 h 1834338"/>
              <a:gd name="connsiteX5" fmla="*/ 0 w 2589602"/>
              <a:gd name="connsiteY5" fmla="*/ 221720 h 1834338"/>
              <a:gd name="connsiteX6" fmla="*/ 17793 w 2589602"/>
              <a:gd name="connsiteY6" fmla="*/ 207923 h 1834338"/>
              <a:gd name="connsiteX7" fmla="*/ 502919 w 2589602"/>
              <a:gd name="connsiteY7" fmla="*/ 14971 h 1834338"/>
              <a:gd name="connsiteX8" fmla="*/ 655499 w 2589602"/>
              <a:gd name="connsiteY8" fmla="*/ 357 h 18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602" h="1834338">
                <a:moveTo>
                  <a:pt x="655499" y="357"/>
                </a:moveTo>
                <a:cubicBezTo>
                  <a:pt x="707966" y="-920"/>
                  <a:pt x="761430" y="1263"/>
                  <a:pt x="815561" y="6478"/>
                </a:cubicBezTo>
                <a:cubicBezTo>
                  <a:pt x="1627528" y="84698"/>
                  <a:pt x="2589602" y="845109"/>
                  <a:pt x="2589602" y="845109"/>
                </a:cubicBezTo>
                <a:cubicBezTo>
                  <a:pt x="2589602" y="845109"/>
                  <a:pt x="1338308" y="2390565"/>
                  <a:pt x="82372" y="1618105"/>
                </a:cubicBezTo>
                <a:lnTo>
                  <a:pt x="6623" y="1566215"/>
                </a:lnTo>
                <a:lnTo>
                  <a:pt x="0" y="221720"/>
                </a:lnTo>
                <a:lnTo>
                  <a:pt x="17793" y="207923"/>
                </a:lnTo>
                <a:cubicBezTo>
                  <a:pt x="156552" y="116895"/>
                  <a:pt x="318294" y="44963"/>
                  <a:pt x="502919" y="14971"/>
                </a:cubicBezTo>
                <a:cubicBezTo>
                  <a:pt x="552152" y="6973"/>
                  <a:pt x="603013" y="1958"/>
                  <a:pt x="655499" y="357"/>
                </a:cubicBezTo>
                <a:close/>
              </a:path>
            </a:pathLst>
          </a:custGeom>
          <a:noFill/>
          <a:ln>
            <a:gradFill flip="none" rotWithShape="1">
              <a:gsLst>
                <a:gs pos="0">
                  <a:schemeClr val="accent1"/>
                </a:gs>
                <a:gs pos="39000">
                  <a:schemeClr val="accent2"/>
                </a:gs>
                <a:gs pos="72000">
                  <a:schemeClr val="accent3">
                    <a:alpha val="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18" name="任意多边形: 形状 117">
            <a:extLst>
              <a:ext uri="{FF2B5EF4-FFF2-40B4-BE49-F238E27FC236}">
                <a16:creationId xmlns:a16="http://schemas.microsoft.com/office/drawing/2014/main" id="{B7ECCC97-A55A-445D-BBE7-BB0AE12303F9}"/>
              </a:ext>
            </a:extLst>
          </p:cNvPr>
          <p:cNvSpPr/>
          <p:nvPr userDrawn="1"/>
        </p:nvSpPr>
        <p:spPr>
          <a:xfrm>
            <a:off x="8982385" y="1603252"/>
            <a:ext cx="2589602" cy="1834338"/>
          </a:xfrm>
          <a:custGeom>
            <a:avLst/>
            <a:gdLst>
              <a:gd name="connsiteX0" fmla="*/ 655499 w 2589602"/>
              <a:gd name="connsiteY0" fmla="*/ 357 h 1834338"/>
              <a:gd name="connsiteX1" fmla="*/ 815561 w 2589602"/>
              <a:gd name="connsiteY1" fmla="*/ 6478 h 1834338"/>
              <a:gd name="connsiteX2" fmla="*/ 2589602 w 2589602"/>
              <a:gd name="connsiteY2" fmla="*/ 845109 h 1834338"/>
              <a:gd name="connsiteX3" fmla="*/ 82372 w 2589602"/>
              <a:gd name="connsiteY3" fmla="*/ 1618105 h 1834338"/>
              <a:gd name="connsiteX4" fmla="*/ 6623 w 2589602"/>
              <a:gd name="connsiteY4" fmla="*/ 1566215 h 1834338"/>
              <a:gd name="connsiteX5" fmla="*/ 0 w 2589602"/>
              <a:gd name="connsiteY5" fmla="*/ 221720 h 1834338"/>
              <a:gd name="connsiteX6" fmla="*/ 17793 w 2589602"/>
              <a:gd name="connsiteY6" fmla="*/ 207923 h 1834338"/>
              <a:gd name="connsiteX7" fmla="*/ 502919 w 2589602"/>
              <a:gd name="connsiteY7" fmla="*/ 14971 h 1834338"/>
              <a:gd name="connsiteX8" fmla="*/ 655499 w 2589602"/>
              <a:gd name="connsiteY8" fmla="*/ 357 h 18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602" h="1834338">
                <a:moveTo>
                  <a:pt x="655499" y="357"/>
                </a:moveTo>
                <a:cubicBezTo>
                  <a:pt x="707966" y="-920"/>
                  <a:pt x="761430" y="1263"/>
                  <a:pt x="815561" y="6478"/>
                </a:cubicBezTo>
                <a:cubicBezTo>
                  <a:pt x="1627528" y="84698"/>
                  <a:pt x="2589602" y="845109"/>
                  <a:pt x="2589602" y="845109"/>
                </a:cubicBezTo>
                <a:cubicBezTo>
                  <a:pt x="2589602" y="845109"/>
                  <a:pt x="1338308" y="2390565"/>
                  <a:pt x="82372" y="1618105"/>
                </a:cubicBezTo>
                <a:lnTo>
                  <a:pt x="6623" y="1566215"/>
                </a:lnTo>
                <a:lnTo>
                  <a:pt x="0" y="221720"/>
                </a:lnTo>
                <a:lnTo>
                  <a:pt x="17793" y="207923"/>
                </a:lnTo>
                <a:cubicBezTo>
                  <a:pt x="156552" y="116895"/>
                  <a:pt x="318294" y="44963"/>
                  <a:pt x="502919" y="14971"/>
                </a:cubicBezTo>
                <a:cubicBezTo>
                  <a:pt x="552152" y="6973"/>
                  <a:pt x="603013" y="1958"/>
                  <a:pt x="655499" y="357"/>
                </a:cubicBezTo>
                <a:close/>
              </a:path>
            </a:pathLst>
          </a:custGeom>
          <a:noFill/>
          <a:ln>
            <a:gradFill flip="none" rotWithShape="1">
              <a:gsLst>
                <a:gs pos="0">
                  <a:schemeClr val="accent1"/>
                </a:gs>
                <a:gs pos="39000">
                  <a:schemeClr val="accent2"/>
                </a:gs>
                <a:gs pos="72000">
                  <a:schemeClr val="accent3">
                    <a:alpha val="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01" name="图片占位符 100">
            <a:extLst>
              <a:ext uri="{FF2B5EF4-FFF2-40B4-BE49-F238E27FC236}">
                <a16:creationId xmlns:a16="http://schemas.microsoft.com/office/drawing/2014/main" id="{FE59919F-3494-4F6D-9C1E-149F3C8C70EC}"/>
              </a:ext>
            </a:extLst>
          </p:cNvPr>
          <p:cNvSpPr>
            <a:spLocks noGrp="1"/>
          </p:cNvSpPr>
          <p:nvPr>
            <p:ph type="pic" sz="quarter" idx="10"/>
          </p:nvPr>
        </p:nvSpPr>
        <p:spPr>
          <a:xfrm>
            <a:off x="766434" y="1509494"/>
            <a:ext cx="2589602" cy="1834338"/>
          </a:xfrm>
          <a:custGeom>
            <a:avLst/>
            <a:gdLst>
              <a:gd name="connsiteX0" fmla="*/ 655499 w 2589602"/>
              <a:gd name="connsiteY0" fmla="*/ 357 h 1834338"/>
              <a:gd name="connsiteX1" fmla="*/ 815561 w 2589602"/>
              <a:gd name="connsiteY1" fmla="*/ 6478 h 1834338"/>
              <a:gd name="connsiteX2" fmla="*/ 2589602 w 2589602"/>
              <a:gd name="connsiteY2" fmla="*/ 845109 h 1834338"/>
              <a:gd name="connsiteX3" fmla="*/ 82372 w 2589602"/>
              <a:gd name="connsiteY3" fmla="*/ 1618105 h 1834338"/>
              <a:gd name="connsiteX4" fmla="*/ 6623 w 2589602"/>
              <a:gd name="connsiteY4" fmla="*/ 1566215 h 1834338"/>
              <a:gd name="connsiteX5" fmla="*/ 0 w 2589602"/>
              <a:gd name="connsiteY5" fmla="*/ 221720 h 1834338"/>
              <a:gd name="connsiteX6" fmla="*/ 17793 w 2589602"/>
              <a:gd name="connsiteY6" fmla="*/ 207923 h 1834338"/>
              <a:gd name="connsiteX7" fmla="*/ 502919 w 2589602"/>
              <a:gd name="connsiteY7" fmla="*/ 14971 h 1834338"/>
              <a:gd name="connsiteX8" fmla="*/ 655499 w 2589602"/>
              <a:gd name="connsiteY8" fmla="*/ 357 h 18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602" h="1834338">
                <a:moveTo>
                  <a:pt x="655499" y="357"/>
                </a:moveTo>
                <a:cubicBezTo>
                  <a:pt x="707966" y="-920"/>
                  <a:pt x="761430" y="1263"/>
                  <a:pt x="815561" y="6478"/>
                </a:cubicBezTo>
                <a:cubicBezTo>
                  <a:pt x="1627528" y="84698"/>
                  <a:pt x="2589602" y="845109"/>
                  <a:pt x="2589602" y="845109"/>
                </a:cubicBezTo>
                <a:cubicBezTo>
                  <a:pt x="2589602" y="845109"/>
                  <a:pt x="1338308" y="2390565"/>
                  <a:pt x="82372" y="1618105"/>
                </a:cubicBezTo>
                <a:lnTo>
                  <a:pt x="6623" y="1566215"/>
                </a:lnTo>
                <a:lnTo>
                  <a:pt x="0" y="221720"/>
                </a:lnTo>
                <a:lnTo>
                  <a:pt x="17793" y="207923"/>
                </a:lnTo>
                <a:cubicBezTo>
                  <a:pt x="156552" y="116895"/>
                  <a:pt x="318294" y="44963"/>
                  <a:pt x="502919" y="14971"/>
                </a:cubicBezTo>
                <a:cubicBezTo>
                  <a:pt x="552152" y="6973"/>
                  <a:pt x="603013" y="1958"/>
                  <a:pt x="655499" y="357"/>
                </a:cubicBezTo>
                <a:close/>
              </a:path>
            </a:pathLst>
          </a:custGeom>
        </p:spPr>
        <p:txBody>
          <a:bodyPr wrap="square">
            <a:noAutofit/>
          </a:bodyPr>
          <a:lstStyle/>
          <a:p>
            <a:endParaRPr lang="zh-CN" altLang="en-US"/>
          </a:p>
        </p:txBody>
      </p:sp>
      <p:sp>
        <p:nvSpPr>
          <p:cNvPr id="102" name="图片占位符 101">
            <a:extLst>
              <a:ext uri="{FF2B5EF4-FFF2-40B4-BE49-F238E27FC236}">
                <a16:creationId xmlns:a16="http://schemas.microsoft.com/office/drawing/2014/main" id="{4AFA781B-21F6-483F-A867-A725828A4548}"/>
              </a:ext>
            </a:extLst>
          </p:cNvPr>
          <p:cNvSpPr>
            <a:spLocks noGrp="1"/>
          </p:cNvSpPr>
          <p:nvPr>
            <p:ph type="pic" sz="quarter" idx="11"/>
          </p:nvPr>
        </p:nvSpPr>
        <p:spPr>
          <a:xfrm>
            <a:off x="3500027" y="1509494"/>
            <a:ext cx="2589602" cy="1834338"/>
          </a:xfrm>
          <a:custGeom>
            <a:avLst/>
            <a:gdLst>
              <a:gd name="connsiteX0" fmla="*/ 655499 w 2589602"/>
              <a:gd name="connsiteY0" fmla="*/ 357 h 1834338"/>
              <a:gd name="connsiteX1" fmla="*/ 815561 w 2589602"/>
              <a:gd name="connsiteY1" fmla="*/ 6478 h 1834338"/>
              <a:gd name="connsiteX2" fmla="*/ 2589602 w 2589602"/>
              <a:gd name="connsiteY2" fmla="*/ 845109 h 1834338"/>
              <a:gd name="connsiteX3" fmla="*/ 82372 w 2589602"/>
              <a:gd name="connsiteY3" fmla="*/ 1618105 h 1834338"/>
              <a:gd name="connsiteX4" fmla="*/ 6623 w 2589602"/>
              <a:gd name="connsiteY4" fmla="*/ 1566215 h 1834338"/>
              <a:gd name="connsiteX5" fmla="*/ 0 w 2589602"/>
              <a:gd name="connsiteY5" fmla="*/ 221720 h 1834338"/>
              <a:gd name="connsiteX6" fmla="*/ 17793 w 2589602"/>
              <a:gd name="connsiteY6" fmla="*/ 207923 h 1834338"/>
              <a:gd name="connsiteX7" fmla="*/ 502919 w 2589602"/>
              <a:gd name="connsiteY7" fmla="*/ 14971 h 1834338"/>
              <a:gd name="connsiteX8" fmla="*/ 655499 w 2589602"/>
              <a:gd name="connsiteY8" fmla="*/ 357 h 18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602" h="1834338">
                <a:moveTo>
                  <a:pt x="655499" y="357"/>
                </a:moveTo>
                <a:cubicBezTo>
                  <a:pt x="707966" y="-920"/>
                  <a:pt x="761430" y="1263"/>
                  <a:pt x="815561" y="6478"/>
                </a:cubicBezTo>
                <a:cubicBezTo>
                  <a:pt x="1627528" y="84698"/>
                  <a:pt x="2589602" y="845109"/>
                  <a:pt x="2589602" y="845109"/>
                </a:cubicBezTo>
                <a:cubicBezTo>
                  <a:pt x="2589602" y="845109"/>
                  <a:pt x="1338308" y="2390565"/>
                  <a:pt x="82372" y="1618105"/>
                </a:cubicBezTo>
                <a:lnTo>
                  <a:pt x="6623" y="1566215"/>
                </a:lnTo>
                <a:lnTo>
                  <a:pt x="0" y="221720"/>
                </a:lnTo>
                <a:lnTo>
                  <a:pt x="17793" y="207923"/>
                </a:lnTo>
                <a:cubicBezTo>
                  <a:pt x="156552" y="116895"/>
                  <a:pt x="318294" y="44963"/>
                  <a:pt x="502919" y="14971"/>
                </a:cubicBezTo>
                <a:cubicBezTo>
                  <a:pt x="552152" y="6973"/>
                  <a:pt x="603013" y="1958"/>
                  <a:pt x="655499" y="357"/>
                </a:cubicBezTo>
                <a:close/>
              </a:path>
            </a:pathLst>
          </a:custGeom>
        </p:spPr>
        <p:txBody>
          <a:bodyPr wrap="square">
            <a:noAutofit/>
          </a:bodyPr>
          <a:lstStyle/>
          <a:p>
            <a:endParaRPr lang="zh-CN" altLang="en-US"/>
          </a:p>
        </p:txBody>
      </p:sp>
      <p:sp>
        <p:nvSpPr>
          <p:cNvPr id="103" name="图片占位符 102">
            <a:extLst>
              <a:ext uri="{FF2B5EF4-FFF2-40B4-BE49-F238E27FC236}">
                <a16:creationId xmlns:a16="http://schemas.microsoft.com/office/drawing/2014/main" id="{F59857F1-6A51-465F-9EC9-93F7456048E4}"/>
              </a:ext>
            </a:extLst>
          </p:cNvPr>
          <p:cNvSpPr>
            <a:spLocks noGrp="1"/>
          </p:cNvSpPr>
          <p:nvPr>
            <p:ph type="pic" sz="quarter" idx="12"/>
          </p:nvPr>
        </p:nvSpPr>
        <p:spPr>
          <a:xfrm>
            <a:off x="6233620" y="1509494"/>
            <a:ext cx="2589602" cy="1834338"/>
          </a:xfrm>
          <a:custGeom>
            <a:avLst/>
            <a:gdLst>
              <a:gd name="connsiteX0" fmla="*/ 655499 w 2589602"/>
              <a:gd name="connsiteY0" fmla="*/ 357 h 1834338"/>
              <a:gd name="connsiteX1" fmla="*/ 815561 w 2589602"/>
              <a:gd name="connsiteY1" fmla="*/ 6478 h 1834338"/>
              <a:gd name="connsiteX2" fmla="*/ 2589602 w 2589602"/>
              <a:gd name="connsiteY2" fmla="*/ 845109 h 1834338"/>
              <a:gd name="connsiteX3" fmla="*/ 82372 w 2589602"/>
              <a:gd name="connsiteY3" fmla="*/ 1618105 h 1834338"/>
              <a:gd name="connsiteX4" fmla="*/ 6623 w 2589602"/>
              <a:gd name="connsiteY4" fmla="*/ 1566215 h 1834338"/>
              <a:gd name="connsiteX5" fmla="*/ 0 w 2589602"/>
              <a:gd name="connsiteY5" fmla="*/ 221720 h 1834338"/>
              <a:gd name="connsiteX6" fmla="*/ 17793 w 2589602"/>
              <a:gd name="connsiteY6" fmla="*/ 207923 h 1834338"/>
              <a:gd name="connsiteX7" fmla="*/ 502919 w 2589602"/>
              <a:gd name="connsiteY7" fmla="*/ 14971 h 1834338"/>
              <a:gd name="connsiteX8" fmla="*/ 655499 w 2589602"/>
              <a:gd name="connsiteY8" fmla="*/ 357 h 18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602" h="1834338">
                <a:moveTo>
                  <a:pt x="655499" y="357"/>
                </a:moveTo>
                <a:cubicBezTo>
                  <a:pt x="707966" y="-920"/>
                  <a:pt x="761430" y="1263"/>
                  <a:pt x="815561" y="6478"/>
                </a:cubicBezTo>
                <a:cubicBezTo>
                  <a:pt x="1627528" y="84698"/>
                  <a:pt x="2589602" y="845109"/>
                  <a:pt x="2589602" y="845109"/>
                </a:cubicBezTo>
                <a:cubicBezTo>
                  <a:pt x="2589602" y="845109"/>
                  <a:pt x="1338308" y="2390565"/>
                  <a:pt x="82372" y="1618105"/>
                </a:cubicBezTo>
                <a:lnTo>
                  <a:pt x="6623" y="1566215"/>
                </a:lnTo>
                <a:lnTo>
                  <a:pt x="0" y="221720"/>
                </a:lnTo>
                <a:lnTo>
                  <a:pt x="17793" y="207923"/>
                </a:lnTo>
                <a:cubicBezTo>
                  <a:pt x="156552" y="116895"/>
                  <a:pt x="318294" y="44963"/>
                  <a:pt x="502919" y="14971"/>
                </a:cubicBezTo>
                <a:cubicBezTo>
                  <a:pt x="552152" y="6973"/>
                  <a:pt x="603013" y="1958"/>
                  <a:pt x="655499" y="357"/>
                </a:cubicBezTo>
                <a:close/>
              </a:path>
            </a:pathLst>
          </a:custGeom>
        </p:spPr>
        <p:txBody>
          <a:bodyPr wrap="square">
            <a:noAutofit/>
          </a:bodyPr>
          <a:lstStyle/>
          <a:p>
            <a:endParaRPr lang="zh-CN" altLang="en-US"/>
          </a:p>
        </p:txBody>
      </p:sp>
      <p:sp>
        <p:nvSpPr>
          <p:cNvPr id="104" name="图片占位符 103">
            <a:extLst>
              <a:ext uri="{FF2B5EF4-FFF2-40B4-BE49-F238E27FC236}">
                <a16:creationId xmlns:a16="http://schemas.microsoft.com/office/drawing/2014/main" id="{159C8A06-E7CC-40C2-AC4C-ECD93BE65821}"/>
              </a:ext>
            </a:extLst>
          </p:cNvPr>
          <p:cNvSpPr>
            <a:spLocks noGrp="1"/>
          </p:cNvSpPr>
          <p:nvPr>
            <p:ph type="pic" sz="quarter" idx="13"/>
          </p:nvPr>
        </p:nvSpPr>
        <p:spPr>
          <a:xfrm>
            <a:off x="8967213" y="1509494"/>
            <a:ext cx="2589602" cy="1834338"/>
          </a:xfrm>
          <a:custGeom>
            <a:avLst/>
            <a:gdLst>
              <a:gd name="connsiteX0" fmla="*/ 655499 w 2589602"/>
              <a:gd name="connsiteY0" fmla="*/ 357 h 1834338"/>
              <a:gd name="connsiteX1" fmla="*/ 815561 w 2589602"/>
              <a:gd name="connsiteY1" fmla="*/ 6478 h 1834338"/>
              <a:gd name="connsiteX2" fmla="*/ 2589602 w 2589602"/>
              <a:gd name="connsiteY2" fmla="*/ 845109 h 1834338"/>
              <a:gd name="connsiteX3" fmla="*/ 82372 w 2589602"/>
              <a:gd name="connsiteY3" fmla="*/ 1618105 h 1834338"/>
              <a:gd name="connsiteX4" fmla="*/ 6623 w 2589602"/>
              <a:gd name="connsiteY4" fmla="*/ 1566215 h 1834338"/>
              <a:gd name="connsiteX5" fmla="*/ 0 w 2589602"/>
              <a:gd name="connsiteY5" fmla="*/ 221720 h 1834338"/>
              <a:gd name="connsiteX6" fmla="*/ 17793 w 2589602"/>
              <a:gd name="connsiteY6" fmla="*/ 207923 h 1834338"/>
              <a:gd name="connsiteX7" fmla="*/ 502919 w 2589602"/>
              <a:gd name="connsiteY7" fmla="*/ 14971 h 1834338"/>
              <a:gd name="connsiteX8" fmla="*/ 655499 w 2589602"/>
              <a:gd name="connsiteY8" fmla="*/ 357 h 183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9602" h="1834338">
                <a:moveTo>
                  <a:pt x="655499" y="357"/>
                </a:moveTo>
                <a:cubicBezTo>
                  <a:pt x="707966" y="-920"/>
                  <a:pt x="761430" y="1263"/>
                  <a:pt x="815561" y="6478"/>
                </a:cubicBezTo>
                <a:cubicBezTo>
                  <a:pt x="1627528" y="84698"/>
                  <a:pt x="2589602" y="845109"/>
                  <a:pt x="2589602" y="845109"/>
                </a:cubicBezTo>
                <a:cubicBezTo>
                  <a:pt x="2589602" y="845109"/>
                  <a:pt x="1338308" y="2390565"/>
                  <a:pt x="82372" y="1618105"/>
                </a:cubicBezTo>
                <a:lnTo>
                  <a:pt x="6623" y="1566215"/>
                </a:lnTo>
                <a:lnTo>
                  <a:pt x="0" y="221720"/>
                </a:lnTo>
                <a:lnTo>
                  <a:pt x="17793" y="207923"/>
                </a:lnTo>
                <a:cubicBezTo>
                  <a:pt x="156552" y="116895"/>
                  <a:pt x="318294" y="44963"/>
                  <a:pt x="502919" y="14971"/>
                </a:cubicBezTo>
                <a:cubicBezTo>
                  <a:pt x="552152" y="6973"/>
                  <a:pt x="603013" y="1958"/>
                  <a:pt x="655499" y="357"/>
                </a:cubicBezTo>
                <a:close/>
              </a:path>
            </a:pathLst>
          </a:custGeom>
        </p:spPr>
        <p:txBody>
          <a:bodyPr wrap="square">
            <a:noAutofit/>
          </a:bodyPr>
          <a:lstStyle/>
          <a:p>
            <a:endParaRPr lang="zh-CN" altLang="en-US"/>
          </a:p>
        </p:txBody>
      </p:sp>
      <p:sp>
        <p:nvSpPr>
          <p:cNvPr id="105" name="文本占位符 5">
            <a:extLst>
              <a:ext uri="{FF2B5EF4-FFF2-40B4-BE49-F238E27FC236}">
                <a16:creationId xmlns:a16="http://schemas.microsoft.com/office/drawing/2014/main" id="{EF2AB924-DB1A-4DE7-81FC-99711A90D7AF}"/>
              </a:ext>
            </a:extLst>
          </p:cNvPr>
          <p:cNvSpPr>
            <a:spLocks noGrp="1"/>
          </p:cNvSpPr>
          <p:nvPr>
            <p:ph type="body" sz="quarter" idx="17"/>
          </p:nvPr>
        </p:nvSpPr>
        <p:spPr>
          <a:xfrm>
            <a:off x="880418" y="4085608"/>
            <a:ext cx="2313273" cy="1582608"/>
          </a:xfrm>
          <a:noFill/>
        </p:spPr>
        <p:txBody>
          <a:bodyPr wrap="square" rtlCol="0" anchor="ctr">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400" dirty="0" smtClean="0">
                <a:solidFill>
                  <a:schemeClr val="tx1">
                    <a:lumMod val="75000"/>
                    <a:lumOff val="25000"/>
                  </a:schemeClr>
                </a:solidFill>
              </a:defRPr>
            </a:lvl2pPr>
            <a:lvl3pPr marL="685800" indent="0">
              <a:lnSpc>
                <a:spcPct val="160000"/>
              </a:lnSpc>
              <a:buNone/>
              <a:defRPr lang="zh-CN" altLang="en-US" sz="1400" dirty="0" smtClean="0">
                <a:solidFill>
                  <a:schemeClr val="tx1">
                    <a:lumMod val="75000"/>
                    <a:lumOff val="25000"/>
                  </a:schemeClr>
                </a:solidFill>
              </a:defRPr>
            </a:lvl3pPr>
            <a:lvl4pPr marL="1143000" indent="0">
              <a:lnSpc>
                <a:spcPct val="160000"/>
              </a:lnSpc>
              <a:buNone/>
              <a:defRPr lang="zh-CN" altLang="en-US" sz="1400" dirty="0" smtClean="0">
                <a:solidFill>
                  <a:schemeClr val="tx1">
                    <a:lumMod val="75000"/>
                    <a:lumOff val="25000"/>
                  </a:schemeClr>
                </a:solidFill>
              </a:defRPr>
            </a:lvl4pPr>
            <a:lvl5pPr marL="1600200" indent="0">
              <a:lnSpc>
                <a:spcPct val="160000"/>
              </a:lnSpc>
              <a:buNone/>
              <a:defRPr lang="zh-CN" altLang="en-US" sz="1400" dirty="0">
                <a:solidFill>
                  <a:schemeClr val="tx1">
                    <a:lumMod val="75000"/>
                    <a:lumOff val="25000"/>
                  </a:schemeClr>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6" name="文本占位符 5">
            <a:extLst>
              <a:ext uri="{FF2B5EF4-FFF2-40B4-BE49-F238E27FC236}">
                <a16:creationId xmlns:a16="http://schemas.microsoft.com/office/drawing/2014/main" id="{01D365D1-D89E-4B51-A2D7-832852C958F4}"/>
              </a:ext>
            </a:extLst>
          </p:cNvPr>
          <p:cNvSpPr>
            <a:spLocks noGrp="1"/>
          </p:cNvSpPr>
          <p:nvPr>
            <p:ph type="body" sz="quarter" idx="18"/>
          </p:nvPr>
        </p:nvSpPr>
        <p:spPr>
          <a:xfrm>
            <a:off x="3613940" y="4085608"/>
            <a:ext cx="2313273" cy="1582608"/>
          </a:xfrm>
          <a:noFill/>
        </p:spPr>
        <p:txBody>
          <a:bodyPr wrap="square" rtlCol="0" anchor="ctr">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400" dirty="0" smtClean="0">
                <a:solidFill>
                  <a:schemeClr val="tx1">
                    <a:lumMod val="75000"/>
                    <a:lumOff val="25000"/>
                  </a:schemeClr>
                </a:solidFill>
              </a:defRPr>
            </a:lvl2pPr>
            <a:lvl3pPr marL="685800" indent="0">
              <a:lnSpc>
                <a:spcPct val="160000"/>
              </a:lnSpc>
              <a:buNone/>
              <a:defRPr lang="zh-CN" altLang="en-US" sz="1400" dirty="0" smtClean="0">
                <a:solidFill>
                  <a:schemeClr val="tx1">
                    <a:lumMod val="75000"/>
                    <a:lumOff val="25000"/>
                  </a:schemeClr>
                </a:solidFill>
              </a:defRPr>
            </a:lvl3pPr>
            <a:lvl4pPr marL="1143000" indent="0">
              <a:lnSpc>
                <a:spcPct val="160000"/>
              </a:lnSpc>
              <a:buNone/>
              <a:defRPr lang="zh-CN" altLang="en-US" sz="1400" dirty="0" smtClean="0">
                <a:solidFill>
                  <a:schemeClr val="tx1">
                    <a:lumMod val="75000"/>
                    <a:lumOff val="25000"/>
                  </a:schemeClr>
                </a:solidFill>
              </a:defRPr>
            </a:lvl4pPr>
            <a:lvl5pPr marL="1600200" indent="0">
              <a:lnSpc>
                <a:spcPct val="160000"/>
              </a:lnSpc>
              <a:buNone/>
              <a:defRPr lang="zh-CN" altLang="en-US" sz="1400" dirty="0">
                <a:solidFill>
                  <a:schemeClr val="tx1">
                    <a:lumMod val="75000"/>
                    <a:lumOff val="25000"/>
                  </a:schemeClr>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7" name="文本占位符 5">
            <a:extLst>
              <a:ext uri="{FF2B5EF4-FFF2-40B4-BE49-F238E27FC236}">
                <a16:creationId xmlns:a16="http://schemas.microsoft.com/office/drawing/2014/main" id="{4329E565-63DC-4D33-BB84-066ECECED867}"/>
              </a:ext>
            </a:extLst>
          </p:cNvPr>
          <p:cNvSpPr>
            <a:spLocks noGrp="1"/>
          </p:cNvSpPr>
          <p:nvPr>
            <p:ph type="body" sz="quarter" idx="19"/>
          </p:nvPr>
        </p:nvSpPr>
        <p:spPr>
          <a:xfrm>
            <a:off x="6347462" y="4085608"/>
            <a:ext cx="2313273" cy="1582608"/>
          </a:xfrm>
          <a:noFill/>
        </p:spPr>
        <p:txBody>
          <a:bodyPr wrap="square" rtlCol="0" anchor="ctr">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400" dirty="0" smtClean="0">
                <a:solidFill>
                  <a:schemeClr val="tx1">
                    <a:lumMod val="75000"/>
                    <a:lumOff val="25000"/>
                  </a:schemeClr>
                </a:solidFill>
              </a:defRPr>
            </a:lvl2pPr>
            <a:lvl3pPr marL="685800" indent="0">
              <a:lnSpc>
                <a:spcPct val="160000"/>
              </a:lnSpc>
              <a:buNone/>
              <a:defRPr lang="zh-CN" altLang="en-US" sz="1400" dirty="0" smtClean="0">
                <a:solidFill>
                  <a:schemeClr val="tx1">
                    <a:lumMod val="75000"/>
                    <a:lumOff val="25000"/>
                  </a:schemeClr>
                </a:solidFill>
              </a:defRPr>
            </a:lvl3pPr>
            <a:lvl4pPr marL="1143000" indent="0">
              <a:lnSpc>
                <a:spcPct val="160000"/>
              </a:lnSpc>
              <a:buNone/>
              <a:defRPr lang="zh-CN" altLang="en-US" sz="1400" dirty="0" smtClean="0">
                <a:solidFill>
                  <a:schemeClr val="tx1">
                    <a:lumMod val="75000"/>
                    <a:lumOff val="25000"/>
                  </a:schemeClr>
                </a:solidFill>
              </a:defRPr>
            </a:lvl4pPr>
            <a:lvl5pPr marL="1600200" indent="0">
              <a:lnSpc>
                <a:spcPct val="160000"/>
              </a:lnSpc>
              <a:buNone/>
              <a:defRPr lang="zh-CN" altLang="en-US" sz="1400" dirty="0">
                <a:solidFill>
                  <a:schemeClr val="tx1">
                    <a:lumMod val="75000"/>
                    <a:lumOff val="25000"/>
                  </a:schemeClr>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8" name="文本占位符 5">
            <a:extLst>
              <a:ext uri="{FF2B5EF4-FFF2-40B4-BE49-F238E27FC236}">
                <a16:creationId xmlns:a16="http://schemas.microsoft.com/office/drawing/2014/main" id="{F17A15BD-A939-4683-AEE6-6F46C9FCF2DC}"/>
              </a:ext>
            </a:extLst>
          </p:cNvPr>
          <p:cNvSpPr>
            <a:spLocks noGrp="1"/>
          </p:cNvSpPr>
          <p:nvPr>
            <p:ph type="body" sz="quarter" idx="20"/>
          </p:nvPr>
        </p:nvSpPr>
        <p:spPr>
          <a:xfrm>
            <a:off x="9080984" y="4085608"/>
            <a:ext cx="2313273" cy="1582608"/>
          </a:xfrm>
          <a:noFill/>
        </p:spPr>
        <p:txBody>
          <a:bodyPr wrap="square" rtlCol="0" anchor="ctr">
            <a:normAutofit/>
          </a:bodyPr>
          <a:lstStyle>
            <a:lvl1pPr marL="0" indent="0">
              <a:lnSpc>
                <a:spcPct val="160000"/>
              </a:lnSpc>
              <a:buNone/>
              <a:defRPr lang="zh-CN" altLang="en-US" sz="1400" dirty="0" smtClean="0">
                <a:solidFill>
                  <a:schemeClr val="tx1">
                    <a:lumMod val="75000"/>
                    <a:lumOff val="25000"/>
                  </a:schemeClr>
                </a:solidFill>
              </a:defRPr>
            </a:lvl1pPr>
            <a:lvl2pPr marL="228600" indent="0">
              <a:lnSpc>
                <a:spcPct val="160000"/>
              </a:lnSpc>
              <a:buNone/>
              <a:defRPr lang="zh-CN" altLang="en-US" sz="1400" dirty="0" smtClean="0">
                <a:solidFill>
                  <a:schemeClr val="tx1">
                    <a:lumMod val="75000"/>
                    <a:lumOff val="25000"/>
                  </a:schemeClr>
                </a:solidFill>
              </a:defRPr>
            </a:lvl2pPr>
            <a:lvl3pPr marL="685800" indent="0">
              <a:lnSpc>
                <a:spcPct val="160000"/>
              </a:lnSpc>
              <a:buNone/>
              <a:defRPr lang="zh-CN" altLang="en-US" sz="1400" dirty="0" smtClean="0">
                <a:solidFill>
                  <a:schemeClr val="tx1">
                    <a:lumMod val="75000"/>
                    <a:lumOff val="25000"/>
                  </a:schemeClr>
                </a:solidFill>
              </a:defRPr>
            </a:lvl3pPr>
            <a:lvl4pPr marL="1143000" indent="0">
              <a:lnSpc>
                <a:spcPct val="160000"/>
              </a:lnSpc>
              <a:buNone/>
              <a:defRPr lang="zh-CN" altLang="en-US" sz="1400" dirty="0" smtClean="0">
                <a:solidFill>
                  <a:schemeClr val="tx1">
                    <a:lumMod val="75000"/>
                    <a:lumOff val="25000"/>
                  </a:schemeClr>
                </a:solidFill>
              </a:defRPr>
            </a:lvl4pPr>
            <a:lvl5pPr marL="1600200" indent="0">
              <a:lnSpc>
                <a:spcPct val="160000"/>
              </a:lnSpc>
              <a:buNone/>
              <a:defRPr lang="zh-CN" altLang="en-US" sz="1400" dirty="0">
                <a:solidFill>
                  <a:schemeClr val="tx1">
                    <a:lumMod val="75000"/>
                    <a:lumOff val="25000"/>
                  </a:schemeClr>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Tree>
    <p:extLst>
      <p:ext uri="{BB962C8B-B14F-4D97-AF65-F5344CB8AC3E}">
        <p14:creationId xmlns:p14="http://schemas.microsoft.com/office/powerpoint/2010/main" val="137989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06B647B0-A675-4366-9ADA-D05896F0E7C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7" y="0"/>
            <a:ext cx="12191986" cy="6858000"/>
          </a:xfrm>
          <a:prstGeom prst="rect">
            <a:avLst/>
          </a:prstGeom>
        </p:spPr>
      </p:pic>
      <p:sp>
        <p:nvSpPr>
          <p:cNvPr id="67" name="矩形 66">
            <a:extLst>
              <a:ext uri="{FF2B5EF4-FFF2-40B4-BE49-F238E27FC236}">
                <a16:creationId xmlns:a16="http://schemas.microsoft.com/office/drawing/2014/main" id="{70F8B0AA-E331-4197-ACFD-FD516293E4A1}"/>
              </a:ext>
            </a:extLst>
          </p:cNvPr>
          <p:cNvSpPr/>
          <p:nvPr userDrawn="1"/>
        </p:nvSpPr>
        <p:spPr>
          <a:xfrm>
            <a:off x="0" y="0"/>
            <a:ext cx="12192000" cy="6858000"/>
          </a:xfrm>
          <a:prstGeom prst="rect">
            <a:avLst/>
          </a:prstGeom>
          <a:gradFill flip="none" rotWithShape="1">
            <a:gsLst>
              <a:gs pos="0">
                <a:schemeClr val="accent1">
                  <a:alpha val="70000"/>
                </a:schemeClr>
              </a:gs>
              <a:gs pos="50000">
                <a:schemeClr val="accent2">
                  <a:alpha val="70000"/>
                </a:schemeClr>
              </a:gs>
              <a:gs pos="100000">
                <a:schemeClr val="accent3">
                  <a:alpha val="7000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39E194C-F986-4A99-B4C2-12D7FFA1D873}"/>
              </a:ext>
            </a:extLst>
          </p:cNvPr>
          <p:cNvSpPr/>
          <p:nvPr userDrawn="1"/>
        </p:nvSpPr>
        <p:spPr>
          <a:xfrm>
            <a:off x="1575335" y="-1091665"/>
            <a:ext cx="9041330" cy="9041330"/>
          </a:xfrm>
          <a:prstGeom prst="ellipse">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94FCD8A-7468-411C-8977-EF9959F17A5A}"/>
              </a:ext>
            </a:extLst>
          </p:cNvPr>
          <p:cNvSpPr/>
          <p:nvPr userDrawn="1"/>
        </p:nvSpPr>
        <p:spPr>
          <a:xfrm>
            <a:off x="1854200" y="-812800"/>
            <a:ext cx="8483600" cy="8483600"/>
          </a:xfrm>
          <a:prstGeom prst="ellipse">
            <a:avLst/>
          </a:prstGeom>
          <a:gradFill flip="none" rotWithShape="1">
            <a:gsLst>
              <a:gs pos="0">
                <a:schemeClr val="accent1"/>
              </a:gs>
              <a:gs pos="100000">
                <a:schemeClr val="accent1"/>
              </a:gs>
              <a:gs pos="80000">
                <a:schemeClr val="accent2">
                  <a:alpha val="0"/>
                </a:schemeClr>
              </a:gs>
              <a:gs pos="20000">
                <a:schemeClr val="accent2">
                  <a:alpha val="0"/>
                </a:schemeClr>
              </a:gs>
            </a:gsLst>
            <a:path path="circle">
              <a:fillToRect l="100000" t="100000"/>
            </a:path>
            <a:tileRect r="-100000" b="-100000"/>
          </a:gradFill>
          <a:ln w="19050">
            <a:gradFill flip="none" rotWithShape="1">
              <a:gsLst>
                <a:gs pos="0">
                  <a:schemeClr val="accent1">
                    <a:alpha val="50000"/>
                  </a:schemeClr>
                </a:gs>
                <a:gs pos="100000">
                  <a:schemeClr val="accent1">
                    <a:alpha val="50000"/>
                  </a:schemeClr>
                </a:gs>
                <a:gs pos="90000">
                  <a:schemeClr val="accent2">
                    <a:alpha val="0"/>
                  </a:schemeClr>
                </a:gs>
                <a:gs pos="1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C980FB2-A114-4146-96D9-EAB8FFE02E17}"/>
              </a:ext>
            </a:extLst>
          </p:cNvPr>
          <p:cNvSpPr/>
          <p:nvPr userDrawn="1"/>
        </p:nvSpPr>
        <p:spPr>
          <a:xfrm>
            <a:off x="1733550" y="-933450"/>
            <a:ext cx="8724900" cy="8724900"/>
          </a:xfrm>
          <a:prstGeom prst="ellipse">
            <a:avLst/>
          </a:prstGeom>
          <a:noFill/>
          <a:ln w="9525">
            <a:gradFill flip="none" rotWithShape="1">
              <a:gsLst>
                <a:gs pos="0">
                  <a:schemeClr val="accent1">
                    <a:alpha val="50000"/>
                  </a:schemeClr>
                </a:gs>
                <a:gs pos="100000">
                  <a:schemeClr val="accent1">
                    <a:alpha val="50000"/>
                  </a:schemeClr>
                </a:gs>
                <a:gs pos="80000">
                  <a:schemeClr val="accent2">
                    <a:alpha val="0"/>
                  </a:schemeClr>
                </a:gs>
                <a:gs pos="20000">
                  <a:schemeClr val="accent2">
                    <a:alpha val="0"/>
                  </a:schemeClr>
                </a:gs>
              </a:gsLst>
              <a:lin ang="18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7" name="文本占位符 6">
            <a:extLst>
              <a:ext uri="{FF2B5EF4-FFF2-40B4-BE49-F238E27FC236}">
                <a16:creationId xmlns:a16="http://schemas.microsoft.com/office/drawing/2014/main" id="{D9EB0196-2A90-4D35-846C-A7FECFABC4F6}"/>
              </a:ext>
            </a:extLst>
          </p:cNvPr>
          <p:cNvSpPr>
            <a:spLocks noGrp="1"/>
          </p:cNvSpPr>
          <p:nvPr>
            <p:ph type="body" sz="quarter" idx="13"/>
          </p:nvPr>
        </p:nvSpPr>
        <p:spPr>
          <a:xfrm>
            <a:off x="5057775" y="1561437"/>
            <a:ext cx="2076450" cy="1569660"/>
          </a:xfrm>
          <a:noFill/>
        </p:spPr>
        <p:txBody>
          <a:bodyPr wrap="square" rtlCol="0">
            <a:normAutofit/>
          </a:bodyPr>
          <a:lstStyle>
            <a:lvl1pPr marL="0" indent="0" algn="ctr">
              <a:buNone/>
              <a:defRPr lang="zh-CN" altLang="en-US" sz="9600" dirty="0" smtClean="0">
                <a:gradFill>
                  <a:gsLst>
                    <a:gs pos="100000">
                      <a:schemeClr val="accent3"/>
                    </a:gs>
                    <a:gs pos="66300">
                      <a:schemeClr val="accent2"/>
                    </a:gs>
                    <a:gs pos="0">
                      <a:schemeClr val="accent1"/>
                    </a:gs>
                  </a:gsLst>
                  <a:path path="circle">
                    <a:fillToRect t="100000" r="100000"/>
                  </a:path>
                </a:gradFill>
                <a:latin typeface="+mj-lt"/>
              </a:defRPr>
            </a:lvl1pPr>
            <a:lvl2pPr marL="228600" indent="0">
              <a:buNone/>
              <a:defRPr lang="zh-CN" altLang="en-US" dirty="0" smtClean="0"/>
            </a:lvl2pPr>
            <a:lvl3pPr marL="685800" indent="0">
              <a:buNone/>
              <a:defRPr lang="zh-CN" altLang="en-US" sz="1800" dirty="0" smtClean="0"/>
            </a:lvl3pPr>
            <a:lvl4pPr marL="1143000" indent="0">
              <a:buNone/>
              <a:defRPr lang="zh-CN" altLang="en-US" sz="1800" dirty="0" smtClean="0"/>
            </a:lvl4pPr>
            <a:lvl5pPr marL="1600200" indent="0">
              <a:buNone/>
              <a:defRPr lang="zh-CN" altLang="en-US" sz="1800" dirty="0"/>
            </a:lvl5pPr>
          </a:lstStyle>
          <a:p>
            <a:pPr marL="0" lvl="0" algn="ct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69" name="文本占位符 6">
            <a:extLst>
              <a:ext uri="{FF2B5EF4-FFF2-40B4-BE49-F238E27FC236}">
                <a16:creationId xmlns:a16="http://schemas.microsoft.com/office/drawing/2014/main" id="{E7EA9CD2-7009-47A7-9739-B3D1F01C8F3F}"/>
              </a:ext>
            </a:extLst>
          </p:cNvPr>
          <p:cNvSpPr>
            <a:spLocks noGrp="1"/>
          </p:cNvSpPr>
          <p:nvPr>
            <p:ph type="body" sz="quarter" idx="14"/>
          </p:nvPr>
        </p:nvSpPr>
        <p:spPr>
          <a:xfrm>
            <a:off x="2571751" y="3231439"/>
            <a:ext cx="7048500" cy="923330"/>
          </a:xfrm>
        </p:spPr>
        <p:txBody>
          <a:bodyPr wrap="none">
            <a:normAutofit/>
          </a:bodyPr>
          <a:lstStyle>
            <a:lvl1pPr marL="0" indent="0" algn="ctr">
              <a:buNone/>
              <a:defRPr lang="zh-CN" altLang="en-US" sz="5400" b="1" dirty="0" smtClean="0">
                <a:solidFill>
                  <a:schemeClr val="accent1"/>
                </a:solidFill>
              </a:defRPr>
            </a:lvl1pPr>
            <a:lvl2pPr marL="228600" indent="0" algn="ctr">
              <a:buNone/>
              <a:defRPr lang="zh-CN" altLang="en-US" dirty="0" smtClean="0"/>
            </a:lvl2pPr>
            <a:lvl3pPr marL="685800" indent="0" algn="ctr">
              <a:buNone/>
              <a:defRPr lang="zh-CN" altLang="en-US" sz="1800" dirty="0" smtClean="0"/>
            </a:lvl3pPr>
            <a:lvl4pPr marL="1143000" indent="0" algn="ctr">
              <a:buNone/>
              <a:defRPr lang="zh-CN" altLang="en-US" sz="1800" dirty="0" smtClean="0"/>
            </a:lvl4pPr>
            <a:lvl5pPr marL="1600200" indent="0" algn="ctr">
              <a:buNone/>
              <a:defRPr lang="zh-CN" altLang="en-US" sz="1800" dirty="0"/>
            </a:lvl5pPr>
          </a:lstStyle>
          <a:p>
            <a:pPr marL="0" lvl="0" algn="ct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70" name="文本占位符 6">
            <a:extLst>
              <a:ext uri="{FF2B5EF4-FFF2-40B4-BE49-F238E27FC236}">
                <a16:creationId xmlns:a16="http://schemas.microsoft.com/office/drawing/2014/main" id="{57181C49-8BC8-443F-9D57-62F8CA9389E3}"/>
              </a:ext>
            </a:extLst>
          </p:cNvPr>
          <p:cNvSpPr>
            <a:spLocks noGrp="1"/>
          </p:cNvSpPr>
          <p:nvPr>
            <p:ph type="body" sz="quarter" idx="15"/>
          </p:nvPr>
        </p:nvSpPr>
        <p:spPr>
          <a:xfrm>
            <a:off x="2565400" y="4481669"/>
            <a:ext cx="7061200" cy="1208458"/>
          </a:xfrm>
          <a:noFill/>
        </p:spPr>
        <p:txBody>
          <a:bodyPr wrap="square" rtlCol="0">
            <a:normAutofit/>
          </a:bodyPr>
          <a:lstStyle>
            <a:lvl1pPr marL="0" indent="0" algn="ctr">
              <a:buNone/>
              <a:defRPr lang="zh-CN" altLang="en-US" sz="1800" dirty="0" smtClean="0"/>
            </a:lvl1pPr>
            <a:lvl2pPr marL="228600" indent="0" algn="ctr">
              <a:buNone/>
              <a:defRPr lang="zh-CN" altLang="en-US" dirty="0" smtClean="0"/>
            </a:lvl2pPr>
            <a:lvl3pPr marL="685800" indent="0" algn="ctr">
              <a:buNone/>
              <a:defRPr lang="zh-CN" altLang="en-US" sz="1800" dirty="0" smtClean="0"/>
            </a:lvl3pPr>
            <a:lvl4pPr marL="1143000" indent="0" algn="ctr">
              <a:buNone/>
              <a:defRPr lang="zh-CN" altLang="en-US" sz="1800" dirty="0" smtClean="0"/>
            </a:lvl4pPr>
            <a:lvl5pPr marL="1600200" indent="0" algn="ctr">
              <a:buNone/>
              <a:defRPr lang="zh-CN" altLang="en-US" sz="1800" dirty="0"/>
            </a:lvl5pPr>
          </a:lstStyle>
          <a:p>
            <a:pPr marL="0" lvl="0" algn="ct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58" name="文本占位符 6">
            <a:extLst>
              <a:ext uri="{FF2B5EF4-FFF2-40B4-BE49-F238E27FC236}">
                <a16:creationId xmlns:a16="http://schemas.microsoft.com/office/drawing/2014/main" id="{7C4DE7B9-BA42-4F2E-8164-EB4E726A5DBB}"/>
              </a:ext>
            </a:extLst>
          </p:cNvPr>
          <p:cNvSpPr>
            <a:spLocks noGrp="1"/>
          </p:cNvSpPr>
          <p:nvPr>
            <p:ph type="body" sz="quarter" idx="16"/>
          </p:nvPr>
        </p:nvSpPr>
        <p:spPr>
          <a:xfrm>
            <a:off x="3352800" y="3984229"/>
            <a:ext cx="5486400" cy="307777"/>
          </a:xfrm>
          <a:noFill/>
        </p:spPr>
        <p:txBody>
          <a:bodyPr wrap="square" rtlCol="0" anchor="ctr">
            <a:normAutofit/>
          </a:bodyPr>
          <a:lstStyle>
            <a:lvl1pPr marL="0" indent="0" algn="ctr">
              <a:buNone/>
              <a:defRPr lang="zh-CN" altLang="en-US" sz="1400" dirty="0">
                <a:solidFill>
                  <a:schemeClr val="accent1">
                    <a:alpha val="65000"/>
                  </a:schemeClr>
                </a:solidFill>
              </a:defRPr>
            </a:lvl1pPr>
          </a:lstStyle>
          <a:p>
            <a:pPr marL="0" lvl="0" algn="ctr"/>
            <a:r>
              <a:rPr lang="zh-CN" altLang="en-US" dirty="0"/>
              <a:t>单击此处编辑母版文本样式</a:t>
            </a:r>
          </a:p>
        </p:txBody>
      </p:sp>
    </p:spTree>
    <p:extLst>
      <p:ext uri="{BB962C8B-B14F-4D97-AF65-F5344CB8AC3E}">
        <p14:creationId xmlns:p14="http://schemas.microsoft.com/office/powerpoint/2010/main" val="19814029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6" name="文本占位符 5">
            <a:extLst>
              <a:ext uri="{FF2B5EF4-FFF2-40B4-BE49-F238E27FC236}">
                <a16:creationId xmlns:a16="http://schemas.microsoft.com/office/drawing/2014/main" id="{A0DB816E-E966-4549-9BE1-10CCDBDBF916}"/>
              </a:ext>
            </a:extLst>
          </p:cNvPr>
          <p:cNvSpPr>
            <a:spLocks noGrp="1"/>
          </p:cNvSpPr>
          <p:nvPr>
            <p:ph type="body" sz="quarter" idx="17"/>
          </p:nvPr>
        </p:nvSpPr>
        <p:spPr>
          <a:xfrm>
            <a:off x="1974958" y="4260553"/>
            <a:ext cx="2108200" cy="1054100"/>
          </a:xfrm>
          <a:noFill/>
        </p:spPr>
        <p:txBody>
          <a:bodyPr wrap="square" rtlCol="0" anchor="ctr">
            <a:normAutofit/>
          </a:bodyPr>
          <a:lstStyle>
            <a:lvl1pPr marL="0" indent="0" algn="ctr">
              <a:lnSpc>
                <a:spcPct val="160000"/>
              </a:lnSpc>
              <a:buNone/>
              <a:defRPr lang="zh-CN" altLang="en-US" sz="1600" dirty="0" smtClean="0">
                <a:solidFill>
                  <a:schemeClr val="bg1"/>
                </a:solidFill>
              </a:defRPr>
            </a:lvl1pPr>
            <a:lvl2pPr marL="228600" indent="0" algn="ctr">
              <a:lnSpc>
                <a:spcPct val="160000"/>
              </a:lnSpc>
              <a:buNone/>
              <a:defRPr lang="zh-CN" altLang="en-US" sz="1600" dirty="0" smtClean="0">
                <a:solidFill>
                  <a:schemeClr val="bg1"/>
                </a:solidFill>
              </a:defRPr>
            </a:lvl2pPr>
            <a:lvl3pPr marL="685800" indent="0" algn="ctr">
              <a:lnSpc>
                <a:spcPct val="160000"/>
              </a:lnSpc>
              <a:buNone/>
              <a:defRPr lang="zh-CN" altLang="en-US" sz="1600" dirty="0" smtClean="0">
                <a:solidFill>
                  <a:schemeClr val="bg1"/>
                </a:solidFill>
              </a:defRPr>
            </a:lvl3pPr>
            <a:lvl4pPr marL="1143000" indent="0" algn="ctr">
              <a:lnSpc>
                <a:spcPct val="160000"/>
              </a:lnSpc>
              <a:buNone/>
              <a:defRPr lang="zh-CN" altLang="en-US" sz="1600" dirty="0" smtClean="0">
                <a:solidFill>
                  <a:schemeClr val="bg1"/>
                </a:solidFill>
              </a:defRPr>
            </a:lvl4pPr>
            <a:lvl5pPr marL="1600200" indent="0" algn="ctr">
              <a:lnSpc>
                <a:spcPct val="160000"/>
              </a:lnSpc>
              <a:buNone/>
              <a:defRPr lang="zh-CN" altLang="en-US" sz="1600" dirty="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7" name="文本占位符 5">
            <a:extLst>
              <a:ext uri="{FF2B5EF4-FFF2-40B4-BE49-F238E27FC236}">
                <a16:creationId xmlns:a16="http://schemas.microsoft.com/office/drawing/2014/main" id="{04B82557-437C-4A45-B899-CD4E71E46208}"/>
              </a:ext>
            </a:extLst>
          </p:cNvPr>
          <p:cNvSpPr>
            <a:spLocks noGrp="1"/>
          </p:cNvSpPr>
          <p:nvPr>
            <p:ph type="body" sz="quarter" idx="18"/>
          </p:nvPr>
        </p:nvSpPr>
        <p:spPr>
          <a:xfrm>
            <a:off x="3827772" y="2476203"/>
            <a:ext cx="2108200" cy="1054100"/>
          </a:xfrm>
          <a:noFill/>
        </p:spPr>
        <p:txBody>
          <a:bodyPr wrap="square" rtlCol="0" anchor="ctr">
            <a:normAutofit/>
          </a:bodyPr>
          <a:lstStyle>
            <a:lvl1pPr marL="0" indent="0" algn="ctr">
              <a:lnSpc>
                <a:spcPct val="160000"/>
              </a:lnSpc>
              <a:buNone/>
              <a:defRPr lang="zh-CN" altLang="en-US" sz="1600" dirty="0" smtClean="0">
                <a:solidFill>
                  <a:schemeClr val="bg1"/>
                </a:solidFill>
              </a:defRPr>
            </a:lvl1pPr>
            <a:lvl2pPr marL="228600" indent="0" algn="ctr">
              <a:lnSpc>
                <a:spcPct val="160000"/>
              </a:lnSpc>
              <a:buNone/>
              <a:defRPr lang="zh-CN" altLang="en-US" sz="1600" dirty="0" smtClean="0">
                <a:solidFill>
                  <a:schemeClr val="bg1"/>
                </a:solidFill>
              </a:defRPr>
            </a:lvl2pPr>
            <a:lvl3pPr marL="685800" indent="0" algn="ctr">
              <a:lnSpc>
                <a:spcPct val="160000"/>
              </a:lnSpc>
              <a:buNone/>
              <a:defRPr lang="zh-CN" altLang="en-US" sz="1600" dirty="0" smtClean="0">
                <a:solidFill>
                  <a:schemeClr val="bg1"/>
                </a:solidFill>
              </a:defRPr>
            </a:lvl3pPr>
            <a:lvl4pPr marL="1143000" indent="0" algn="ctr">
              <a:lnSpc>
                <a:spcPct val="160000"/>
              </a:lnSpc>
              <a:buNone/>
              <a:defRPr lang="zh-CN" altLang="en-US" sz="1600" dirty="0" smtClean="0">
                <a:solidFill>
                  <a:schemeClr val="bg1"/>
                </a:solidFill>
              </a:defRPr>
            </a:lvl4pPr>
            <a:lvl5pPr marL="1600200" indent="0" algn="ctr">
              <a:lnSpc>
                <a:spcPct val="160000"/>
              </a:lnSpc>
              <a:buNone/>
              <a:defRPr lang="zh-CN" altLang="en-US" sz="1600" dirty="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8" name="文本占位符 5">
            <a:extLst>
              <a:ext uri="{FF2B5EF4-FFF2-40B4-BE49-F238E27FC236}">
                <a16:creationId xmlns:a16="http://schemas.microsoft.com/office/drawing/2014/main" id="{1C819EAE-91F6-4CD1-8956-B0D2B2BAAC88}"/>
              </a:ext>
            </a:extLst>
          </p:cNvPr>
          <p:cNvSpPr>
            <a:spLocks noGrp="1"/>
          </p:cNvSpPr>
          <p:nvPr>
            <p:ph type="body" sz="quarter" idx="19"/>
          </p:nvPr>
        </p:nvSpPr>
        <p:spPr>
          <a:xfrm>
            <a:off x="6285222" y="2476203"/>
            <a:ext cx="2108200" cy="1054100"/>
          </a:xfrm>
          <a:noFill/>
        </p:spPr>
        <p:txBody>
          <a:bodyPr wrap="square" rtlCol="0" anchor="ctr">
            <a:normAutofit/>
          </a:bodyPr>
          <a:lstStyle>
            <a:lvl1pPr marL="0" indent="0" algn="ctr">
              <a:lnSpc>
                <a:spcPct val="160000"/>
              </a:lnSpc>
              <a:buNone/>
              <a:defRPr lang="zh-CN" altLang="en-US" sz="1600" dirty="0" smtClean="0">
                <a:solidFill>
                  <a:schemeClr val="bg1"/>
                </a:solidFill>
              </a:defRPr>
            </a:lvl1pPr>
            <a:lvl2pPr marL="228600" indent="0" algn="ctr">
              <a:lnSpc>
                <a:spcPct val="160000"/>
              </a:lnSpc>
              <a:buNone/>
              <a:defRPr lang="zh-CN" altLang="en-US" sz="1600" dirty="0" smtClean="0">
                <a:solidFill>
                  <a:schemeClr val="bg1"/>
                </a:solidFill>
              </a:defRPr>
            </a:lvl2pPr>
            <a:lvl3pPr marL="685800" indent="0" algn="ctr">
              <a:lnSpc>
                <a:spcPct val="160000"/>
              </a:lnSpc>
              <a:buNone/>
              <a:defRPr lang="zh-CN" altLang="en-US" sz="1600" dirty="0" smtClean="0">
                <a:solidFill>
                  <a:schemeClr val="bg1"/>
                </a:solidFill>
              </a:defRPr>
            </a:lvl3pPr>
            <a:lvl4pPr marL="1143000" indent="0" algn="ctr">
              <a:lnSpc>
                <a:spcPct val="160000"/>
              </a:lnSpc>
              <a:buNone/>
              <a:defRPr lang="zh-CN" altLang="en-US" sz="1600" dirty="0" smtClean="0">
                <a:solidFill>
                  <a:schemeClr val="bg1"/>
                </a:solidFill>
              </a:defRPr>
            </a:lvl4pPr>
            <a:lvl5pPr marL="1600200" indent="0" algn="ctr">
              <a:lnSpc>
                <a:spcPct val="160000"/>
              </a:lnSpc>
              <a:buNone/>
              <a:defRPr lang="zh-CN" altLang="en-US" sz="1600" dirty="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9" name="文本占位符 5">
            <a:extLst>
              <a:ext uri="{FF2B5EF4-FFF2-40B4-BE49-F238E27FC236}">
                <a16:creationId xmlns:a16="http://schemas.microsoft.com/office/drawing/2014/main" id="{E8E76518-FFD2-40B2-AB39-48C6605C8239}"/>
              </a:ext>
            </a:extLst>
          </p:cNvPr>
          <p:cNvSpPr>
            <a:spLocks noGrp="1"/>
          </p:cNvSpPr>
          <p:nvPr>
            <p:ph type="body" sz="quarter" idx="20"/>
          </p:nvPr>
        </p:nvSpPr>
        <p:spPr>
          <a:xfrm>
            <a:off x="8108315" y="4254797"/>
            <a:ext cx="2108200" cy="1054100"/>
          </a:xfrm>
          <a:noFill/>
        </p:spPr>
        <p:txBody>
          <a:bodyPr wrap="square" rtlCol="0" anchor="ctr">
            <a:normAutofit/>
          </a:bodyPr>
          <a:lstStyle>
            <a:lvl1pPr marL="0" indent="0" algn="ctr">
              <a:lnSpc>
                <a:spcPct val="160000"/>
              </a:lnSpc>
              <a:buNone/>
              <a:defRPr lang="zh-CN" altLang="en-US" sz="1600" dirty="0" smtClean="0">
                <a:solidFill>
                  <a:schemeClr val="bg1"/>
                </a:solidFill>
              </a:defRPr>
            </a:lvl1pPr>
            <a:lvl2pPr marL="228600" indent="0" algn="ctr">
              <a:lnSpc>
                <a:spcPct val="160000"/>
              </a:lnSpc>
              <a:buNone/>
              <a:defRPr lang="zh-CN" altLang="en-US" sz="1600" dirty="0" smtClean="0">
                <a:solidFill>
                  <a:schemeClr val="bg1"/>
                </a:solidFill>
              </a:defRPr>
            </a:lvl2pPr>
            <a:lvl3pPr marL="685800" indent="0" algn="ctr">
              <a:lnSpc>
                <a:spcPct val="160000"/>
              </a:lnSpc>
              <a:buNone/>
              <a:defRPr lang="zh-CN" altLang="en-US" sz="1600" dirty="0" smtClean="0">
                <a:solidFill>
                  <a:schemeClr val="bg1"/>
                </a:solidFill>
              </a:defRPr>
            </a:lvl3pPr>
            <a:lvl4pPr marL="1143000" indent="0" algn="ctr">
              <a:lnSpc>
                <a:spcPct val="160000"/>
              </a:lnSpc>
              <a:buNone/>
              <a:defRPr lang="zh-CN" altLang="en-US" sz="1600" dirty="0" smtClean="0">
                <a:solidFill>
                  <a:schemeClr val="bg1"/>
                </a:solidFill>
              </a:defRPr>
            </a:lvl4pPr>
            <a:lvl5pPr marL="1600200" indent="0" algn="ctr">
              <a:lnSpc>
                <a:spcPct val="160000"/>
              </a:lnSpc>
              <a:buNone/>
              <a:defRPr lang="zh-CN" altLang="en-US" sz="1600" dirty="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0" name="文本占位符 5">
            <a:extLst>
              <a:ext uri="{FF2B5EF4-FFF2-40B4-BE49-F238E27FC236}">
                <a16:creationId xmlns:a16="http://schemas.microsoft.com/office/drawing/2014/main" id="{E64FBD91-A886-44CF-8D6A-789BD214BC96}"/>
              </a:ext>
            </a:extLst>
          </p:cNvPr>
          <p:cNvSpPr>
            <a:spLocks noGrp="1"/>
          </p:cNvSpPr>
          <p:nvPr>
            <p:ph type="body" sz="quarter" idx="21"/>
          </p:nvPr>
        </p:nvSpPr>
        <p:spPr>
          <a:xfrm>
            <a:off x="666962" y="1231901"/>
            <a:ext cx="10851937" cy="872305"/>
          </a:xfrm>
          <a:noFill/>
        </p:spPr>
        <p:txBody>
          <a:bodyPr wrap="square" rtlCol="0">
            <a:normAutofit/>
          </a:bodyPr>
          <a:lstStyle>
            <a:lvl1pPr marL="0" indent="0" algn="ctr">
              <a:lnSpc>
                <a:spcPct val="160000"/>
              </a:lnSpc>
              <a:buNone/>
              <a:defRPr lang="zh-CN" altLang="en-US" sz="1600" dirty="0" smtClean="0">
                <a:solidFill>
                  <a:schemeClr val="tx1">
                    <a:lumMod val="85000"/>
                    <a:lumOff val="15000"/>
                  </a:schemeClr>
                </a:solidFill>
              </a:defRPr>
            </a:lvl1pPr>
            <a:lvl2pPr marL="228600" indent="0" algn="ctr">
              <a:lnSpc>
                <a:spcPct val="160000"/>
              </a:lnSpc>
              <a:buNone/>
              <a:defRPr lang="zh-CN" altLang="en-US" sz="1600" dirty="0" smtClean="0">
                <a:solidFill>
                  <a:schemeClr val="tx1">
                    <a:lumMod val="85000"/>
                    <a:lumOff val="15000"/>
                  </a:schemeClr>
                </a:solidFill>
              </a:defRPr>
            </a:lvl2pPr>
            <a:lvl3pPr marL="685800" indent="0" algn="ctr">
              <a:lnSpc>
                <a:spcPct val="160000"/>
              </a:lnSpc>
              <a:buNone/>
              <a:defRPr lang="zh-CN" altLang="en-US" sz="1600" dirty="0" smtClean="0">
                <a:solidFill>
                  <a:schemeClr val="tx1">
                    <a:lumMod val="85000"/>
                    <a:lumOff val="15000"/>
                  </a:schemeClr>
                </a:solidFill>
              </a:defRPr>
            </a:lvl3pPr>
            <a:lvl4pPr marL="1143000" indent="0" algn="ctr">
              <a:lnSpc>
                <a:spcPct val="160000"/>
              </a:lnSpc>
              <a:buNone/>
              <a:defRPr lang="zh-CN" altLang="en-US" sz="1600" dirty="0" smtClean="0">
                <a:solidFill>
                  <a:schemeClr val="tx1">
                    <a:lumMod val="85000"/>
                    <a:lumOff val="15000"/>
                  </a:schemeClr>
                </a:solidFill>
              </a:defRPr>
            </a:lvl4pPr>
            <a:lvl5pPr marL="1600200" indent="0" algn="ctr">
              <a:lnSpc>
                <a:spcPct val="160000"/>
              </a:lnSpc>
              <a:buNone/>
              <a:defRPr lang="zh-CN" altLang="en-US" sz="1600" dirty="0">
                <a:solidFill>
                  <a:schemeClr val="tx1">
                    <a:lumMod val="85000"/>
                    <a:lumOff val="15000"/>
                  </a:schemeClr>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1" name="文本占位符 5">
            <a:extLst>
              <a:ext uri="{FF2B5EF4-FFF2-40B4-BE49-F238E27FC236}">
                <a16:creationId xmlns:a16="http://schemas.microsoft.com/office/drawing/2014/main" id="{5F13A78B-62AC-4D2B-9A96-07FB70304725}"/>
              </a:ext>
            </a:extLst>
          </p:cNvPr>
          <p:cNvSpPr>
            <a:spLocks noGrp="1"/>
          </p:cNvSpPr>
          <p:nvPr>
            <p:ph type="body" sz="quarter" idx="22"/>
          </p:nvPr>
        </p:nvSpPr>
        <p:spPr>
          <a:xfrm>
            <a:off x="5041900" y="4577305"/>
            <a:ext cx="2108200" cy="1054100"/>
          </a:xfrm>
          <a:noFill/>
        </p:spPr>
        <p:txBody>
          <a:bodyPr wrap="square" rtlCol="0" anchor="ctr">
            <a:noAutofit/>
          </a:bodyPr>
          <a:lstStyle>
            <a:lvl1pPr marL="0" indent="0" algn="ctr">
              <a:lnSpc>
                <a:spcPct val="100000"/>
              </a:lnSpc>
              <a:buNone/>
              <a:defRPr lang="zh-CN" altLang="en-US" sz="1800" b="1" dirty="0" smtClean="0">
                <a:solidFill>
                  <a:schemeClr val="bg1"/>
                </a:solidFill>
              </a:defRPr>
            </a:lvl1pPr>
            <a:lvl2pPr marL="228600" indent="0" algn="ctr">
              <a:lnSpc>
                <a:spcPct val="100000"/>
              </a:lnSpc>
              <a:buNone/>
              <a:defRPr lang="zh-CN" altLang="en-US" sz="1800" b="1" dirty="0" smtClean="0">
                <a:solidFill>
                  <a:schemeClr val="bg1"/>
                </a:solidFill>
              </a:defRPr>
            </a:lvl2pPr>
            <a:lvl3pPr marL="685800" indent="0" algn="ctr">
              <a:lnSpc>
                <a:spcPct val="100000"/>
              </a:lnSpc>
              <a:buNone/>
              <a:defRPr lang="zh-CN" altLang="en-US" sz="1800" b="1" dirty="0" smtClean="0">
                <a:solidFill>
                  <a:schemeClr val="bg1"/>
                </a:solidFill>
              </a:defRPr>
            </a:lvl3pPr>
            <a:lvl4pPr marL="1143000" indent="0" algn="ctr">
              <a:lnSpc>
                <a:spcPct val="100000"/>
              </a:lnSpc>
              <a:buNone/>
              <a:defRPr lang="zh-CN" altLang="en-US" sz="1800" b="1" dirty="0" smtClean="0">
                <a:solidFill>
                  <a:schemeClr val="bg1"/>
                </a:solidFill>
              </a:defRPr>
            </a:lvl4pPr>
            <a:lvl5pPr marL="1600200" indent="0" algn="ctr">
              <a:lnSpc>
                <a:spcPct val="100000"/>
              </a:lnSpc>
              <a:buNone/>
              <a:defRPr lang="zh-CN" altLang="en-US" sz="1800" b="1" dirty="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Tree>
    <p:extLst>
      <p:ext uri="{BB962C8B-B14F-4D97-AF65-F5344CB8AC3E}">
        <p14:creationId xmlns:p14="http://schemas.microsoft.com/office/powerpoint/2010/main" val="3865597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3608-A1E0-4EAA-83EF-96F5C880721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 name="组合 6">
            <a:extLst>
              <a:ext uri="{FF2B5EF4-FFF2-40B4-BE49-F238E27FC236}">
                <a16:creationId xmlns:a16="http://schemas.microsoft.com/office/drawing/2014/main" id="{ACED62C5-FFA1-4D28-8FE3-15994E7F313F}"/>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8" name="Freeform 99">
              <a:extLst>
                <a:ext uri="{FF2B5EF4-FFF2-40B4-BE49-F238E27FC236}">
                  <a16:creationId xmlns:a16="http://schemas.microsoft.com/office/drawing/2014/main" id="{1E3644A7-490F-4DEB-A4E0-EAE6C07C41F0}"/>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0">
              <a:extLst>
                <a:ext uri="{FF2B5EF4-FFF2-40B4-BE49-F238E27FC236}">
                  <a16:creationId xmlns:a16="http://schemas.microsoft.com/office/drawing/2014/main" id="{0B913A2D-F39F-4BAB-9027-42F57A2F65E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1">
              <a:extLst>
                <a:ext uri="{FF2B5EF4-FFF2-40B4-BE49-F238E27FC236}">
                  <a16:creationId xmlns:a16="http://schemas.microsoft.com/office/drawing/2014/main" id="{35048BE8-0EB8-43F1-9137-BBC96662778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2">
              <a:extLst>
                <a:ext uri="{FF2B5EF4-FFF2-40B4-BE49-F238E27FC236}">
                  <a16:creationId xmlns:a16="http://schemas.microsoft.com/office/drawing/2014/main" id="{C13A9CBB-057C-4FD4-87FF-1A3B07B296F9}"/>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03">
              <a:extLst>
                <a:ext uri="{FF2B5EF4-FFF2-40B4-BE49-F238E27FC236}">
                  <a16:creationId xmlns:a16="http://schemas.microsoft.com/office/drawing/2014/main" id="{7C4AA448-0638-4976-85E7-D472F87EDE5F}"/>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4">
              <a:extLst>
                <a:ext uri="{FF2B5EF4-FFF2-40B4-BE49-F238E27FC236}">
                  <a16:creationId xmlns:a16="http://schemas.microsoft.com/office/drawing/2014/main" id="{280DFD61-D2E2-42AB-B441-7783833399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5">
              <a:extLst>
                <a:ext uri="{FF2B5EF4-FFF2-40B4-BE49-F238E27FC236}">
                  <a16:creationId xmlns:a16="http://schemas.microsoft.com/office/drawing/2014/main" id="{3CA06868-7E3D-47B5-B4C1-9EF8275718B3}"/>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6">
              <a:extLst>
                <a:ext uri="{FF2B5EF4-FFF2-40B4-BE49-F238E27FC236}">
                  <a16:creationId xmlns:a16="http://schemas.microsoft.com/office/drawing/2014/main" id="{BBC91647-2CE2-49B2-B1B2-5AD576B0C532}"/>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07">
              <a:extLst>
                <a:ext uri="{FF2B5EF4-FFF2-40B4-BE49-F238E27FC236}">
                  <a16:creationId xmlns:a16="http://schemas.microsoft.com/office/drawing/2014/main" id="{42CC1AC5-2702-43B8-BB20-D9281F47CA80}"/>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8">
              <a:extLst>
                <a:ext uri="{FF2B5EF4-FFF2-40B4-BE49-F238E27FC236}">
                  <a16:creationId xmlns:a16="http://schemas.microsoft.com/office/drawing/2014/main" id="{4267DDDE-49E5-498A-A24C-47DFDD37A7F9}"/>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09">
              <a:extLst>
                <a:ext uri="{FF2B5EF4-FFF2-40B4-BE49-F238E27FC236}">
                  <a16:creationId xmlns:a16="http://schemas.microsoft.com/office/drawing/2014/main" id="{5136E8F0-E6CF-456F-ABF0-A76AEFEEC441}"/>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10">
              <a:extLst>
                <a:ext uri="{FF2B5EF4-FFF2-40B4-BE49-F238E27FC236}">
                  <a16:creationId xmlns:a16="http://schemas.microsoft.com/office/drawing/2014/main" id="{F487BD25-5E5D-4D66-9354-3AC2E4F35C23}"/>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1">
              <a:extLst>
                <a:ext uri="{FF2B5EF4-FFF2-40B4-BE49-F238E27FC236}">
                  <a16:creationId xmlns:a16="http://schemas.microsoft.com/office/drawing/2014/main" id="{94E1C136-4180-40E2-BDC9-E672EE1B17ED}"/>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日期占位符 3">
            <a:extLst>
              <a:ext uri="{FF2B5EF4-FFF2-40B4-BE49-F238E27FC236}">
                <a16:creationId xmlns:a16="http://schemas.microsoft.com/office/drawing/2014/main" id="{773D59E0-CA0F-4465-9103-44908D3BC970}"/>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23" name="灯片编号占位符 5">
            <a:extLst>
              <a:ext uri="{FF2B5EF4-FFF2-40B4-BE49-F238E27FC236}">
                <a16:creationId xmlns:a16="http://schemas.microsoft.com/office/drawing/2014/main" id="{7DDB7F92-6E80-47E1-BC1D-DB11E8F2BF93}"/>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grpSp>
        <p:nvGrpSpPr>
          <p:cNvPr id="24" name="图形 1">
            <a:extLst>
              <a:ext uri="{FF2B5EF4-FFF2-40B4-BE49-F238E27FC236}">
                <a16:creationId xmlns:a16="http://schemas.microsoft.com/office/drawing/2014/main" id="{C6DA28FB-FA4F-4C02-A83E-919DE98A2FE6}"/>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25" name="任意多边形: 形状 24">
              <a:extLst>
                <a:ext uri="{FF2B5EF4-FFF2-40B4-BE49-F238E27FC236}">
                  <a16:creationId xmlns:a16="http://schemas.microsoft.com/office/drawing/2014/main" id="{28396389-292A-4599-8814-6461FC1CD2CE}"/>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152CC20-0523-4EB2-B1A8-9A8CFCF43454}"/>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9308EBBC-AAE4-44C0-97D0-9640F271CCB1}"/>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F408AAE-3F8E-4371-AACB-CFE2F8078919}"/>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E49749B-A31B-485E-8BC7-5DFCDB9389A6}"/>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9F935-14D3-45C9-997A-E2642A484F7F}"/>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D72CD6A-86F5-4CD7-9195-7F4381C9D32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24E3A24-F750-400A-8FD5-79F69920CCDD}"/>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694AA2-C8A5-4CA3-B52C-7E4778F3077D}"/>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72A44BC-14FC-4C50-8325-71D2544E1420}"/>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C7B788C-6F99-4ED7-BAD5-2211FC0B0298}"/>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54076AD-668B-4831-8F07-AEEF186DF560}"/>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34B3A6-15A6-4AC1-A4D3-943B9BE0D939}"/>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A745E09-C287-4E56-9E1A-588BBF22F75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819FB9AB-980B-4D2C-9E73-7CACA5B289F0}"/>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18F2A85-9577-4219-9AA0-7408BDCE4F87}"/>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A9FF984-F69A-4BB0-A796-9B1921174172}"/>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150" name="图形 1">
            <a:extLst>
              <a:ext uri="{FF2B5EF4-FFF2-40B4-BE49-F238E27FC236}">
                <a16:creationId xmlns:a16="http://schemas.microsoft.com/office/drawing/2014/main" id="{6D354B6E-E4C4-4257-B712-2E050AE4ED3F}"/>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151" name="任意多边形: 形状 150">
              <a:extLst>
                <a:ext uri="{FF2B5EF4-FFF2-40B4-BE49-F238E27FC236}">
                  <a16:creationId xmlns:a16="http://schemas.microsoft.com/office/drawing/2014/main" id="{5A1241B7-58B9-4496-A05B-88D4E660184A}"/>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1EFA5C24-92DF-4B78-A5A4-6A79D34BB1C9}"/>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F092C133-0479-4F92-81D3-07396DDFDDD5}"/>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A7941A79-E726-4299-B58E-E8D76DCA04F4}"/>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4DAA3462-B57C-47D3-9531-6DFA9D95277D}"/>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CB5FECAE-8B03-4736-9330-654044A91B0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9C03E4F5-3C5D-496F-BC90-C2112E4ED5E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D713F16C-15C9-4E26-AADE-22159DCBF873}"/>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0377FFEA-3002-4815-A0A4-F8D38E66CC85}"/>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5B615973-A0E9-4A73-9359-FB3F82FE752B}"/>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BA6032FB-90B3-43D2-B0CC-A98D1FACD2FC}"/>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E8302632-0C11-4C54-A37A-900C008CD763}"/>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90DAD6F-4915-4B87-873D-5EA78FA5B64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6356F347-C146-489E-8A1F-D6613FA59E7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3634A9EE-386A-493E-8807-8F68176B90C5}"/>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1F67C821-1D71-4354-887F-C8274D44DD3F}"/>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EC1C25AB-6010-4270-A2CB-94DED36B49D6}"/>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9152D862-B66E-49C8-9638-B5A217455D67}"/>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B464C62C-95E1-4254-A194-260261E3DFA7}"/>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AAA0EC0B-6E99-427E-9EEE-48987B7DEB46}"/>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646B61E6-0B25-447A-B2A7-E2DAEEEABA27}"/>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CDAF74D8-728A-479A-9E7D-EDC20283F6C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BF19780C-6387-4D1C-A1B0-1CF04FD3F8B3}"/>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B696EC-8422-4F8D-AAD3-87B78583A931}"/>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sp>
        <p:nvSpPr>
          <p:cNvPr id="176" name="Freeform 5">
            <a:extLst>
              <a:ext uri="{FF2B5EF4-FFF2-40B4-BE49-F238E27FC236}">
                <a16:creationId xmlns:a16="http://schemas.microsoft.com/office/drawing/2014/main" id="{F54B5DB9-520B-42B4-A3FF-AE4068CB898A}"/>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610792F-360F-4A00-ABEC-313C667943E4}"/>
              </a:ext>
            </a:extLst>
          </p:cNvPr>
          <p:cNvGrpSpPr/>
          <p:nvPr userDrawn="1"/>
        </p:nvGrpSpPr>
        <p:grpSpPr>
          <a:xfrm>
            <a:off x="660400" y="6087892"/>
            <a:ext cx="10872186" cy="188330"/>
            <a:chOff x="660400" y="6087892"/>
            <a:chExt cx="10872186" cy="188330"/>
          </a:xfrm>
        </p:grpSpPr>
        <p:sp>
          <p:nvSpPr>
            <p:cNvPr id="192" name="任意多边形: 形状 191">
              <a:extLst>
                <a:ext uri="{FF2B5EF4-FFF2-40B4-BE49-F238E27FC236}">
                  <a16:creationId xmlns:a16="http://schemas.microsoft.com/office/drawing/2014/main" id="{C1C5FF4A-8C2A-4898-8B4A-5992A472F4A6}"/>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Freeform 99">
              <a:extLst>
                <a:ext uri="{FF2B5EF4-FFF2-40B4-BE49-F238E27FC236}">
                  <a16:creationId xmlns:a16="http://schemas.microsoft.com/office/drawing/2014/main" id="{AD5D4040-29CA-4F6F-8136-1A4FCEB9718A}"/>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00">
              <a:extLst>
                <a:ext uri="{FF2B5EF4-FFF2-40B4-BE49-F238E27FC236}">
                  <a16:creationId xmlns:a16="http://schemas.microsoft.com/office/drawing/2014/main" id="{CCF1856B-D3BC-4C5B-A35A-F60C44982E14}"/>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01">
              <a:extLst>
                <a:ext uri="{FF2B5EF4-FFF2-40B4-BE49-F238E27FC236}">
                  <a16:creationId xmlns:a16="http://schemas.microsoft.com/office/drawing/2014/main" id="{4F298242-90B5-4BB7-BF4B-9948D737A91C}"/>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02">
              <a:extLst>
                <a:ext uri="{FF2B5EF4-FFF2-40B4-BE49-F238E27FC236}">
                  <a16:creationId xmlns:a16="http://schemas.microsoft.com/office/drawing/2014/main" id="{A3AADCDA-A384-4CF6-BB67-3FD00A26CE6C}"/>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103">
              <a:extLst>
                <a:ext uri="{FF2B5EF4-FFF2-40B4-BE49-F238E27FC236}">
                  <a16:creationId xmlns:a16="http://schemas.microsoft.com/office/drawing/2014/main" id="{FAAF4995-D93D-4F7A-853E-212578BD2F9F}"/>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04">
              <a:extLst>
                <a:ext uri="{FF2B5EF4-FFF2-40B4-BE49-F238E27FC236}">
                  <a16:creationId xmlns:a16="http://schemas.microsoft.com/office/drawing/2014/main" id="{06F42495-DBBD-4ED7-968A-BDA620CFC2D6}"/>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05">
              <a:extLst>
                <a:ext uri="{FF2B5EF4-FFF2-40B4-BE49-F238E27FC236}">
                  <a16:creationId xmlns:a16="http://schemas.microsoft.com/office/drawing/2014/main" id="{F2DC40CB-2D3B-4D6D-A0A0-ACCFFDD8F660}"/>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06">
              <a:extLst>
                <a:ext uri="{FF2B5EF4-FFF2-40B4-BE49-F238E27FC236}">
                  <a16:creationId xmlns:a16="http://schemas.microsoft.com/office/drawing/2014/main" id="{0D4137AF-7BC0-41CD-BE86-46077FB640FC}"/>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7">
              <a:extLst>
                <a:ext uri="{FF2B5EF4-FFF2-40B4-BE49-F238E27FC236}">
                  <a16:creationId xmlns:a16="http://schemas.microsoft.com/office/drawing/2014/main" id="{C24E174D-9A71-4C6B-8C8B-8B60FEE3F034}"/>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08">
              <a:extLst>
                <a:ext uri="{FF2B5EF4-FFF2-40B4-BE49-F238E27FC236}">
                  <a16:creationId xmlns:a16="http://schemas.microsoft.com/office/drawing/2014/main" id="{A10956ED-30C6-4A53-9E36-3E426066CC1F}"/>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08">
              <a:extLst>
                <a:ext uri="{FF2B5EF4-FFF2-40B4-BE49-F238E27FC236}">
                  <a16:creationId xmlns:a16="http://schemas.microsoft.com/office/drawing/2014/main" id="{EE7AC9CE-398D-4AA7-85CE-A2A81B17190B}"/>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6" name="图片占位符 85">
            <a:extLst>
              <a:ext uri="{FF2B5EF4-FFF2-40B4-BE49-F238E27FC236}">
                <a16:creationId xmlns:a16="http://schemas.microsoft.com/office/drawing/2014/main" id="{E8AD0DDB-C87B-4E6A-83ED-889A5D970B04}"/>
              </a:ext>
            </a:extLst>
          </p:cNvPr>
          <p:cNvSpPr>
            <a:spLocks noGrp="1"/>
          </p:cNvSpPr>
          <p:nvPr>
            <p:ph type="pic" sz="quarter" idx="10"/>
          </p:nvPr>
        </p:nvSpPr>
        <p:spPr>
          <a:xfrm>
            <a:off x="1593850" y="1663700"/>
            <a:ext cx="1651000" cy="1651000"/>
          </a:xfrm>
          <a:custGeom>
            <a:avLst/>
            <a:gdLst>
              <a:gd name="connsiteX0" fmla="*/ 825500 w 1651000"/>
              <a:gd name="connsiteY0" fmla="*/ 0 h 1651000"/>
              <a:gd name="connsiteX1" fmla="*/ 1651000 w 1651000"/>
              <a:gd name="connsiteY1" fmla="*/ 825500 h 1651000"/>
              <a:gd name="connsiteX2" fmla="*/ 825500 w 1651000"/>
              <a:gd name="connsiteY2" fmla="*/ 1651000 h 1651000"/>
              <a:gd name="connsiteX3" fmla="*/ 0 w 1651000"/>
              <a:gd name="connsiteY3" fmla="*/ 825500 h 1651000"/>
              <a:gd name="connsiteX4" fmla="*/ 825500 w 1651000"/>
              <a:gd name="connsiteY4" fmla="*/ 0 h 165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1651000">
                <a:moveTo>
                  <a:pt x="825500" y="0"/>
                </a:moveTo>
                <a:cubicBezTo>
                  <a:pt x="1281411" y="0"/>
                  <a:pt x="1651000" y="369589"/>
                  <a:pt x="1651000" y="825500"/>
                </a:cubicBezTo>
                <a:cubicBezTo>
                  <a:pt x="1651000" y="1281411"/>
                  <a:pt x="1281411" y="1651000"/>
                  <a:pt x="825500" y="1651000"/>
                </a:cubicBezTo>
                <a:cubicBezTo>
                  <a:pt x="369589" y="1651000"/>
                  <a:pt x="0" y="1281411"/>
                  <a:pt x="0" y="825500"/>
                </a:cubicBezTo>
                <a:cubicBezTo>
                  <a:pt x="0" y="369589"/>
                  <a:pt x="369589" y="0"/>
                  <a:pt x="825500" y="0"/>
                </a:cubicBezTo>
                <a:close/>
              </a:path>
            </a:pathLst>
          </a:custGeom>
        </p:spPr>
        <p:txBody>
          <a:bodyPr wrap="square">
            <a:noAutofit/>
          </a:bodyPr>
          <a:lstStyle/>
          <a:p>
            <a:endParaRPr lang="zh-CN" altLang="en-US"/>
          </a:p>
        </p:txBody>
      </p:sp>
      <p:sp>
        <p:nvSpPr>
          <p:cNvPr id="87" name="图片占位符 86">
            <a:extLst>
              <a:ext uri="{FF2B5EF4-FFF2-40B4-BE49-F238E27FC236}">
                <a16:creationId xmlns:a16="http://schemas.microsoft.com/office/drawing/2014/main" id="{ADC2C100-3E17-4A42-84C9-1F80889E2CAA}"/>
              </a:ext>
            </a:extLst>
          </p:cNvPr>
          <p:cNvSpPr>
            <a:spLocks noGrp="1"/>
          </p:cNvSpPr>
          <p:nvPr>
            <p:ph type="pic" sz="quarter" idx="11"/>
          </p:nvPr>
        </p:nvSpPr>
        <p:spPr>
          <a:xfrm>
            <a:off x="6384925" y="1663700"/>
            <a:ext cx="1651000" cy="1651000"/>
          </a:xfrm>
          <a:custGeom>
            <a:avLst/>
            <a:gdLst>
              <a:gd name="connsiteX0" fmla="*/ 825500 w 1651000"/>
              <a:gd name="connsiteY0" fmla="*/ 0 h 1651000"/>
              <a:gd name="connsiteX1" fmla="*/ 1651000 w 1651000"/>
              <a:gd name="connsiteY1" fmla="*/ 825500 h 1651000"/>
              <a:gd name="connsiteX2" fmla="*/ 825500 w 1651000"/>
              <a:gd name="connsiteY2" fmla="*/ 1651000 h 1651000"/>
              <a:gd name="connsiteX3" fmla="*/ 0 w 1651000"/>
              <a:gd name="connsiteY3" fmla="*/ 825500 h 1651000"/>
              <a:gd name="connsiteX4" fmla="*/ 825500 w 1651000"/>
              <a:gd name="connsiteY4" fmla="*/ 0 h 165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1651000">
                <a:moveTo>
                  <a:pt x="825500" y="0"/>
                </a:moveTo>
                <a:cubicBezTo>
                  <a:pt x="1281411" y="0"/>
                  <a:pt x="1651000" y="369589"/>
                  <a:pt x="1651000" y="825500"/>
                </a:cubicBezTo>
                <a:cubicBezTo>
                  <a:pt x="1651000" y="1281411"/>
                  <a:pt x="1281411" y="1651000"/>
                  <a:pt x="825500" y="1651000"/>
                </a:cubicBezTo>
                <a:cubicBezTo>
                  <a:pt x="369589" y="1651000"/>
                  <a:pt x="0" y="1281411"/>
                  <a:pt x="0" y="825500"/>
                </a:cubicBezTo>
                <a:cubicBezTo>
                  <a:pt x="0" y="369589"/>
                  <a:pt x="369589" y="0"/>
                  <a:pt x="825500" y="0"/>
                </a:cubicBezTo>
                <a:close/>
              </a:path>
            </a:pathLst>
          </a:custGeom>
        </p:spPr>
        <p:txBody>
          <a:bodyPr wrap="square">
            <a:noAutofit/>
          </a:bodyPr>
          <a:lstStyle/>
          <a:p>
            <a:endParaRPr lang="zh-CN" altLang="en-US"/>
          </a:p>
        </p:txBody>
      </p:sp>
      <p:sp>
        <p:nvSpPr>
          <p:cNvPr id="88" name="图片占位符 87">
            <a:extLst>
              <a:ext uri="{FF2B5EF4-FFF2-40B4-BE49-F238E27FC236}">
                <a16:creationId xmlns:a16="http://schemas.microsoft.com/office/drawing/2014/main" id="{B4564F7E-FDE1-4A8D-95B7-6DD4D5DBD931}"/>
              </a:ext>
            </a:extLst>
          </p:cNvPr>
          <p:cNvSpPr>
            <a:spLocks noGrp="1"/>
          </p:cNvSpPr>
          <p:nvPr>
            <p:ph type="pic" sz="quarter" idx="12"/>
          </p:nvPr>
        </p:nvSpPr>
        <p:spPr>
          <a:xfrm>
            <a:off x="6384925" y="3841750"/>
            <a:ext cx="1651000" cy="1651000"/>
          </a:xfrm>
          <a:custGeom>
            <a:avLst/>
            <a:gdLst>
              <a:gd name="connsiteX0" fmla="*/ 825500 w 1651000"/>
              <a:gd name="connsiteY0" fmla="*/ 0 h 1651000"/>
              <a:gd name="connsiteX1" fmla="*/ 1651000 w 1651000"/>
              <a:gd name="connsiteY1" fmla="*/ 825500 h 1651000"/>
              <a:gd name="connsiteX2" fmla="*/ 825500 w 1651000"/>
              <a:gd name="connsiteY2" fmla="*/ 1651000 h 1651000"/>
              <a:gd name="connsiteX3" fmla="*/ 0 w 1651000"/>
              <a:gd name="connsiteY3" fmla="*/ 825500 h 1651000"/>
              <a:gd name="connsiteX4" fmla="*/ 825500 w 1651000"/>
              <a:gd name="connsiteY4" fmla="*/ 0 h 165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1651000">
                <a:moveTo>
                  <a:pt x="825500" y="0"/>
                </a:moveTo>
                <a:cubicBezTo>
                  <a:pt x="1281411" y="0"/>
                  <a:pt x="1651000" y="369589"/>
                  <a:pt x="1651000" y="825500"/>
                </a:cubicBezTo>
                <a:cubicBezTo>
                  <a:pt x="1651000" y="1281411"/>
                  <a:pt x="1281411" y="1651000"/>
                  <a:pt x="825500" y="1651000"/>
                </a:cubicBezTo>
                <a:cubicBezTo>
                  <a:pt x="369589" y="1651000"/>
                  <a:pt x="0" y="1281411"/>
                  <a:pt x="0" y="825500"/>
                </a:cubicBezTo>
                <a:cubicBezTo>
                  <a:pt x="0" y="369589"/>
                  <a:pt x="369589" y="0"/>
                  <a:pt x="825500" y="0"/>
                </a:cubicBezTo>
                <a:close/>
              </a:path>
            </a:pathLst>
          </a:custGeom>
        </p:spPr>
        <p:txBody>
          <a:bodyPr wrap="square">
            <a:noAutofit/>
          </a:bodyPr>
          <a:lstStyle/>
          <a:p>
            <a:endParaRPr lang="zh-CN" altLang="en-US"/>
          </a:p>
        </p:txBody>
      </p:sp>
      <p:sp>
        <p:nvSpPr>
          <p:cNvPr id="93" name="图片占位符 92">
            <a:extLst>
              <a:ext uri="{FF2B5EF4-FFF2-40B4-BE49-F238E27FC236}">
                <a16:creationId xmlns:a16="http://schemas.microsoft.com/office/drawing/2014/main" id="{EBE10DCB-4521-437A-9F2F-CE49408DCCC4}"/>
              </a:ext>
            </a:extLst>
          </p:cNvPr>
          <p:cNvSpPr>
            <a:spLocks noGrp="1"/>
          </p:cNvSpPr>
          <p:nvPr>
            <p:ph type="pic" sz="quarter" idx="13"/>
          </p:nvPr>
        </p:nvSpPr>
        <p:spPr>
          <a:xfrm>
            <a:off x="1593850" y="3841750"/>
            <a:ext cx="1651000" cy="1651000"/>
          </a:xfrm>
          <a:custGeom>
            <a:avLst/>
            <a:gdLst>
              <a:gd name="connsiteX0" fmla="*/ 825500 w 1651000"/>
              <a:gd name="connsiteY0" fmla="*/ 0 h 1651000"/>
              <a:gd name="connsiteX1" fmla="*/ 1651000 w 1651000"/>
              <a:gd name="connsiteY1" fmla="*/ 825500 h 1651000"/>
              <a:gd name="connsiteX2" fmla="*/ 825500 w 1651000"/>
              <a:gd name="connsiteY2" fmla="*/ 1651000 h 1651000"/>
              <a:gd name="connsiteX3" fmla="*/ 0 w 1651000"/>
              <a:gd name="connsiteY3" fmla="*/ 825500 h 1651000"/>
              <a:gd name="connsiteX4" fmla="*/ 825500 w 1651000"/>
              <a:gd name="connsiteY4" fmla="*/ 0 h 165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1651000">
                <a:moveTo>
                  <a:pt x="825500" y="0"/>
                </a:moveTo>
                <a:cubicBezTo>
                  <a:pt x="1281411" y="0"/>
                  <a:pt x="1651000" y="369589"/>
                  <a:pt x="1651000" y="825500"/>
                </a:cubicBezTo>
                <a:cubicBezTo>
                  <a:pt x="1651000" y="1281411"/>
                  <a:pt x="1281411" y="1651000"/>
                  <a:pt x="825500" y="1651000"/>
                </a:cubicBezTo>
                <a:cubicBezTo>
                  <a:pt x="369589" y="1651000"/>
                  <a:pt x="0" y="1281411"/>
                  <a:pt x="0" y="825500"/>
                </a:cubicBezTo>
                <a:cubicBezTo>
                  <a:pt x="0" y="369589"/>
                  <a:pt x="369589" y="0"/>
                  <a:pt x="825500" y="0"/>
                </a:cubicBezTo>
                <a:close/>
              </a:path>
            </a:pathLst>
          </a:custGeom>
        </p:spPr>
        <p:txBody>
          <a:bodyPr wrap="square">
            <a:noAutofit/>
          </a:bodyPr>
          <a:lstStyle/>
          <a:p>
            <a:endParaRPr lang="zh-CN" altLang="en-US"/>
          </a:p>
        </p:txBody>
      </p:sp>
      <p:sp>
        <p:nvSpPr>
          <p:cNvPr id="80" name="文本框 79">
            <a:extLst>
              <a:ext uri="{FF2B5EF4-FFF2-40B4-BE49-F238E27FC236}">
                <a16:creationId xmlns:a16="http://schemas.microsoft.com/office/drawing/2014/main" id="{944C7599-3FEA-4F54-8B11-1EE690D0F6F9}"/>
              </a:ext>
            </a:extLst>
          </p:cNvPr>
          <p:cNvSpPr txBox="1"/>
          <p:nvPr userDrawn="1"/>
        </p:nvSpPr>
        <p:spPr>
          <a:xfrm>
            <a:off x="3632200" y="1937809"/>
            <a:ext cx="1441450" cy="416983"/>
          </a:xfrm>
          <a:prstGeom prst="round1Rect">
            <a:avLst>
              <a:gd name="adj" fmla="val 50000"/>
            </a:avLst>
          </a:prstGeom>
          <a:gradFill flip="none" rotWithShape="1">
            <a:gsLst>
              <a:gs pos="0">
                <a:schemeClr val="accent1"/>
              </a:gs>
              <a:gs pos="50000">
                <a:schemeClr val="accent2"/>
              </a:gs>
            </a:gsLst>
            <a:lin ang="0" scaled="1"/>
            <a:tileRect/>
          </a:gradFill>
        </p:spPr>
        <p:txBody>
          <a:bodyPr wrap="square" rtlCol="0" anchor="ctr">
            <a:normAutofit/>
          </a:bodyPr>
          <a:lstStyle/>
          <a:p>
            <a:pPr algn="ctr"/>
            <a:endParaRPr lang="zh-CN" altLang="en-US" b="1" dirty="0">
              <a:solidFill>
                <a:schemeClr val="bg1"/>
              </a:solidFill>
            </a:endParaRPr>
          </a:p>
        </p:txBody>
      </p:sp>
      <p:sp>
        <p:nvSpPr>
          <p:cNvPr id="82" name="文本框 81">
            <a:extLst>
              <a:ext uri="{FF2B5EF4-FFF2-40B4-BE49-F238E27FC236}">
                <a16:creationId xmlns:a16="http://schemas.microsoft.com/office/drawing/2014/main" id="{A325326E-8E6A-420A-8389-E54C04C32A48}"/>
              </a:ext>
            </a:extLst>
          </p:cNvPr>
          <p:cNvSpPr txBox="1"/>
          <p:nvPr userDrawn="1"/>
        </p:nvSpPr>
        <p:spPr>
          <a:xfrm>
            <a:off x="8423275" y="1937809"/>
            <a:ext cx="1441450" cy="416983"/>
          </a:xfrm>
          <a:prstGeom prst="round1Rect">
            <a:avLst>
              <a:gd name="adj" fmla="val 50000"/>
            </a:avLst>
          </a:prstGeom>
          <a:gradFill flip="none" rotWithShape="1">
            <a:gsLst>
              <a:gs pos="0">
                <a:schemeClr val="accent1"/>
              </a:gs>
              <a:gs pos="50000">
                <a:schemeClr val="accent2"/>
              </a:gs>
            </a:gsLst>
            <a:lin ang="0" scaled="1"/>
            <a:tileRect/>
          </a:gradFill>
        </p:spPr>
        <p:txBody>
          <a:bodyPr wrap="square" rtlCol="0" anchor="ctr">
            <a:normAutofit/>
          </a:bodyPr>
          <a:lstStyle/>
          <a:p>
            <a:pPr algn="ctr"/>
            <a:endParaRPr lang="zh-CN" altLang="en-US" b="1" dirty="0">
              <a:solidFill>
                <a:schemeClr val="bg1"/>
              </a:solidFill>
            </a:endParaRPr>
          </a:p>
        </p:txBody>
      </p:sp>
      <p:sp>
        <p:nvSpPr>
          <p:cNvPr id="84" name="文本框 83">
            <a:extLst>
              <a:ext uri="{FF2B5EF4-FFF2-40B4-BE49-F238E27FC236}">
                <a16:creationId xmlns:a16="http://schemas.microsoft.com/office/drawing/2014/main" id="{60595775-9C4D-43E9-B2DC-8B9676038803}"/>
              </a:ext>
            </a:extLst>
          </p:cNvPr>
          <p:cNvSpPr txBox="1"/>
          <p:nvPr userDrawn="1"/>
        </p:nvSpPr>
        <p:spPr>
          <a:xfrm>
            <a:off x="3632200" y="4115859"/>
            <a:ext cx="1441450" cy="416983"/>
          </a:xfrm>
          <a:prstGeom prst="round1Rect">
            <a:avLst>
              <a:gd name="adj" fmla="val 50000"/>
            </a:avLst>
          </a:prstGeom>
          <a:gradFill flip="none" rotWithShape="1">
            <a:gsLst>
              <a:gs pos="0">
                <a:schemeClr val="accent1"/>
              </a:gs>
              <a:gs pos="50000">
                <a:schemeClr val="accent2"/>
              </a:gs>
            </a:gsLst>
            <a:lin ang="0" scaled="1"/>
            <a:tileRect/>
          </a:gradFill>
        </p:spPr>
        <p:txBody>
          <a:bodyPr wrap="square" rtlCol="0" anchor="ctr">
            <a:normAutofit/>
          </a:bodyPr>
          <a:lstStyle/>
          <a:p>
            <a:pPr algn="ctr"/>
            <a:endParaRPr lang="zh-CN" altLang="en-US" b="1" dirty="0">
              <a:solidFill>
                <a:schemeClr val="bg1"/>
              </a:solidFill>
            </a:endParaRPr>
          </a:p>
        </p:txBody>
      </p:sp>
      <p:sp>
        <p:nvSpPr>
          <p:cNvPr id="89" name="文本框 88">
            <a:extLst>
              <a:ext uri="{FF2B5EF4-FFF2-40B4-BE49-F238E27FC236}">
                <a16:creationId xmlns:a16="http://schemas.microsoft.com/office/drawing/2014/main" id="{AFAF70E9-1F7A-4BCF-849E-C97CA5F7F02C}"/>
              </a:ext>
            </a:extLst>
          </p:cNvPr>
          <p:cNvSpPr txBox="1"/>
          <p:nvPr userDrawn="1"/>
        </p:nvSpPr>
        <p:spPr>
          <a:xfrm>
            <a:off x="8423275" y="4115859"/>
            <a:ext cx="1441450" cy="416983"/>
          </a:xfrm>
          <a:prstGeom prst="round1Rect">
            <a:avLst>
              <a:gd name="adj" fmla="val 50000"/>
            </a:avLst>
          </a:prstGeom>
          <a:gradFill flip="none" rotWithShape="1">
            <a:gsLst>
              <a:gs pos="0">
                <a:schemeClr val="accent1"/>
              </a:gs>
              <a:gs pos="50000">
                <a:schemeClr val="accent2"/>
              </a:gs>
            </a:gsLst>
            <a:lin ang="0" scaled="1"/>
            <a:tileRect/>
          </a:gradFill>
        </p:spPr>
        <p:txBody>
          <a:bodyPr wrap="square" rtlCol="0" anchor="ctr">
            <a:normAutofit/>
          </a:bodyPr>
          <a:lstStyle/>
          <a:p>
            <a:pPr algn="ctr"/>
            <a:endParaRPr lang="zh-CN" altLang="en-US" b="1" dirty="0">
              <a:solidFill>
                <a:schemeClr val="bg1"/>
              </a:solidFill>
            </a:endParaRPr>
          </a:p>
        </p:txBody>
      </p:sp>
      <p:sp>
        <p:nvSpPr>
          <p:cNvPr id="92" name="文本占位符 4">
            <a:extLst>
              <a:ext uri="{FF2B5EF4-FFF2-40B4-BE49-F238E27FC236}">
                <a16:creationId xmlns:a16="http://schemas.microsoft.com/office/drawing/2014/main" id="{5A475DF8-32E6-4F05-BA32-E3F5F317978C}"/>
              </a:ext>
            </a:extLst>
          </p:cNvPr>
          <p:cNvSpPr>
            <a:spLocks noGrp="1"/>
          </p:cNvSpPr>
          <p:nvPr>
            <p:ph type="body" sz="quarter" idx="20"/>
          </p:nvPr>
        </p:nvSpPr>
        <p:spPr>
          <a:xfrm>
            <a:off x="3632200" y="1995839"/>
            <a:ext cx="1441076" cy="323168"/>
          </a:xfrm>
        </p:spPr>
        <p:txBody>
          <a:bodyPr anchor="ctr">
            <a:noAutofit/>
          </a:bodyPr>
          <a:lstStyle>
            <a:lvl1pPr marL="0" indent="0" algn="ctr">
              <a:lnSpc>
                <a:spcPct val="100000"/>
              </a:lnSpc>
              <a:spcBef>
                <a:spcPts val="0"/>
              </a:spcBef>
              <a:buNone/>
              <a:defRPr sz="1600" b="1">
                <a:solidFill>
                  <a:schemeClr val="bg1"/>
                </a:solidFill>
                <a:latin typeface="+mn-ea"/>
                <a:ea typeface="+mn-ea"/>
              </a:defRPr>
            </a:lvl1pPr>
            <a:lvl5pPr marL="1828800" indent="0">
              <a:buNone/>
              <a:defRPr/>
            </a:lvl5pPr>
          </a:lstStyle>
          <a:p>
            <a:pPr lvl="0"/>
            <a:r>
              <a:rPr lang="zh-CN" altLang="en-US" dirty="0"/>
              <a:t>单击此处编辑母版文本样式</a:t>
            </a:r>
          </a:p>
        </p:txBody>
      </p:sp>
      <p:sp>
        <p:nvSpPr>
          <p:cNvPr id="4" name="文本占位符 3">
            <a:extLst>
              <a:ext uri="{FF2B5EF4-FFF2-40B4-BE49-F238E27FC236}">
                <a16:creationId xmlns:a16="http://schemas.microsoft.com/office/drawing/2014/main" id="{BE5BEA37-14DB-47C7-BD06-95C99764A38D}"/>
              </a:ext>
            </a:extLst>
          </p:cNvPr>
          <p:cNvSpPr>
            <a:spLocks noGrp="1"/>
          </p:cNvSpPr>
          <p:nvPr>
            <p:ph type="body" sz="quarter" idx="21"/>
          </p:nvPr>
        </p:nvSpPr>
        <p:spPr>
          <a:xfrm>
            <a:off x="3632200" y="2463800"/>
            <a:ext cx="2417160" cy="1077356"/>
          </a:xfrm>
        </p:spPr>
        <p:txBody>
          <a:bodyPr>
            <a:normAutofit/>
          </a:bodyPr>
          <a:lstStyle>
            <a:lvl1pPr>
              <a:defRPr sz="1400">
                <a:solidFill>
                  <a:schemeClr val="tx1">
                    <a:lumMod val="75000"/>
                    <a:lumOff val="25000"/>
                  </a:schemeClr>
                </a:solidFill>
              </a:defRPr>
            </a:lvl1pPr>
          </a:lstStyle>
          <a:p>
            <a:pPr lvl="0"/>
            <a:r>
              <a:rPr lang="zh-CN" altLang="en-US" dirty="0"/>
              <a:t>单击此处编辑母版文本样式</a:t>
            </a:r>
          </a:p>
        </p:txBody>
      </p:sp>
      <p:sp>
        <p:nvSpPr>
          <p:cNvPr id="94" name="文本占位符 4">
            <a:extLst>
              <a:ext uri="{FF2B5EF4-FFF2-40B4-BE49-F238E27FC236}">
                <a16:creationId xmlns:a16="http://schemas.microsoft.com/office/drawing/2014/main" id="{F6F0F3BD-136E-4336-A707-6C5E5B78C5FE}"/>
              </a:ext>
            </a:extLst>
          </p:cNvPr>
          <p:cNvSpPr>
            <a:spLocks noGrp="1"/>
          </p:cNvSpPr>
          <p:nvPr>
            <p:ph type="body" sz="quarter" idx="22"/>
          </p:nvPr>
        </p:nvSpPr>
        <p:spPr>
          <a:xfrm>
            <a:off x="3632200" y="4158146"/>
            <a:ext cx="1441076" cy="323168"/>
          </a:xfrm>
        </p:spPr>
        <p:txBody>
          <a:bodyPr anchor="ctr">
            <a:noAutofit/>
          </a:bodyPr>
          <a:lstStyle>
            <a:lvl1pPr marL="0" indent="0" algn="ctr">
              <a:lnSpc>
                <a:spcPct val="100000"/>
              </a:lnSpc>
              <a:spcBef>
                <a:spcPts val="0"/>
              </a:spcBef>
              <a:buNone/>
              <a:defRPr sz="1600" b="1">
                <a:solidFill>
                  <a:schemeClr val="bg1"/>
                </a:solidFill>
                <a:latin typeface="+mn-ea"/>
                <a:ea typeface="+mn-ea"/>
              </a:defRPr>
            </a:lvl1pPr>
            <a:lvl5pPr marL="1828800" indent="0">
              <a:buNone/>
              <a:defRPr/>
            </a:lvl5pPr>
          </a:lstStyle>
          <a:p>
            <a:pPr lvl="0"/>
            <a:r>
              <a:rPr lang="zh-CN" altLang="en-US" dirty="0"/>
              <a:t>单击此处编辑母版文本样式</a:t>
            </a:r>
          </a:p>
        </p:txBody>
      </p:sp>
      <p:sp>
        <p:nvSpPr>
          <p:cNvPr id="95" name="文本占位符 3">
            <a:extLst>
              <a:ext uri="{FF2B5EF4-FFF2-40B4-BE49-F238E27FC236}">
                <a16:creationId xmlns:a16="http://schemas.microsoft.com/office/drawing/2014/main" id="{392FC02A-A654-4271-8DEA-315393EFDABF}"/>
              </a:ext>
            </a:extLst>
          </p:cNvPr>
          <p:cNvSpPr>
            <a:spLocks noGrp="1"/>
          </p:cNvSpPr>
          <p:nvPr>
            <p:ph type="body" sz="quarter" idx="23"/>
          </p:nvPr>
        </p:nvSpPr>
        <p:spPr>
          <a:xfrm>
            <a:off x="3632200" y="4626107"/>
            <a:ext cx="2417160" cy="1077356"/>
          </a:xfrm>
        </p:spPr>
        <p:txBody>
          <a:bodyPr>
            <a:normAutofit/>
          </a:bodyPr>
          <a:lstStyle>
            <a:lvl1pPr>
              <a:defRPr sz="1400">
                <a:solidFill>
                  <a:schemeClr val="tx1">
                    <a:lumMod val="75000"/>
                    <a:lumOff val="25000"/>
                  </a:schemeClr>
                </a:solidFill>
              </a:defRPr>
            </a:lvl1pPr>
          </a:lstStyle>
          <a:p>
            <a:pPr lvl="0"/>
            <a:r>
              <a:rPr lang="zh-CN" altLang="en-US" dirty="0"/>
              <a:t>单击此处编辑母版文本样式</a:t>
            </a:r>
          </a:p>
        </p:txBody>
      </p:sp>
      <p:sp>
        <p:nvSpPr>
          <p:cNvPr id="96" name="文本占位符 4">
            <a:extLst>
              <a:ext uri="{FF2B5EF4-FFF2-40B4-BE49-F238E27FC236}">
                <a16:creationId xmlns:a16="http://schemas.microsoft.com/office/drawing/2014/main" id="{01C569A1-BB6E-4719-B3A6-E9BF4E1F3274}"/>
              </a:ext>
            </a:extLst>
          </p:cNvPr>
          <p:cNvSpPr>
            <a:spLocks noGrp="1"/>
          </p:cNvSpPr>
          <p:nvPr>
            <p:ph type="body" sz="quarter" idx="24"/>
          </p:nvPr>
        </p:nvSpPr>
        <p:spPr>
          <a:xfrm>
            <a:off x="8423275" y="1995839"/>
            <a:ext cx="1441076" cy="323168"/>
          </a:xfrm>
        </p:spPr>
        <p:txBody>
          <a:bodyPr anchor="ctr">
            <a:noAutofit/>
          </a:bodyPr>
          <a:lstStyle>
            <a:lvl1pPr marL="0" indent="0" algn="ctr">
              <a:lnSpc>
                <a:spcPct val="100000"/>
              </a:lnSpc>
              <a:spcBef>
                <a:spcPts val="0"/>
              </a:spcBef>
              <a:buNone/>
              <a:defRPr sz="1600" b="1">
                <a:solidFill>
                  <a:schemeClr val="bg1"/>
                </a:solidFill>
                <a:latin typeface="+mn-ea"/>
                <a:ea typeface="+mn-ea"/>
              </a:defRPr>
            </a:lvl1pPr>
            <a:lvl5pPr marL="1828800" indent="0">
              <a:buNone/>
              <a:defRPr/>
            </a:lvl5pPr>
          </a:lstStyle>
          <a:p>
            <a:pPr lvl="0"/>
            <a:r>
              <a:rPr lang="zh-CN" altLang="en-US" dirty="0"/>
              <a:t>单击此处编辑母版文本样式</a:t>
            </a:r>
          </a:p>
        </p:txBody>
      </p:sp>
      <p:sp>
        <p:nvSpPr>
          <p:cNvPr id="97" name="文本占位符 3">
            <a:extLst>
              <a:ext uri="{FF2B5EF4-FFF2-40B4-BE49-F238E27FC236}">
                <a16:creationId xmlns:a16="http://schemas.microsoft.com/office/drawing/2014/main" id="{424145E8-F1B7-4C8D-840F-58BB7827AF8F}"/>
              </a:ext>
            </a:extLst>
          </p:cNvPr>
          <p:cNvSpPr>
            <a:spLocks noGrp="1"/>
          </p:cNvSpPr>
          <p:nvPr>
            <p:ph type="body" sz="quarter" idx="25"/>
          </p:nvPr>
        </p:nvSpPr>
        <p:spPr>
          <a:xfrm>
            <a:off x="8423275" y="2463800"/>
            <a:ext cx="2417160" cy="1077356"/>
          </a:xfrm>
        </p:spPr>
        <p:txBody>
          <a:bodyPr>
            <a:normAutofit/>
          </a:bodyPr>
          <a:lstStyle>
            <a:lvl1pPr>
              <a:defRPr sz="1400">
                <a:solidFill>
                  <a:schemeClr val="tx1">
                    <a:lumMod val="75000"/>
                    <a:lumOff val="25000"/>
                  </a:schemeClr>
                </a:solidFill>
              </a:defRPr>
            </a:lvl1pPr>
          </a:lstStyle>
          <a:p>
            <a:pPr lvl="0"/>
            <a:r>
              <a:rPr lang="zh-CN" altLang="en-US" dirty="0"/>
              <a:t>单击此处编辑母版文本样式</a:t>
            </a:r>
          </a:p>
        </p:txBody>
      </p:sp>
      <p:sp>
        <p:nvSpPr>
          <p:cNvPr id="98" name="文本占位符 4">
            <a:extLst>
              <a:ext uri="{FF2B5EF4-FFF2-40B4-BE49-F238E27FC236}">
                <a16:creationId xmlns:a16="http://schemas.microsoft.com/office/drawing/2014/main" id="{A51B8695-45AC-431A-ACA8-D9BE2878A048}"/>
              </a:ext>
            </a:extLst>
          </p:cNvPr>
          <p:cNvSpPr>
            <a:spLocks noGrp="1"/>
          </p:cNvSpPr>
          <p:nvPr>
            <p:ph type="body" sz="quarter" idx="26"/>
          </p:nvPr>
        </p:nvSpPr>
        <p:spPr>
          <a:xfrm>
            <a:off x="8423275" y="4158146"/>
            <a:ext cx="1441076" cy="323168"/>
          </a:xfrm>
        </p:spPr>
        <p:txBody>
          <a:bodyPr anchor="ctr">
            <a:noAutofit/>
          </a:bodyPr>
          <a:lstStyle>
            <a:lvl1pPr marL="0" indent="0" algn="ctr">
              <a:lnSpc>
                <a:spcPct val="100000"/>
              </a:lnSpc>
              <a:spcBef>
                <a:spcPts val="0"/>
              </a:spcBef>
              <a:buNone/>
              <a:defRPr sz="1600" b="1">
                <a:solidFill>
                  <a:schemeClr val="bg1"/>
                </a:solidFill>
                <a:latin typeface="+mn-ea"/>
                <a:ea typeface="+mn-ea"/>
              </a:defRPr>
            </a:lvl1pPr>
            <a:lvl5pPr marL="1828800" indent="0">
              <a:buNone/>
              <a:defRPr/>
            </a:lvl5pPr>
          </a:lstStyle>
          <a:p>
            <a:pPr lvl="0"/>
            <a:r>
              <a:rPr lang="zh-CN" altLang="en-US" dirty="0"/>
              <a:t>单击此处编辑母版文本样式</a:t>
            </a:r>
          </a:p>
        </p:txBody>
      </p:sp>
      <p:sp>
        <p:nvSpPr>
          <p:cNvPr id="99" name="文本占位符 3">
            <a:extLst>
              <a:ext uri="{FF2B5EF4-FFF2-40B4-BE49-F238E27FC236}">
                <a16:creationId xmlns:a16="http://schemas.microsoft.com/office/drawing/2014/main" id="{75BFC9FA-E4D3-479F-9A66-5364A8F34FCC}"/>
              </a:ext>
            </a:extLst>
          </p:cNvPr>
          <p:cNvSpPr>
            <a:spLocks noGrp="1"/>
          </p:cNvSpPr>
          <p:nvPr>
            <p:ph type="body" sz="quarter" idx="27"/>
          </p:nvPr>
        </p:nvSpPr>
        <p:spPr>
          <a:xfrm>
            <a:off x="8423275" y="4626107"/>
            <a:ext cx="2417160" cy="1077356"/>
          </a:xfrm>
        </p:spPr>
        <p:txBody>
          <a:bodyPr>
            <a:normAutofit/>
          </a:bodyPr>
          <a:lstStyle>
            <a:lvl1pPr>
              <a:defRPr sz="1400">
                <a:solidFill>
                  <a:schemeClr val="tx1">
                    <a:lumMod val="75000"/>
                    <a:lumOff val="2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5382577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0" name="图片占位符 9">
            <a:extLst>
              <a:ext uri="{FF2B5EF4-FFF2-40B4-BE49-F238E27FC236}">
                <a16:creationId xmlns:a16="http://schemas.microsoft.com/office/drawing/2014/main" id="{E73D9976-CC57-42E9-9C30-AC804B37FE1E}"/>
              </a:ext>
            </a:extLst>
          </p:cNvPr>
          <p:cNvSpPr>
            <a:spLocks noGrp="1"/>
          </p:cNvSpPr>
          <p:nvPr>
            <p:ph type="pic" sz="quarter" idx="28"/>
          </p:nvPr>
        </p:nvSpPr>
        <p:spPr>
          <a:xfrm>
            <a:off x="4" y="1"/>
            <a:ext cx="12191993" cy="3362762"/>
          </a:xfrm>
        </p:spPr>
        <p:txBody>
          <a:bodyPr/>
          <a:lstStyle/>
          <a:p>
            <a:endParaRPr lang="zh-CN" altLang="en-US"/>
          </a:p>
        </p:txBody>
      </p:sp>
      <p:sp>
        <p:nvSpPr>
          <p:cNvPr id="4" name="日期占位符 3">
            <a:extLst>
              <a:ext uri="{FF2B5EF4-FFF2-40B4-BE49-F238E27FC236}">
                <a16:creationId xmlns:a16="http://schemas.microsoft.com/office/drawing/2014/main" id="{0362CFAF-E482-4706-BBD1-2FCDD07685FF}"/>
              </a:ext>
            </a:extLst>
          </p:cNvPr>
          <p:cNvSpPr>
            <a:spLocks noGrp="1"/>
          </p:cNvSpPr>
          <p:nvPr>
            <p:ph type="dt" sz="half" idx="10"/>
          </p:nvPr>
        </p:nvSpPr>
        <p:spPr/>
        <p:txBody>
          <a:bodyPr/>
          <a:lstStyle>
            <a:lvl1pPr>
              <a:defRPr>
                <a:latin typeface="+mn-ea"/>
                <a:ea typeface="+mn-ea"/>
              </a:defRPr>
            </a:lvl1pPr>
          </a:lstStyle>
          <a:p>
            <a:r>
              <a:rPr lang="zh-CN" altLang="en-US"/>
              <a:t>仁肃勤朴、求是奋发</a:t>
            </a:r>
            <a:endParaRPr lang="zh-CN" altLang="en-US" dirty="0"/>
          </a:p>
        </p:txBody>
      </p:sp>
      <p:sp>
        <p:nvSpPr>
          <p:cNvPr id="6" name="灯片编号占位符 5">
            <a:extLst>
              <a:ext uri="{FF2B5EF4-FFF2-40B4-BE49-F238E27FC236}">
                <a16:creationId xmlns:a16="http://schemas.microsoft.com/office/drawing/2014/main" id="{8E44CC56-595D-47BE-8A15-B8F3479D08B8}"/>
              </a:ext>
            </a:extLst>
          </p:cNvPr>
          <p:cNvSpPr>
            <a:spLocks noGrp="1"/>
          </p:cNvSpPr>
          <p:nvPr>
            <p:ph type="sldNum" sz="quarter" idx="12"/>
          </p:nvPr>
        </p:nvSpPr>
        <p:spPr/>
        <p:txBody>
          <a:bodyPr/>
          <a:lstStyle/>
          <a:p>
            <a:fld id="{B74810B7-83A7-424C-93C8-85BC983329C6}" type="slidenum">
              <a:rPr lang="zh-CN" altLang="en-US" smtClean="0"/>
              <a:t>‹#›</a:t>
            </a:fld>
            <a:endParaRPr lang="zh-CN" altLang="en-US"/>
          </a:p>
        </p:txBody>
      </p:sp>
      <p:sp>
        <p:nvSpPr>
          <p:cNvPr id="9" name="矩形 8">
            <a:extLst>
              <a:ext uri="{FF2B5EF4-FFF2-40B4-BE49-F238E27FC236}">
                <a16:creationId xmlns:a16="http://schemas.microsoft.com/office/drawing/2014/main" id="{820AA59A-2032-49F7-8A10-1B4706613D2D}"/>
              </a:ext>
            </a:extLst>
          </p:cNvPr>
          <p:cNvSpPr/>
          <p:nvPr userDrawn="1"/>
        </p:nvSpPr>
        <p:spPr>
          <a:xfrm>
            <a:off x="-1" y="3362762"/>
            <a:ext cx="12191993" cy="186848"/>
          </a:xfrm>
          <a:prstGeom prst="rect">
            <a:avLst/>
          </a:prstGeom>
          <a:gradFill>
            <a:gsLst>
              <a:gs pos="100000">
                <a:schemeClr val="accent3"/>
              </a:gs>
              <a:gs pos="66000">
                <a:schemeClr val="accent2"/>
              </a:gs>
              <a:gs pos="0">
                <a:schemeClr val="accent1"/>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片占位符 18">
            <a:extLst>
              <a:ext uri="{FF2B5EF4-FFF2-40B4-BE49-F238E27FC236}">
                <a16:creationId xmlns:a16="http://schemas.microsoft.com/office/drawing/2014/main" id="{7BE540BD-1186-4F95-B88E-9D168C9CF916}"/>
              </a:ext>
            </a:extLst>
          </p:cNvPr>
          <p:cNvSpPr>
            <a:spLocks noGrp="1"/>
          </p:cNvSpPr>
          <p:nvPr>
            <p:ph type="pic" sz="quarter" idx="13"/>
          </p:nvPr>
        </p:nvSpPr>
        <p:spPr>
          <a:xfrm>
            <a:off x="5313363" y="3968750"/>
            <a:ext cx="1587500" cy="1587500"/>
          </a:xfrm>
          <a:custGeom>
            <a:avLst/>
            <a:gdLst>
              <a:gd name="connsiteX0" fmla="*/ 793750 w 1587500"/>
              <a:gd name="connsiteY0" fmla="*/ 0 h 1587500"/>
              <a:gd name="connsiteX1" fmla="*/ 1587500 w 1587500"/>
              <a:gd name="connsiteY1" fmla="*/ 793750 h 1587500"/>
              <a:gd name="connsiteX2" fmla="*/ 793750 w 1587500"/>
              <a:gd name="connsiteY2" fmla="*/ 1587500 h 1587500"/>
              <a:gd name="connsiteX3" fmla="*/ 0 w 1587500"/>
              <a:gd name="connsiteY3" fmla="*/ 793750 h 1587500"/>
              <a:gd name="connsiteX4" fmla="*/ 793750 w 1587500"/>
              <a:gd name="connsiteY4" fmla="*/ 0 h 158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0" h="1587500">
                <a:moveTo>
                  <a:pt x="793750" y="0"/>
                </a:moveTo>
                <a:cubicBezTo>
                  <a:pt x="1232126" y="0"/>
                  <a:pt x="1587500" y="355374"/>
                  <a:pt x="1587500" y="793750"/>
                </a:cubicBezTo>
                <a:cubicBezTo>
                  <a:pt x="1587500" y="1232126"/>
                  <a:pt x="1232126" y="1587500"/>
                  <a:pt x="793750" y="1587500"/>
                </a:cubicBezTo>
                <a:cubicBezTo>
                  <a:pt x="355374" y="1587500"/>
                  <a:pt x="0" y="1232126"/>
                  <a:pt x="0" y="793750"/>
                </a:cubicBezTo>
                <a:cubicBezTo>
                  <a:pt x="0" y="355374"/>
                  <a:pt x="355374" y="0"/>
                  <a:pt x="793750" y="0"/>
                </a:cubicBezTo>
                <a:close/>
              </a:path>
            </a:pathLst>
          </a:custGeom>
        </p:spPr>
        <p:txBody>
          <a:bodyPr wrap="square">
            <a:noAutofit/>
          </a:bodyPr>
          <a:lstStyle/>
          <a:p>
            <a:endParaRPr lang="zh-CN" altLang="en-US"/>
          </a:p>
        </p:txBody>
      </p:sp>
      <p:sp>
        <p:nvSpPr>
          <p:cNvPr id="20" name="图片占位符 19">
            <a:extLst>
              <a:ext uri="{FF2B5EF4-FFF2-40B4-BE49-F238E27FC236}">
                <a16:creationId xmlns:a16="http://schemas.microsoft.com/office/drawing/2014/main" id="{FD26FA6E-6403-48F1-8F0F-48F2035B91AD}"/>
              </a:ext>
            </a:extLst>
          </p:cNvPr>
          <p:cNvSpPr>
            <a:spLocks noGrp="1"/>
          </p:cNvSpPr>
          <p:nvPr>
            <p:ph type="pic" sz="quarter" idx="14"/>
          </p:nvPr>
        </p:nvSpPr>
        <p:spPr>
          <a:xfrm>
            <a:off x="3004344" y="3968750"/>
            <a:ext cx="1587500" cy="1587500"/>
          </a:xfrm>
          <a:custGeom>
            <a:avLst/>
            <a:gdLst>
              <a:gd name="connsiteX0" fmla="*/ 793750 w 1587500"/>
              <a:gd name="connsiteY0" fmla="*/ 0 h 1587500"/>
              <a:gd name="connsiteX1" fmla="*/ 1587500 w 1587500"/>
              <a:gd name="connsiteY1" fmla="*/ 793750 h 1587500"/>
              <a:gd name="connsiteX2" fmla="*/ 793750 w 1587500"/>
              <a:gd name="connsiteY2" fmla="*/ 1587500 h 1587500"/>
              <a:gd name="connsiteX3" fmla="*/ 0 w 1587500"/>
              <a:gd name="connsiteY3" fmla="*/ 793750 h 1587500"/>
              <a:gd name="connsiteX4" fmla="*/ 793750 w 1587500"/>
              <a:gd name="connsiteY4" fmla="*/ 0 h 158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0" h="1587500">
                <a:moveTo>
                  <a:pt x="793750" y="0"/>
                </a:moveTo>
                <a:cubicBezTo>
                  <a:pt x="1232126" y="0"/>
                  <a:pt x="1587500" y="355374"/>
                  <a:pt x="1587500" y="793750"/>
                </a:cubicBezTo>
                <a:cubicBezTo>
                  <a:pt x="1587500" y="1232126"/>
                  <a:pt x="1232126" y="1587500"/>
                  <a:pt x="793750" y="1587500"/>
                </a:cubicBezTo>
                <a:cubicBezTo>
                  <a:pt x="355374" y="1587500"/>
                  <a:pt x="0" y="1232126"/>
                  <a:pt x="0" y="793750"/>
                </a:cubicBezTo>
                <a:cubicBezTo>
                  <a:pt x="0" y="355374"/>
                  <a:pt x="355374" y="0"/>
                  <a:pt x="793750" y="0"/>
                </a:cubicBezTo>
                <a:close/>
              </a:path>
            </a:pathLst>
          </a:custGeom>
        </p:spPr>
        <p:txBody>
          <a:bodyPr wrap="square">
            <a:noAutofit/>
          </a:bodyPr>
          <a:lstStyle/>
          <a:p>
            <a:endParaRPr lang="zh-CN" altLang="en-US"/>
          </a:p>
        </p:txBody>
      </p:sp>
      <p:sp>
        <p:nvSpPr>
          <p:cNvPr id="21" name="图片占位符 20">
            <a:extLst>
              <a:ext uri="{FF2B5EF4-FFF2-40B4-BE49-F238E27FC236}">
                <a16:creationId xmlns:a16="http://schemas.microsoft.com/office/drawing/2014/main" id="{F1F232A1-9FC4-4776-9B34-8F73712B41FC}"/>
              </a:ext>
            </a:extLst>
          </p:cNvPr>
          <p:cNvSpPr>
            <a:spLocks noGrp="1"/>
          </p:cNvSpPr>
          <p:nvPr>
            <p:ph type="pic" sz="quarter" idx="15"/>
          </p:nvPr>
        </p:nvSpPr>
        <p:spPr>
          <a:xfrm>
            <a:off x="695325" y="3968750"/>
            <a:ext cx="1587500" cy="1587500"/>
          </a:xfrm>
          <a:custGeom>
            <a:avLst/>
            <a:gdLst>
              <a:gd name="connsiteX0" fmla="*/ 793750 w 1587500"/>
              <a:gd name="connsiteY0" fmla="*/ 0 h 1587500"/>
              <a:gd name="connsiteX1" fmla="*/ 1587500 w 1587500"/>
              <a:gd name="connsiteY1" fmla="*/ 793750 h 1587500"/>
              <a:gd name="connsiteX2" fmla="*/ 793750 w 1587500"/>
              <a:gd name="connsiteY2" fmla="*/ 1587500 h 1587500"/>
              <a:gd name="connsiteX3" fmla="*/ 0 w 1587500"/>
              <a:gd name="connsiteY3" fmla="*/ 793750 h 1587500"/>
              <a:gd name="connsiteX4" fmla="*/ 793750 w 1587500"/>
              <a:gd name="connsiteY4" fmla="*/ 0 h 158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0" h="1587500">
                <a:moveTo>
                  <a:pt x="793750" y="0"/>
                </a:moveTo>
                <a:cubicBezTo>
                  <a:pt x="1232126" y="0"/>
                  <a:pt x="1587500" y="355374"/>
                  <a:pt x="1587500" y="793750"/>
                </a:cubicBezTo>
                <a:cubicBezTo>
                  <a:pt x="1587500" y="1232126"/>
                  <a:pt x="1232126" y="1587500"/>
                  <a:pt x="793750" y="1587500"/>
                </a:cubicBezTo>
                <a:cubicBezTo>
                  <a:pt x="355374" y="1587500"/>
                  <a:pt x="0" y="1232126"/>
                  <a:pt x="0" y="793750"/>
                </a:cubicBezTo>
                <a:cubicBezTo>
                  <a:pt x="0" y="355374"/>
                  <a:pt x="355374" y="0"/>
                  <a:pt x="793750" y="0"/>
                </a:cubicBez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9A8AC040-12BE-458A-AA44-F133039D4556}"/>
              </a:ext>
            </a:extLst>
          </p:cNvPr>
          <p:cNvSpPr>
            <a:spLocks noGrp="1"/>
          </p:cNvSpPr>
          <p:nvPr>
            <p:ph type="pic" sz="quarter" idx="16"/>
          </p:nvPr>
        </p:nvSpPr>
        <p:spPr>
          <a:xfrm>
            <a:off x="9931400" y="3968750"/>
            <a:ext cx="1587500" cy="1587500"/>
          </a:xfrm>
          <a:custGeom>
            <a:avLst/>
            <a:gdLst>
              <a:gd name="connsiteX0" fmla="*/ 793750 w 1587500"/>
              <a:gd name="connsiteY0" fmla="*/ 0 h 1587500"/>
              <a:gd name="connsiteX1" fmla="*/ 1587500 w 1587500"/>
              <a:gd name="connsiteY1" fmla="*/ 793750 h 1587500"/>
              <a:gd name="connsiteX2" fmla="*/ 793750 w 1587500"/>
              <a:gd name="connsiteY2" fmla="*/ 1587500 h 1587500"/>
              <a:gd name="connsiteX3" fmla="*/ 0 w 1587500"/>
              <a:gd name="connsiteY3" fmla="*/ 793750 h 1587500"/>
              <a:gd name="connsiteX4" fmla="*/ 793750 w 1587500"/>
              <a:gd name="connsiteY4" fmla="*/ 0 h 158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0" h="1587500">
                <a:moveTo>
                  <a:pt x="793750" y="0"/>
                </a:moveTo>
                <a:cubicBezTo>
                  <a:pt x="1232126" y="0"/>
                  <a:pt x="1587500" y="355374"/>
                  <a:pt x="1587500" y="793750"/>
                </a:cubicBezTo>
                <a:cubicBezTo>
                  <a:pt x="1587500" y="1232126"/>
                  <a:pt x="1232126" y="1587500"/>
                  <a:pt x="793750" y="1587500"/>
                </a:cubicBezTo>
                <a:cubicBezTo>
                  <a:pt x="355374" y="1587500"/>
                  <a:pt x="0" y="1232126"/>
                  <a:pt x="0" y="793750"/>
                </a:cubicBezTo>
                <a:cubicBezTo>
                  <a:pt x="0" y="355374"/>
                  <a:pt x="355374" y="0"/>
                  <a:pt x="793750" y="0"/>
                </a:cubicBezTo>
                <a:close/>
              </a:path>
            </a:pathLst>
          </a:custGeom>
        </p:spPr>
        <p:txBody>
          <a:bodyPr wrap="square">
            <a:noAutofit/>
          </a:bodyPr>
          <a:lstStyle/>
          <a:p>
            <a:endParaRPr lang="zh-CN" altLang="en-US"/>
          </a:p>
        </p:txBody>
      </p:sp>
      <p:sp>
        <p:nvSpPr>
          <p:cNvPr id="23" name="图片占位符 22">
            <a:extLst>
              <a:ext uri="{FF2B5EF4-FFF2-40B4-BE49-F238E27FC236}">
                <a16:creationId xmlns:a16="http://schemas.microsoft.com/office/drawing/2014/main" id="{FDBA0BA2-6EC2-4337-A0EF-C81E7AE53EFC}"/>
              </a:ext>
            </a:extLst>
          </p:cNvPr>
          <p:cNvSpPr>
            <a:spLocks noGrp="1"/>
          </p:cNvSpPr>
          <p:nvPr>
            <p:ph type="pic" sz="quarter" idx="17"/>
          </p:nvPr>
        </p:nvSpPr>
        <p:spPr>
          <a:xfrm>
            <a:off x="7622382" y="3968750"/>
            <a:ext cx="1587500" cy="1587500"/>
          </a:xfrm>
          <a:custGeom>
            <a:avLst/>
            <a:gdLst>
              <a:gd name="connsiteX0" fmla="*/ 793750 w 1587500"/>
              <a:gd name="connsiteY0" fmla="*/ 0 h 1587500"/>
              <a:gd name="connsiteX1" fmla="*/ 1587500 w 1587500"/>
              <a:gd name="connsiteY1" fmla="*/ 793750 h 1587500"/>
              <a:gd name="connsiteX2" fmla="*/ 793750 w 1587500"/>
              <a:gd name="connsiteY2" fmla="*/ 1587500 h 1587500"/>
              <a:gd name="connsiteX3" fmla="*/ 0 w 1587500"/>
              <a:gd name="connsiteY3" fmla="*/ 793750 h 1587500"/>
              <a:gd name="connsiteX4" fmla="*/ 793750 w 1587500"/>
              <a:gd name="connsiteY4" fmla="*/ 0 h 158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0" h="1587500">
                <a:moveTo>
                  <a:pt x="793750" y="0"/>
                </a:moveTo>
                <a:cubicBezTo>
                  <a:pt x="1232126" y="0"/>
                  <a:pt x="1587500" y="355374"/>
                  <a:pt x="1587500" y="793750"/>
                </a:cubicBezTo>
                <a:cubicBezTo>
                  <a:pt x="1587500" y="1232126"/>
                  <a:pt x="1232126" y="1587500"/>
                  <a:pt x="793750" y="1587500"/>
                </a:cubicBezTo>
                <a:cubicBezTo>
                  <a:pt x="355374" y="1587500"/>
                  <a:pt x="0" y="1232126"/>
                  <a:pt x="0" y="793750"/>
                </a:cubicBezTo>
                <a:cubicBezTo>
                  <a:pt x="0" y="355374"/>
                  <a:pt x="355374" y="0"/>
                  <a:pt x="793750" y="0"/>
                </a:cubicBezTo>
                <a:close/>
              </a:path>
            </a:pathLst>
          </a:custGeom>
        </p:spPr>
        <p:txBody>
          <a:bodyPr wrap="square">
            <a:noAutofit/>
          </a:bodyPr>
          <a:lstStyle/>
          <a:p>
            <a:endParaRPr lang="zh-CN" altLang="en-US"/>
          </a:p>
        </p:txBody>
      </p:sp>
      <p:sp>
        <p:nvSpPr>
          <p:cNvPr id="10" name="梯形 9">
            <a:extLst>
              <a:ext uri="{FF2B5EF4-FFF2-40B4-BE49-F238E27FC236}">
                <a16:creationId xmlns:a16="http://schemas.microsoft.com/office/drawing/2014/main" id="{8C7F24DE-EAC8-45E5-A05A-921FE7D960F1}"/>
              </a:ext>
            </a:extLst>
          </p:cNvPr>
          <p:cNvSpPr/>
          <p:nvPr userDrawn="1"/>
        </p:nvSpPr>
        <p:spPr>
          <a:xfrm>
            <a:off x="5307095" y="6046761"/>
            <a:ext cx="1577810" cy="320268"/>
          </a:xfrm>
          <a:prstGeom prst="trapezoid">
            <a:avLst>
              <a:gd name="adj" fmla="val 66183"/>
            </a:avLst>
          </a:prstGeom>
          <a:gradFill flip="none" rotWithShape="1">
            <a:gsLst>
              <a:gs pos="100000">
                <a:schemeClr val="accent3">
                  <a:alpha val="0"/>
                </a:schemeClr>
              </a:gs>
              <a:gs pos="0">
                <a:schemeClr val="accent2">
                  <a:alpha val="12000"/>
                </a:schemeClr>
              </a:gs>
            </a:gsLst>
            <a:lin ang="16200000" scaled="1"/>
            <a:tileRect/>
          </a:gradFill>
          <a:ln>
            <a:gradFill flip="none" rotWithShape="1">
              <a:gsLst>
                <a:gs pos="0">
                  <a:schemeClr val="accent2">
                    <a:alpha val="82000"/>
                  </a:schemeClr>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a:extLst>
              <a:ext uri="{FF2B5EF4-FFF2-40B4-BE49-F238E27FC236}">
                <a16:creationId xmlns:a16="http://schemas.microsoft.com/office/drawing/2014/main" id="{74ABB631-FB0E-452B-BCED-059BDC490444}"/>
              </a:ext>
            </a:extLst>
          </p:cNvPr>
          <p:cNvSpPr/>
          <p:nvPr userDrawn="1"/>
        </p:nvSpPr>
        <p:spPr>
          <a:xfrm>
            <a:off x="5256697" y="5945091"/>
            <a:ext cx="1678606" cy="340727"/>
          </a:xfrm>
          <a:prstGeom prst="trapezoid">
            <a:avLst>
              <a:gd name="adj" fmla="val 66183"/>
            </a:avLst>
          </a:prstGeom>
          <a:gradFill flip="none" rotWithShape="1">
            <a:gsLst>
              <a:gs pos="100000">
                <a:schemeClr val="accent3">
                  <a:alpha val="0"/>
                </a:schemeClr>
              </a:gs>
              <a:gs pos="0">
                <a:schemeClr val="accent2">
                  <a:alpha val="23000"/>
                </a:schemeClr>
              </a:gs>
            </a:gsLst>
            <a:lin ang="16200000" scaled="1"/>
            <a:tileRect/>
          </a:gradFill>
          <a:ln>
            <a:gradFill flip="none" rotWithShape="1">
              <a:gsLst>
                <a:gs pos="0">
                  <a:schemeClr val="accent2"/>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72">
            <a:extLst>
              <a:ext uri="{FF2B5EF4-FFF2-40B4-BE49-F238E27FC236}">
                <a16:creationId xmlns:a16="http://schemas.microsoft.com/office/drawing/2014/main" id="{756D7BFE-E2AB-46B6-9418-5EB0D37C9B9B}"/>
              </a:ext>
            </a:extLst>
          </p:cNvPr>
          <p:cNvSpPr>
            <a:spLocks/>
          </p:cNvSpPr>
          <p:nvPr userDrawn="1"/>
        </p:nvSpPr>
        <p:spPr bwMode="auto">
          <a:xfrm>
            <a:off x="5954714" y="6175028"/>
            <a:ext cx="282574" cy="105776"/>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梯形 13">
            <a:extLst>
              <a:ext uri="{FF2B5EF4-FFF2-40B4-BE49-F238E27FC236}">
                <a16:creationId xmlns:a16="http://schemas.microsoft.com/office/drawing/2014/main" id="{B0C2AA56-6349-4422-BE44-618E0DBBB571}"/>
              </a:ext>
            </a:extLst>
          </p:cNvPr>
          <p:cNvSpPr/>
          <p:nvPr userDrawn="1"/>
        </p:nvSpPr>
        <p:spPr>
          <a:xfrm>
            <a:off x="3010511" y="6046761"/>
            <a:ext cx="1577810" cy="320268"/>
          </a:xfrm>
          <a:prstGeom prst="trapezoid">
            <a:avLst>
              <a:gd name="adj" fmla="val 66183"/>
            </a:avLst>
          </a:prstGeom>
          <a:gradFill flip="none" rotWithShape="1">
            <a:gsLst>
              <a:gs pos="100000">
                <a:schemeClr val="accent3">
                  <a:alpha val="0"/>
                </a:schemeClr>
              </a:gs>
              <a:gs pos="0">
                <a:schemeClr val="accent2">
                  <a:alpha val="12000"/>
                </a:schemeClr>
              </a:gs>
            </a:gsLst>
            <a:lin ang="16200000" scaled="1"/>
            <a:tileRect/>
          </a:gradFill>
          <a:ln>
            <a:gradFill flip="none" rotWithShape="1">
              <a:gsLst>
                <a:gs pos="0">
                  <a:schemeClr val="accent2">
                    <a:alpha val="82000"/>
                  </a:schemeClr>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梯形 15">
            <a:extLst>
              <a:ext uri="{FF2B5EF4-FFF2-40B4-BE49-F238E27FC236}">
                <a16:creationId xmlns:a16="http://schemas.microsoft.com/office/drawing/2014/main" id="{6D2CDFB1-474A-4AF5-9DDB-647981CE8D4D}"/>
              </a:ext>
            </a:extLst>
          </p:cNvPr>
          <p:cNvSpPr/>
          <p:nvPr userDrawn="1"/>
        </p:nvSpPr>
        <p:spPr>
          <a:xfrm>
            <a:off x="2960113" y="5945091"/>
            <a:ext cx="1678606" cy="340727"/>
          </a:xfrm>
          <a:prstGeom prst="trapezoid">
            <a:avLst>
              <a:gd name="adj" fmla="val 66183"/>
            </a:avLst>
          </a:prstGeom>
          <a:gradFill flip="none" rotWithShape="1">
            <a:gsLst>
              <a:gs pos="100000">
                <a:schemeClr val="accent3">
                  <a:alpha val="0"/>
                </a:schemeClr>
              </a:gs>
              <a:gs pos="0">
                <a:schemeClr val="accent2">
                  <a:alpha val="23000"/>
                </a:schemeClr>
              </a:gs>
            </a:gsLst>
            <a:lin ang="16200000" scaled="1"/>
            <a:tileRect/>
          </a:gradFill>
          <a:ln>
            <a:gradFill flip="none" rotWithShape="1">
              <a:gsLst>
                <a:gs pos="0">
                  <a:schemeClr val="accent2"/>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72">
            <a:extLst>
              <a:ext uri="{FF2B5EF4-FFF2-40B4-BE49-F238E27FC236}">
                <a16:creationId xmlns:a16="http://schemas.microsoft.com/office/drawing/2014/main" id="{6D979610-C856-4950-8AF1-3D1940C8517F}"/>
              </a:ext>
            </a:extLst>
          </p:cNvPr>
          <p:cNvSpPr>
            <a:spLocks/>
          </p:cNvSpPr>
          <p:nvPr userDrawn="1"/>
        </p:nvSpPr>
        <p:spPr bwMode="auto">
          <a:xfrm>
            <a:off x="3658130" y="6175028"/>
            <a:ext cx="282574" cy="105776"/>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梯形 17">
            <a:extLst>
              <a:ext uri="{FF2B5EF4-FFF2-40B4-BE49-F238E27FC236}">
                <a16:creationId xmlns:a16="http://schemas.microsoft.com/office/drawing/2014/main" id="{1C4FA2B8-FC9B-4C09-A7CA-070AB5358BF2}"/>
              </a:ext>
            </a:extLst>
          </p:cNvPr>
          <p:cNvSpPr/>
          <p:nvPr userDrawn="1"/>
        </p:nvSpPr>
        <p:spPr>
          <a:xfrm>
            <a:off x="713927" y="6046761"/>
            <a:ext cx="1577810" cy="320268"/>
          </a:xfrm>
          <a:prstGeom prst="trapezoid">
            <a:avLst>
              <a:gd name="adj" fmla="val 66183"/>
            </a:avLst>
          </a:prstGeom>
          <a:gradFill flip="none" rotWithShape="1">
            <a:gsLst>
              <a:gs pos="100000">
                <a:schemeClr val="accent3">
                  <a:alpha val="0"/>
                </a:schemeClr>
              </a:gs>
              <a:gs pos="0">
                <a:schemeClr val="accent2">
                  <a:alpha val="12000"/>
                </a:schemeClr>
              </a:gs>
            </a:gsLst>
            <a:lin ang="16200000" scaled="1"/>
            <a:tileRect/>
          </a:gradFill>
          <a:ln>
            <a:gradFill flip="none" rotWithShape="1">
              <a:gsLst>
                <a:gs pos="0">
                  <a:schemeClr val="accent2">
                    <a:alpha val="82000"/>
                  </a:schemeClr>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梯形 24">
            <a:extLst>
              <a:ext uri="{FF2B5EF4-FFF2-40B4-BE49-F238E27FC236}">
                <a16:creationId xmlns:a16="http://schemas.microsoft.com/office/drawing/2014/main" id="{846C84FF-2B8E-4E54-A316-8EE8A4C35C90}"/>
              </a:ext>
            </a:extLst>
          </p:cNvPr>
          <p:cNvSpPr/>
          <p:nvPr userDrawn="1"/>
        </p:nvSpPr>
        <p:spPr>
          <a:xfrm>
            <a:off x="663529" y="5945091"/>
            <a:ext cx="1678606" cy="340727"/>
          </a:xfrm>
          <a:prstGeom prst="trapezoid">
            <a:avLst>
              <a:gd name="adj" fmla="val 66183"/>
            </a:avLst>
          </a:prstGeom>
          <a:gradFill flip="none" rotWithShape="1">
            <a:gsLst>
              <a:gs pos="100000">
                <a:schemeClr val="accent3">
                  <a:alpha val="0"/>
                </a:schemeClr>
              </a:gs>
              <a:gs pos="0">
                <a:schemeClr val="accent2">
                  <a:alpha val="23000"/>
                </a:schemeClr>
              </a:gs>
            </a:gsLst>
            <a:lin ang="16200000" scaled="1"/>
            <a:tileRect/>
          </a:gradFill>
          <a:ln>
            <a:gradFill flip="none" rotWithShape="1">
              <a:gsLst>
                <a:gs pos="0">
                  <a:schemeClr val="accent2"/>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72">
            <a:extLst>
              <a:ext uri="{FF2B5EF4-FFF2-40B4-BE49-F238E27FC236}">
                <a16:creationId xmlns:a16="http://schemas.microsoft.com/office/drawing/2014/main" id="{3547799C-4EE1-492D-B78D-B28C271E2CDC}"/>
              </a:ext>
            </a:extLst>
          </p:cNvPr>
          <p:cNvSpPr>
            <a:spLocks/>
          </p:cNvSpPr>
          <p:nvPr userDrawn="1"/>
        </p:nvSpPr>
        <p:spPr bwMode="auto">
          <a:xfrm>
            <a:off x="1361546" y="6175028"/>
            <a:ext cx="282574" cy="105776"/>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梯形 26">
            <a:extLst>
              <a:ext uri="{FF2B5EF4-FFF2-40B4-BE49-F238E27FC236}">
                <a16:creationId xmlns:a16="http://schemas.microsoft.com/office/drawing/2014/main" id="{4AF9966A-9015-42F6-AB75-AE64AC16CC39}"/>
              </a:ext>
            </a:extLst>
          </p:cNvPr>
          <p:cNvSpPr/>
          <p:nvPr userDrawn="1"/>
        </p:nvSpPr>
        <p:spPr>
          <a:xfrm>
            <a:off x="7603677" y="6046761"/>
            <a:ext cx="1577810" cy="320268"/>
          </a:xfrm>
          <a:prstGeom prst="trapezoid">
            <a:avLst>
              <a:gd name="adj" fmla="val 66183"/>
            </a:avLst>
          </a:prstGeom>
          <a:gradFill flip="none" rotWithShape="1">
            <a:gsLst>
              <a:gs pos="100000">
                <a:schemeClr val="accent3">
                  <a:alpha val="0"/>
                </a:schemeClr>
              </a:gs>
              <a:gs pos="0">
                <a:schemeClr val="accent2">
                  <a:alpha val="12000"/>
                </a:schemeClr>
              </a:gs>
            </a:gsLst>
            <a:lin ang="16200000" scaled="1"/>
            <a:tileRect/>
          </a:gradFill>
          <a:ln>
            <a:gradFill flip="none" rotWithShape="1">
              <a:gsLst>
                <a:gs pos="0">
                  <a:schemeClr val="accent2">
                    <a:alpha val="82000"/>
                  </a:schemeClr>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梯形 28">
            <a:extLst>
              <a:ext uri="{FF2B5EF4-FFF2-40B4-BE49-F238E27FC236}">
                <a16:creationId xmlns:a16="http://schemas.microsoft.com/office/drawing/2014/main" id="{213A740F-3970-4A92-8AC2-DE6DD5319E0E}"/>
              </a:ext>
            </a:extLst>
          </p:cNvPr>
          <p:cNvSpPr/>
          <p:nvPr userDrawn="1"/>
        </p:nvSpPr>
        <p:spPr>
          <a:xfrm>
            <a:off x="7553279" y="5945091"/>
            <a:ext cx="1678606" cy="340727"/>
          </a:xfrm>
          <a:prstGeom prst="trapezoid">
            <a:avLst>
              <a:gd name="adj" fmla="val 66183"/>
            </a:avLst>
          </a:prstGeom>
          <a:gradFill flip="none" rotWithShape="1">
            <a:gsLst>
              <a:gs pos="100000">
                <a:schemeClr val="accent3">
                  <a:alpha val="0"/>
                </a:schemeClr>
              </a:gs>
              <a:gs pos="0">
                <a:schemeClr val="accent2">
                  <a:alpha val="23000"/>
                </a:schemeClr>
              </a:gs>
            </a:gsLst>
            <a:lin ang="16200000" scaled="1"/>
            <a:tileRect/>
          </a:gradFill>
          <a:ln>
            <a:gradFill flip="none" rotWithShape="1">
              <a:gsLst>
                <a:gs pos="0">
                  <a:schemeClr val="accent2"/>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72">
            <a:extLst>
              <a:ext uri="{FF2B5EF4-FFF2-40B4-BE49-F238E27FC236}">
                <a16:creationId xmlns:a16="http://schemas.microsoft.com/office/drawing/2014/main" id="{0A76655B-B953-4F28-915D-639E231CCCEB}"/>
              </a:ext>
            </a:extLst>
          </p:cNvPr>
          <p:cNvSpPr>
            <a:spLocks/>
          </p:cNvSpPr>
          <p:nvPr userDrawn="1"/>
        </p:nvSpPr>
        <p:spPr bwMode="auto">
          <a:xfrm>
            <a:off x="8251296" y="6175028"/>
            <a:ext cx="282574" cy="105776"/>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梯形 30">
            <a:extLst>
              <a:ext uri="{FF2B5EF4-FFF2-40B4-BE49-F238E27FC236}">
                <a16:creationId xmlns:a16="http://schemas.microsoft.com/office/drawing/2014/main" id="{0E300985-E9C2-4B6A-9913-F750AB4A97B5}"/>
              </a:ext>
            </a:extLst>
          </p:cNvPr>
          <p:cNvSpPr/>
          <p:nvPr userDrawn="1"/>
        </p:nvSpPr>
        <p:spPr>
          <a:xfrm>
            <a:off x="9900259" y="6046761"/>
            <a:ext cx="1577810" cy="320268"/>
          </a:xfrm>
          <a:prstGeom prst="trapezoid">
            <a:avLst>
              <a:gd name="adj" fmla="val 66183"/>
            </a:avLst>
          </a:prstGeom>
          <a:gradFill flip="none" rotWithShape="1">
            <a:gsLst>
              <a:gs pos="100000">
                <a:schemeClr val="accent3">
                  <a:alpha val="0"/>
                </a:schemeClr>
              </a:gs>
              <a:gs pos="0">
                <a:schemeClr val="accent2">
                  <a:alpha val="12000"/>
                </a:schemeClr>
              </a:gs>
            </a:gsLst>
            <a:lin ang="16200000" scaled="1"/>
            <a:tileRect/>
          </a:gradFill>
          <a:ln>
            <a:gradFill flip="none" rotWithShape="1">
              <a:gsLst>
                <a:gs pos="0">
                  <a:schemeClr val="accent2">
                    <a:alpha val="82000"/>
                  </a:schemeClr>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梯形 32">
            <a:extLst>
              <a:ext uri="{FF2B5EF4-FFF2-40B4-BE49-F238E27FC236}">
                <a16:creationId xmlns:a16="http://schemas.microsoft.com/office/drawing/2014/main" id="{3C8E5697-4A48-4E4B-8416-79877DEE1350}"/>
              </a:ext>
            </a:extLst>
          </p:cNvPr>
          <p:cNvSpPr/>
          <p:nvPr userDrawn="1"/>
        </p:nvSpPr>
        <p:spPr>
          <a:xfrm>
            <a:off x="9849861" y="5945091"/>
            <a:ext cx="1678606" cy="340727"/>
          </a:xfrm>
          <a:prstGeom prst="trapezoid">
            <a:avLst>
              <a:gd name="adj" fmla="val 66183"/>
            </a:avLst>
          </a:prstGeom>
          <a:gradFill flip="none" rotWithShape="1">
            <a:gsLst>
              <a:gs pos="100000">
                <a:schemeClr val="accent3">
                  <a:alpha val="0"/>
                </a:schemeClr>
              </a:gs>
              <a:gs pos="0">
                <a:schemeClr val="accent2">
                  <a:alpha val="23000"/>
                </a:schemeClr>
              </a:gs>
            </a:gsLst>
            <a:lin ang="16200000" scaled="1"/>
            <a:tileRect/>
          </a:gradFill>
          <a:ln>
            <a:gradFill flip="none" rotWithShape="1">
              <a:gsLst>
                <a:gs pos="0">
                  <a:schemeClr val="accent2"/>
                </a:gs>
                <a:gs pos="100000">
                  <a:schemeClr val="accent1">
                    <a:lumMod val="30000"/>
                    <a:lumOff val="70000"/>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72">
            <a:extLst>
              <a:ext uri="{FF2B5EF4-FFF2-40B4-BE49-F238E27FC236}">
                <a16:creationId xmlns:a16="http://schemas.microsoft.com/office/drawing/2014/main" id="{92191352-2355-4DBA-B948-EEC3017FFA19}"/>
              </a:ext>
            </a:extLst>
          </p:cNvPr>
          <p:cNvSpPr>
            <a:spLocks/>
          </p:cNvSpPr>
          <p:nvPr userDrawn="1"/>
        </p:nvSpPr>
        <p:spPr bwMode="auto">
          <a:xfrm>
            <a:off x="10547878" y="6175028"/>
            <a:ext cx="282574" cy="105776"/>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文本占位符 3">
            <a:extLst>
              <a:ext uri="{FF2B5EF4-FFF2-40B4-BE49-F238E27FC236}">
                <a16:creationId xmlns:a16="http://schemas.microsoft.com/office/drawing/2014/main" id="{95AD8347-E284-46BB-8244-CAFE63358D20}"/>
              </a:ext>
            </a:extLst>
          </p:cNvPr>
          <p:cNvSpPr>
            <a:spLocks noGrp="1"/>
          </p:cNvSpPr>
          <p:nvPr>
            <p:ph type="body" sz="quarter" idx="23"/>
          </p:nvPr>
        </p:nvSpPr>
        <p:spPr>
          <a:xfrm>
            <a:off x="890091" y="5674334"/>
            <a:ext cx="1225482" cy="369332"/>
          </a:xfrm>
        </p:spPr>
        <p:txBody>
          <a:bodyPr anchor="ctr">
            <a:noAutofit/>
          </a:bodyPr>
          <a:lstStyle>
            <a:lvl1pPr marL="0" indent="0" algn="ctr">
              <a:buNone/>
              <a:defRPr sz="1600" b="1">
                <a:solidFill>
                  <a:schemeClr val="tx1"/>
                </a:solidFill>
              </a:defRPr>
            </a:lvl1pPr>
          </a:lstStyle>
          <a:p>
            <a:pPr lvl="0"/>
            <a:r>
              <a:rPr lang="zh-CN" altLang="en-US" dirty="0"/>
              <a:t>单击此处编辑母版文本样式</a:t>
            </a:r>
          </a:p>
        </p:txBody>
      </p:sp>
      <p:sp>
        <p:nvSpPr>
          <p:cNvPr id="36" name="文本占位符 3">
            <a:extLst>
              <a:ext uri="{FF2B5EF4-FFF2-40B4-BE49-F238E27FC236}">
                <a16:creationId xmlns:a16="http://schemas.microsoft.com/office/drawing/2014/main" id="{5A1AF887-B5F7-4E35-88F1-9188DAA01EAB}"/>
              </a:ext>
            </a:extLst>
          </p:cNvPr>
          <p:cNvSpPr>
            <a:spLocks noGrp="1"/>
          </p:cNvSpPr>
          <p:nvPr>
            <p:ph type="body" sz="quarter" idx="24"/>
          </p:nvPr>
        </p:nvSpPr>
        <p:spPr>
          <a:xfrm>
            <a:off x="3186675" y="5674334"/>
            <a:ext cx="1225482" cy="369332"/>
          </a:xfrm>
        </p:spPr>
        <p:txBody>
          <a:bodyPr anchor="ctr">
            <a:noAutofit/>
          </a:bodyPr>
          <a:lstStyle>
            <a:lvl1pPr marL="0" indent="0" algn="ctr">
              <a:buNone/>
              <a:defRPr sz="1600" b="1">
                <a:solidFill>
                  <a:schemeClr val="tx1"/>
                </a:solidFill>
              </a:defRPr>
            </a:lvl1pPr>
          </a:lstStyle>
          <a:p>
            <a:pPr lvl="0"/>
            <a:r>
              <a:rPr lang="zh-CN" altLang="en-US" dirty="0"/>
              <a:t>单击此处编辑母版文本样式</a:t>
            </a:r>
          </a:p>
        </p:txBody>
      </p:sp>
      <p:sp>
        <p:nvSpPr>
          <p:cNvPr id="37" name="文本占位符 3">
            <a:extLst>
              <a:ext uri="{FF2B5EF4-FFF2-40B4-BE49-F238E27FC236}">
                <a16:creationId xmlns:a16="http://schemas.microsoft.com/office/drawing/2014/main" id="{71C7E1F9-275D-4EE2-9482-767C5CA0FCF4}"/>
              </a:ext>
            </a:extLst>
          </p:cNvPr>
          <p:cNvSpPr>
            <a:spLocks noGrp="1"/>
          </p:cNvSpPr>
          <p:nvPr>
            <p:ph type="body" sz="quarter" idx="25"/>
          </p:nvPr>
        </p:nvSpPr>
        <p:spPr>
          <a:xfrm>
            <a:off x="5483259" y="5674334"/>
            <a:ext cx="1225482" cy="369332"/>
          </a:xfrm>
        </p:spPr>
        <p:txBody>
          <a:bodyPr anchor="ctr">
            <a:noAutofit/>
          </a:bodyPr>
          <a:lstStyle>
            <a:lvl1pPr marL="0" indent="0" algn="ctr">
              <a:buNone/>
              <a:defRPr sz="1600" b="1">
                <a:solidFill>
                  <a:schemeClr val="tx1"/>
                </a:solidFill>
              </a:defRPr>
            </a:lvl1pPr>
          </a:lstStyle>
          <a:p>
            <a:pPr lvl="0"/>
            <a:r>
              <a:rPr lang="zh-CN" altLang="en-US" dirty="0"/>
              <a:t>单击此处编辑母版文本样式</a:t>
            </a:r>
          </a:p>
        </p:txBody>
      </p:sp>
      <p:sp>
        <p:nvSpPr>
          <p:cNvPr id="38" name="文本占位符 3">
            <a:extLst>
              <a:ext uri="{FF2B5EF4-FFF2-40B4-BE49-F238E27FC236}">
                <a16:creationId xmlns:a16="http://schemas.microsoft.com/office/drawing/2014/main" id="{85E3B3EC-2565-4367-B5C3-92C53CCD2D73}"/>
              </a:ext>
            </a:extLst>
          </p:cNvPr>
          <p:cNvSpPr>
            <a:spLocks noGrp="1"/>
          </p:cNvSpPr>
          <p:nvPr>
            <p:ph type="body" sz="quarter" idx="26"/>
          </p:nvPr>
        </p:nvSpPr>
        <p:spPr>
          <a:xfrm>
            <a:off x="7779843" y="5674334"/>
            <a:ext cx="1225482" cy="369332"/>
          </a:xfrm>
        </p:spPr>
        <p:txBody>
          <a:bodyPr anchor="ctr">
            <a:noAutofit/>
          </a:bodyPr>
          <a:lstStyle>
            <a:lvl1pPr marL="0" indent="0" algn="ctr">
              <a:buNone/>
              <a:defRPr sz="1600" b="1">
                <a:solidFill>
                  <a:schemeClr val="tx1"/>
                </a:solidFill>
              </a:defRPr>
            </a:lvl1pPr>
          </a:lstStyle>
          <a:p>
            <a:pPr lvl="0"/>
            <a:r>
              <a:rPr lang="zh-CN" altLang="en-US" dirty="0"/>
              <a:t>单击此处编辑母版文本样式</a:t>
            </a:r>
          </a:p>
        </p:txBody>
      </p:sp>
      <p:sp>
        <p:nvSpPr>
          <p:cNvPr id="39" name="文本占位符 3">
            <a:extLst>
              <a:ext uri="{FF2B5EF4-FFF2-40B4-BE49-F238E27FC236}">
                <a16:creationId xmlns:a16="http://schemas.microsoft.com/office/drawing/2014/main" id="{551C17BA-22F6-4AB4-9B9A-ACE927410A09}"/>
              </a:ext>
            </a:extLst>
          </p:cNvPr>
          <p:cNvSpPr>
            <a:spLocks noGrp="1"/>
          </p:cNvSpPr>
          <p:nvPr>
            <p:ph type="body" sz="quarter" idx="27"/>
          </p:nvPr>
        </p:nvSpPr>
        <p:spPr>
          <a:xfrm>
            <a:off x="10076427" y="5674334"/>
            <a:ext cx="1225482" cy="369332"/>
          </a:xfrm>
        </p:spPr>
        <p:txBody>
          <a:bodyPr anchor="ctr">
            <a:noAutofit/>
          </a:bodyPr>
          <a:lstStyle>
            <a:lvl1pPr marL="0" indent="0" algn="ctr">
              <a:buNone/>
              <a:defRPr sz="1600" b="1">
                <a:solidFill>
                  <a:schemeClr val="tx1"/>
                </a:solidFill>
              </a:defRPr>
            </a:lvl1pPr>
          </a:lstStyle>
          <a:p>
            <a:pPr lvl="0"/>
            <a:r>
              <a:rPr lang="zh-CN" altLang="en-US" dirty="0"/>
              <a:t>单击此处编辑母版文本样式</a:t>
            </a:r>
          </a:p>
        </p:txBody>
      </p:sp>
    </p:spTree>
    <p:extLst>
      <p:ext uri="{BB962C8B-B14F-4D97-AF65-F5344CB8AC3E}">
        <p14:creationId xmlns:p14="http://schemas.microsoft.com/office/powerpoint/2010/main" val="14969399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grpSp>
        <p:nvGrpSpPr>
          <p:cNvPr id="199" name="组合 198">
            <a:extLst>
              <a:ext uri="{FF2B5EF4-FFF2-40B4-BE49-F238E27FC236}">
                <a16:creationId xmlns:a16="http://schemas.microsoft.com/office/drawing/2014/main" id="{D4A1A4B5-CD96-4E19-8CCD-4E7AC6B9245D}"/>
              </a:ext>
            </a:extLst>
          </p:cNvPr>
          <p:cNvGrpSpPr/>
          <p:nvPr userDrawn="1"/>
        </p:nvGrpSpPr>
        <p:grpSpPr>
          <a:xfrm>
            <a:off x="-529" y="-297"/>
            <a:ext cx="12193058" cy="6858594"/>
            <a:chOff x="-529" y="-297"/>
            <a:chExt cx="12193058" cy="6858594"/>
          </a:xfrm>
        </p:grpSpPr>
        <p:sp>
          <p:nvSpPr>
            <p:cNvPr id="197" name="矩形 196">
              <a:extLst>
                <a:ext uri="{FF2B5EF4-FFF2-40B4-BE49-F238E27FC236}">
                  <a16:creationId xmlns:a16="http://schemas.microsoft.com/office/drawing/2014/main" id="{05FAA8FC-20BD-4D12-B53F-FCF135885534}"/>
                </a:ext>
              </a:extLst>
            </p:cNvPr>
            <p:cNvSpPr/>
            <p:nvPr userDrawn="1"/>
          </p:nvSpPr>
          <p:spPr>
            <a:xfrm>
              <a:off x="-2" y="0"/>
              <a:ext cx="12192004" cy="6858000"/>
            </a:xfrm>
            <a:prstGeom prst="rect">
              <a:avLst/>
            </a:prstGeom>
            <a:blipFill dpi="0" rotWithShape="1">
              <a:blip r:embed="rId2">
                <a:alphaModFix amt="10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2ADA7701-5E3E-40A4-9C85-EA4536550789}"/>
                </a:ext>
              </a:extLst>
            </p:cNvPr>
            <p:cNvSpPr/>
            <p:nvPr userDrawn="1"/>
          </p:nvSpPr>
          <p:spPr>
            <a:xfrm>
              <a:off x="-529" y="-297"/>
              <a:ext cx="12193058" cy="6858594"/>
            </a:xfrm>
            <a:prstGeom prst="rect">
              <a:avLst/>
            </a:prstGeom>
            <a:blipFill dpi="0" rotWithShape="1">
              <a:blip r:embed="rId3">
                <a:alphaModFix amt="50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3943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2731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395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857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0" name="半闭框 69">
            <a:extLst>
              <a:ext uri="{FF2B5EF4-FFF2-40B4-BE49-F238E27FC236}">
                <a16:creationId xmlns:a16="http://schemas.microsoft.com/office/drawing/2014/main" id="{74D047E9-A281-418C-A9B0-940B31D23967}"/>
              </a:ext>
            </a:extLst>
          </p:cNvPr>
          <p:cNvSpPr/>
          <p:nvPr userDrawn="1"/>
        </p:nvSpPr>
        <p:spPr>
          <a:xfrm>
            <a:off x="660400" y="1130300"/>
            <a:ext cx="349250" cy="349250"/>
          </a:xfrm>
          <a:prstGeom prst="halfFrame">
            <a:avLst>
              <a:gd name="adj1" fmla="val 15000"/>
              <a:gd name="adj2" fmla="val 1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1" name="组合 70">
            <a:extLst>
              <a:ext uri="{FF2B5EF4-FFF2-40B4-BE49-F238E27FC236}">
                <a16:creationId xmlns:a16="http://schemas.microsoft.com/office/drawing/2014/main" id="{00DB6CFB-AE2C-42A8-A528-1492ADD74D8C}"/>
              </a:ext>
            </a:extLst>
          </p:cNvPr>
          <p:cNvGrpSpPr/>
          <p:nvPr userDrawn="1"/>
        </p:nvGrpSpPr>
        <p:grpSpPr>
          <a:xfrm>
            <a:off x="10562159" y="5771355"/>
            <a:ext cx="222778" cy="222778"/>
            <a:chOff x="10882313" y="6396038"/>
            <a:chExt cx="303212" cy="303212"/>
          </a:xfrm>
        </p:grpSpPr>
        <p:sp>
          <p:nvSpPr>
            <p:cNvPr id="72" name="任意多边形: 形状 71">
              <a:extLst>
                <a:ext uri="{FF2B5EF4-FFF2-40B4-BE49-F238E27FC236}">
                  <a16:creationId xmlns:a16="http://schemas.microsoft.com/office/drawing/2014/main" id="{18DDD86D-0E87-4E93-AB04-C3B9721479DB}"/>
                </a:ext>
              </a:extLst>
            </p:cNvPr>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3" name="椭圆 72">
              <a:extLst>
                <a:ext uri="{FF2B5EF4-FFF2-40B4-BE49-F238E27FC236}">
                  <a16:creationId xmlns:a16="http://schemas.microsoft.com/office/drawing/2014/main" id="{9C956ACF-98A6-4F99-ACF6-EAAFC906DCBE}"/>
                </a:ext>
              </a:extLst>
            </p:cNvPr>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F92DEA2-E257-4416-A906-A6E30373237F}"/>
              </a:ext>
            </a:extLst>
          </p:cNvPr>
          <p:cNvGrpSpPr/>
          <p:nvPr userDrawn="1"/>
        </p:nvGrpSpPr>
        <p:grpSpPr>
          <a:xfrm>
            <a:off x="10929141" y="5771355"/>
            <a:ext cx="222778" cy="222778"/>
            <a:chOff x="11237431" y="6396038"/>
            <a:chExt cx="303212" cy="303212"/>
          </a:xfrm>
        </p:grpSpPr>
        <p:grpSp>
          <p:nvGrpSpPr>
            <p:cNvPr id="75" name="组合 74">
              <a:extLst>
                <a:ext uri="{FF2B5EF4-FFF2-40B4-BE49-F238E27FC236}">
                  <a16:creationId xmlns:a16="http://schemas.microsoft.com/office/drawing/2014/main" id="{C78EFDBF-5D62-479D-91EC-BAA9D4CF461C}"/>
                </a:ext>
              </a:extLst>
            </p:cNvPr>
            <p:cNvGrpSpPr>
              <a:grpSpLocks noChangeAspect="1"/>
            </p:cNvGrpSpPr>
            <p:nvPr/>
          </p:nvGrpSpPr>
          <p:grpSpPr>
            <a:xfrm>
              <a:off x="11294041" y="6451104"/>
              <a:ext cx="213972" cy="210009"/>
              <a:chOff x="3263255" y="1417662"/>
              <a:chExt cx="415236" cy="407545"/>
            </a:xfrm>
            <a:solidFill>
              <a:schemeClr val="accent4"/>
            </a:solidFill>
          </p:grpSpPr>
          <p:sp>
            <p:nvSpPr>
              <p:cNvPr id="77" name="Freeform 99">
                <a:extLst>
                  <a:ext uri="{FF2B5EF4-FFF2-40B4-BE49-F238E27FC236}">
                    <a16:creationId xmlns:a16="http://schemas.microsoft.com/office/drawing/2014/main" id="{E6F45529-1FE9-4926-8CD6-8E3D32D97846}"/>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8" name="Freeform 100">
                <a:extLst>
                  <a:ext uri="{FF2B5EF4-FFF2-40B4-BE49-F238E27FC236}">
                    <a16:creationId xmlns:a16="http://schemas.microsoft.com/office/drawing/2014/main" id="{2B8628E3-97D6-4563-8945-8EFD301955DD}"/>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9" name="Freeform 101">
                <a:extLst>
                  <a:ext uri="{FF2B5EF4-FFF2-40B4-BE49-F238E27FC236}">
                    <a16:creationId xmlns:a16="http://schemas.microsoft.com/office/drawing/2014/main" id="{48BF6DE2-D39A-43FC-A347-667AD5FF312C}"/>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0" name="Freeform 102">
                <a:extLst>
                  <a:ext uri="{FF2B5EF4-FFF2-40B4-BE49-F238E27FC236}">
                    <a16:creationId xmlns:a16="http://schemas.microsoft.com/office/drawing/2014/main" id="{86FBE501-5564-4E47-A015-1469BDEFB76C}"/>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1" name="Freeform 103">
                <a:extLst>
                  <a:ext uri="{FF2B5EF4-FFF2-40B4-BE49-F238E27FC236}">
                    <a16:creationId xmlns:a16="http://schemas.microsoft.com/office/drawing/2014/main" id="{2436F541-C7B1-422A-BBE7-C3C18F43FAB8}"/>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2" name="Freeform 104">
                <a:extLst>
                  <a:ext uri="{FF2B5EF4-FFF2-40B4-BE49-F238E27FC236}">
                    <a16:creationId xmlns:a16="http://schemas.microsoft.com/office/drawing/2014/main" id="{1892748D-FE6E-4BD0-AD22-A59D12140967}"/>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3" name="Freeform 105">
                <a:extLst>
                  <a:ext uri="{FF2B5EF4-FFF2-40B4-BE49-F238E27FC236}">
                    <a16:creationId xmlns:a16="http://schemas.microsoft.com/office/drawing/2014/main" id="{5B68E409-20E0-41B6-8A2A-7A8DCCA93FB4}"/>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4" name="Freeform 106">
                <a:extLst>
                  <a:ext uri="{FF2B5EF4-FFF2-40B4-BE49-F238E27FC236}">
                    <a16:creationId xmlns:a16="http://schemas.microsoft.com/office/drawing/2014/main" id="{1549BEC8-FA20-46EA-9FE9-CC75CAEEC031}"/>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5" name="Freeform 107">
                <a:extLst>
                  <a:ext uri="{FF2B5EF4-FFF2-40B4-BE49-F238E27FC236}">
                    <a16:creationId xmlns:a16="http://schemas.microsoft.com/office/drawing/2014/main" id="{2D864E5C-F8F9-4355-9C9B-8293FFE9F92B}"/>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6" name="Freeform 108">
                <a:extLst>
                  <a:ext uri="{FF2B5EF4-FFF2-40B4-BE49-F238E27FC236}">
                    <a16:creationId xmlns:a16="http://schemas.microsoft.com/office/drawing/2014/main" id="{63948F4F-A37A-4789-9DA1-1EE1656F813D}"/>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7" name="Freeform 109">
                <a:extLst>
                  <a:ext uri="{FF2B5EF4-FFF2-40B4-BE49-F238E27FC236}">
                    <a16:creationId xmlns:a16="http://schemas.microsoft.com/office/drawing/2014/main" id="{092CE35D-550A-4BDA-87AA-4E991227657C}"/>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8" name="Freeform 110">
                <a:extLst>
                  <a:ext uri="{FF2B5EF4-FFF2-40B4-BE49-F238E27FC236}">
                    <a16:creationId xmlns:a16="http://schemas.microsoft.com/office/drawing/2014/main" id="{F633D5C1-80CD-41F2-A7DB-49DB8882F138}"/>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91" name="Freeform 111">
                <a:extLst>
                  <a:ext uri="{FF2B5EF4-FFF2-40B4-BE49-F238E27FC236}">
                    <a16:creationId xmlns:a16="http://schemas.microsoft.com/office/drawing/2014/main" id="{82E49964-919A-4A3E-9868-4EF34994C64E}"/>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76" name="椭圆 75">
              <a:extLst>
                <a:ext uri="{FF2B5EF4-FFF2-40B4-BE49-F238E27FC236}">
                  <a16:creationId xmlns:a16="http://schemas.microsoft.com/office/drawing/2014/main" id="{1CD01E37-2DAA-4376-B457-C8FC3737DF95}"/>
                </a:ext>
              </a:extLst>
            </p:cNvPr>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a:extLst>
              <a:ext uri="{FF2B5EF4-FFF2-40B4-BE49-F238E27FC236}">
                <a16:creationId xmlns:a16="http://schemas.microsoft.com/office/drawing/2014/main" id="{38631EA1-81FC-4F56-BD67-C52E47B2E276}"/>
              </a:ext>
            </a:extLst>
          </p:cNvPr>
          <p:cNvGrpSpPr/>
          <p:nvPr userDrawn="1"/>
        </p:nvGrpSpPr>
        <p:grpSpPr>
          <a:xfrm>
            <a:off x="11296122" y="5771355"/>
            <a:ext cx="222778" cy="222778"/>
            <a:chOff x="11616276" y="6396038"/>
            <a:chExt cx="303212" cy="303212"/>
          </a:xfrm>
        </p:grpSpPr>
        <p:grpSp>
          <p:nvGrpSpPr>
            <p:cNvPr id="94" name="组合 93">
              <a:extLst>
                <a:ext uri="{FF2B5EF4-FFF2-40B4-BE49-F238E27FC236}">
                  <a16:creationId xmlns:a16="http://schemas.microsoft.com/office/drawing/2014/main" id="{03016243-003B-474D-87E7-81C22198ACF5}"/>
                </a:ext>
              </a:extLst>
            </p:cNvPr>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96" name="任意多边形: 形状 95">
                <a:extLst>
                  <a:ext uri="{FF2B5EF4-FFF2-40B4-BE49-F238E27FC236}">
                    <a16:creationId xmlns:a16="http://schemas.microsoft.com/office/drawing/2014/main" id="{1F46AEE9-DD98-46D5-ACE2-BFD5D017877E}"/>
                  </a:ext>
                </a:extLst>
              </p:cNvPr>
              <p:cNvSpPr>
                <a:spLocks/>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97" name="Freeform 5">
                <a:extLst>
                  <a:ext uri="{FF2B5EF4-FFF2-40B4-BE49-F238E27FC236}">
                    <a16:creationId xmlns:a16="http://schemas.microsoft.com/office/drawing/2014/main" id="{7A3BC119-1E26-4417-BFB4-CD3C51F255D0}"/>
                  </a:ext>
                </a:extLst>
              </p:cNvPr>
              <p:cNvSpPr>
                <a:spLocks/>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98" name="Freeform 71">
                <a:extLst>
                  <a:ext uri="{FF2B5EF4-FFF2-40B4-BE49-F238E27FC236}">
                    <a16:creationId xmlns:a16="http://schemas.microsoft.com/office/drawing/2014/main" id="{0572111A-3D16-4B3E-BC3D-D3ACEE8F391B}"/>
                  </a:ext>
                </a:extLst>
              </p:cNvPr>
              <p:cNvSpPr>
                <a:spLocks/>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99" name="Freeform 72">
                <a:extLst>
                  <a:ext uri="{FF2B5EF4-FFF2-40B4-BE49-F238E27FC236}">
                    <a16:creationId xmlns:a16="http://schemas.microsoft.com/office/drawing/2014/main" id="{51DF4B39-ECFC-4419-9277-187052C94282}"/>
                  </a:ext>
                </a:extLst>
              </p:cNvPr>
              <p:cNvSpPr>
                <a:spLocks/>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0" name="Rectangle 73">
                <a:extLst>
                  <a:ext uri="{FF2B5EF4-FFF2-40B4-BE49-F238E27FC236}">
                    <a16:creationId xmlns:a16="http://schemas.microsoft.com/office/drawing/2014/main" id="{A53A283F-1140-4C86-9A10-CDA77911DD13}"/>
                  </a:ext>
                </a:extLst>
              </p:cNvPr>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1" name="Freeform 74">
                <a:extLst>
                  <a:ext uri="{FF2B5EF4-FFF2-40B4-BE49-F238E27FC236}">
                    <a16:creationId xmlns:a16="http://schemas.microsoft.com/office/drawing/2014/main" id="{D7AF8896-D9E1-47D0-9199-701E6143455A}"/>
                  </a:ext>
                </a:extLst>
              </p:cNvPr>
              <p:cNvSpPr>
                <a:spLocks/>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2" name="Freeform 75">
                <a:extLst>
                  <a:ext uri="{FF2B5EF4-FFF2-40B4-BE49-F238E27FC236}">
                    <a16:creationId xmlns:a16="http://schemas.microsoft.com/office/drawing/2014/main" id="{222B862E-D01F-4AE3-9620-9A4D6EC2AC9D}"/>
                  </a:ext>
                </a:extLst>
              </p:cNvPr>
              <p:cNvSpPr>
                <a:spLocks/>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3" name="Freeform 76">
                <a:extLst>
                  <a:ext uri="{FF2B5EF4-FFF2-40B4-BE49-F238E27FC236}">
                    <a16:creationId xmlns:a16="http://schemas.microsoft.com/office/drawing/2014/main" id="{6C3CFDDC-B3CD-4B9B-821E-367BCA388FD5}"/>
                  </a:ext>
                </a:extLst>
              </p:cNvPr>
              <p:cNvSpPr>
                <a:spLocks/>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4" name="Freeform 77">
                <a:extLst>
                  <a:ext uri="{FF2B5EF4-FFF2-40B4-BE49-F238E27FC236}">
                    <a16:creationId xmlns:a16="http://schemas.microsoft.com/office/drawing/2014/main" id="{63E1E9CB-A83E-4A62-AD8C-849443847EEB}"/>
                  </a:ext>
                </a:extLst>
              </p:cNvPr>
              <p:cNvSpPr>
                <a:spLocks/>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5" name="Freeform 78">
                <a:extLst>
                  <a:ext uri="{FF2B5EF4-FFF2-40B4-BE49-F238E27FC236}">
                    <a16:creationId xmlns:a16="http://schemas.microsoft.com/office/drawing/2014/main" id="{4B44A95E-1D1D-4644-A4A1-F58C1ABDD142}"/>
                  </a:ext>
                </a:extLst>
              </p:cNvPr>
              <p:cNvSpPr>
                <a:spLocks/>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6" name="Freeform 83">
                <a:extLst>
                  <a:ext uri="{FF2B5EF4-FFF2-40B4-BE49-F238E27FC236}">
                    <a16:creationId xmlns:a16="http://schemas.microsoft.com/office/drawing/2014/main" id="{7B61A1D7-AC5E-41FB-BADF-05D9C8B68E5F}"/>
                  </a:ext>
                </a:extLst>
              </p:cNvPr>
              <p:cNvSpPr>
                <a:spLocks/>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7" name="Freeform 86">
                <a:extLst>
                  <a:ext uri="{FF2B5EF4-FFF2-40B4-BE49-F238E27FC236}">
                    <a16:creationId xmlns:a16="http://schemas.microsoft.com/office/drawing/2014/main" id="{B26D5EE9-7103-4375-B108-F325754886EB}"/>
                  </a:ext>
                </a:extLst>
              </p:cNvPr>
              <p:cNvSpPr>
                <a:spLocks/>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8" name="Freeform 87">
                <a:extLst>
                  <a:ext uri="{FF2B5EF4-FFF2-40B4-BE49-F238E27FC236}">
                    <a16:creationId xmlns:a16="http://schemas.microsoft.com/office/drawing/2014/main" id="{937D4CB5-D310-452F-92D8-EBDCC4502A5B}"/>
                  </a:ext>
                </a:extLst>
              </p:cNvPr>
              <p:cNvSpPr>
                <a:spLocks/>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09" name="Freeform 88">
                <a:extLst>
                  <a:ext uri="{FF2B5EF4-FFF2-40B4-BE49-F238E27FC236}">
                    <a16:creationId xmlns:a16="http://schemas.microsoft.com/office/drawing/2014/main" id="{6131DDC3-50CA-4A18-96DF-B7844F638EB5}"/>
                  </a:ext>
                </a:extLst>
              </p:cNvPr>
              <p:cNvSpPr>
                <a:spLocks/>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10" name="Freeform 89">
                <a:extLst>
                  <a:ext uri="{FF2B5EF4-FFF2-40B4-BE49-F238E27FC236}">
                    <a16:creationId xmlns:a16="http://schemas.microsoft.com/office/drawing/2014/main" id="{CF8EF9F4-6149-46F0-8F0B-6022C46DF492}"/>
                  </a:ext>
                </a:extLst>
              </p:cNvPr>
              <p:cNvSpPr>
                <a:spLocks/>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11" name="Freeform 90">
                <a:extLst>
                  <a:ext uri="{FF2B5EF4-FFF2-40B4-BE49-F238E27FC236}">
                    <a16:creationId xmlns:a16="http://schemas.microsoft.com/office/drawing/2014/main" id="{69D4B376-579D-4132-B23A-9F4C8A166573}"/>
                  </a:ext>
                </a:extLst>
              </p:cNvPr>
              <p:cNvSpPr>
                <a:spLocks/>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12" name="Freeform 96">
                <a:extLst>
                  <a:ext uri="{FF2B5EF4-FFF2-40B4-BE49-F238E27FC236}">
                    <a16:creationId xmlns:a16="http://schemas.microsoft.com/office/drawing/2014/main" id="{2E142E22-6F1E-487D-92DD-C3BCBA20F139}"/>
                  </a:ext>
                </a:extLst>
              </p:cNvPr>
              <p:cNvSpPr>
                <a:spLocks/>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95" name="椭圆 94">
              <a:extLst>
                <a:ext uri="{FF2B5EF4-FFF2-40B4-BE49-F238E27FC236}">
                  <a16:creationId xmlns:a16="http://schemas.microsoft.com/office/drawing/2014/main" id="{358B3226-F821-475D-8B78-283343345331}"/>
                </a:ext>
              </a:extLst>
            </p:cNvPr>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占位符 4">
            <a:extLst>
              <a:ext uri="{FF2B5EF4-FFF2-40B4-BE49-F238E27FC236}">
                <a16:creationId xmlns:a16="http://schemas.microsoft.com/office/drawing/2014/main" id="{5CC5FC06-F1AF-4010-9232-A64E4BA2F616}"/>
              </a:ext>
            </a:extLst>
          </p:cNvPr>
          <p:cNvSpPr>
            <a:spLocks noGrp="1"/>
          </p:cNvSpPr>
          <p:nvPr>
            <p:ph type="body" sz="quarter" idx="13"/>
          </p:nvPr>
        </p:nvSpPr>
        <p:spPr>
          <a:xfrm>
            <a:off x="2362133" y="2259808"/>
            <a:ext cx="1953928" cy="1953928"/>
          </a:xfrm>
          <a:prstGeom prst="roundRect">
            <a:avLst/>
          </a:prstGeom>
          <a:gradFill>
            <a:gsLst>
              <a:gs pos="0">
                <a:schemeClr val="accent1">
                  <a:alpha val="50000"/>
                </a:schemeClr>
              </a:gs>
              <a:gs pos="100000">
                <a:schemeClr val="accent1">
                  <a:alpha val="50000"/>
                </a:schemeClr>
              </a:gs>
              <a:gs pos="90000">
                <a:schemeClr val="accent2">
                  <a:alpha val="0"/>
                </a:schemeClr>
              </a:gs>
              <a:gs pos="10000">
                <a:schemeClr val="accent2">
                  <a:alpha val="0"/>
                </a:schemeClr>
              </a:gs>
            </a:gsLst>
            <a:lin ang="0" scaled="1"/>
          </a:gradFill>
          <a:ln>
            <a:gradFill flip="none" rotWithShape="1">
              <a:gsLst>
                <a:gs pos="0">
                  <a:schemeClr val="accent1"/>
                </a:gs>
                <a:gs pos="15000">
                  <a:schemeClr val="accent2">
                    <a:alpha val="0"/>
                  </a:schemeClr>
                </a:gs>
                <a:gs pos="85000">
                  <a:schemeClr val="accent2">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zh-CN" altLang="en-US" sz="8800" dirty="0" smtClean="0">
                <a:gradFill flip="none" rotWithShape="1">
                  <a:gsLst>
                    <a:gs pos="0">
                      <a:schemeClr val="accent1"/>
                    </a:gs>
                    <a:gs pos="99438">
                      <a:schemeClr val="accent3"/>
                    </a:gs>
                    <a:gs pos="66000">
                      <a:schemeClr val="accent2"/>
                    </a:gs>
                  </a:gsLst>
                  <a:path path="circle">
                    <a:fillToRect t="100000" r="100000"/>
                  </a:path>
                  <a:tileRect l="-100000" b="-100000"/>
                </a:gradFill>
                <a:latin typeface="+mj-lt"/>
              </a:defRPr>
            </a:lvl1pPr>
            <a:lvl2pPr marL="228600" indent="0">
              <a:buNone/>
              <a:defRPr lang="zh-CN" altLang="en-US" dirty="0" smtClean="0">
                <a:solidFill>
                  <a:schemeClr val="lt1"/>
                </a:solidFill>
              </a:defRPr>
            </a:lvl2pPr>
            <a:lvl3pPr marL="685800" indent="0">
              <a:buNone/>
              <a:defRPr lang="zh-CN" altLang="en-US" sz="1800" dirty="0" smtClean="0">
                <a:solidFill>
                  <a:schemeClr val="lt1"/>
                </a:solidFill>
              </a:defRPr>
            </a:lvl3pPr>
            <a:lvl4pPr marL="1143000" indent="0">
              <a:buNone/>
              <a:defRPr lang="zh-CN" altLang="en-US" sz="1800" dirty="0" smtClean="0">
                <a:solidFill>
                  <a:schemeClr val="lt1"/>
                </a:solidFill>
              </a:defRPr>
            </a:lvl4pPr>
            <a:lvl5pPr marL="1600200" indent="0">
              <a:buNone/>
              <a:defRPr lang="zh-CN" altLang="en-US" sz="1800" dirty="0">
                <a:solidFill>
                  <a:schemeClr val="lt1"/>
                </a:solidFill>
              </a:defRPr>
            </a:lvl5pPr>
          </a:lstStyle>
          <a:p>
            <a:pPr marL="0" lvl="0" algn="ct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13" name="文本占位符 6">
            <a:extLst>
              <a:ext uri="{FF2B5EF4-FFF2-40B4-BE49-F238E27FC236}">
                <a16:creationId xmlns:a16="http://schemas.microsoft.com/office/drawing/2014/main" id="{EFE5A9BD-29F6-4A4A-AC75-A41102C5D6B4}"/>
              </a:ext>
            </a:extLst>
          </p:cNvPr>
          <p:cNvSpPr>
            <a:spLocks noGrp="1"/>
          </p:cNvSpPr>
          <p:nvPr>
            <p:ph type="body" sz="quarter" idx="14"/>
          </p:nvPr>
        </p:nvSpPr>
        <p:spPr>
          <a:xfrm>
            <a:off x="5118167" y="2259808"/>
            <a:ext cx="5443991" cy="923330"/>
          </a:xfrm>
        </p:spPr>
        <p:txBody>
          <a:bodyPr wrap="none">
            <a:normAutofit/>
          </a:bodyPr>
          <a:lstStyle>
            <a:lvl1pPr marL="0" indent="0" algn="l">
              <a:buNone/>
              <a:defRPr lang="zh-CN" altLang="en-US" sz="5400" b="1" dirty="0" smtClean="0">
                <a:solidFill>
                  <a:schemeClr val="accent1"/>
                </a:solidFill>
              </a:defRPr>
            </a:lvl1pPr>
            <a:lvl2pPr marL="228600" indent="0" algn="l">
              <a:buNone/>
              <a:defRPr lang="zh-CN" altLang="en-US" dirty="0" smtClean="0"/>
            </a:lvl2pPr>
            <a:lvl3pPr marL="685800" indent="0" algn="l">
              <a:buNone/>
              <a:defRPr lang="zh-CN" altLang="en-US" sz="1800" dirty="0" smtClean="0"/>
            </a:lvl3pPr>
            <a:lvl4pPr marL="1143000" indent="0" algn="l">
              <a:buNone/>
              <a:defRPr lang="zh-CN" altLang="en-US" sz="1800" dirty="0" smtClean="0"/>
            </a:lvl4pPr>
            <a:lvl5pPr marL="1600200" indent="0" algn="l">
              <a:buNone/>
              <a:defRPr lang="zh-CN" altLang="en-US" sz="1800" dirty="0"/>
            </a:lvl5pPr>
          </a:lstStyle>
          <a:p>
            <a:pPr marL="0" lvl="0" algn="ct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14" name="文本占位符 6">
            <a:extLst>
              <a:ext uri="{FF2B5EF4-FFF2-40B4-BE49-F238E27FC236}">
                <a16:creationId xmlns:a16="http://schemas.microsoft.com/office/drawing/2014/main" id="{7EF48F2B-E11F-4743-A2C1-C5EDCA5F2F80}"/>
              </a:ext>
            </a:extLst>
          </p:cNvPr>
          <p:cNvSpPr>
            <a:spLocks noGrp="1"/>
          </p:cNvSpPr>
          <p:nvPr>
            <p:ph type="body" sz="quarter" idx="15"/>
          </p:nvPr>
        </p:nvSpPr>
        <p:spPr>
          <a:xfrm>
            <a:off x="5118168" y="3618664"/>
            <a:ext cx="5443990" cy="646331"/>
          </a:xfrm>
          <a:noFill/>
        </p:spPr>
        <p:txBody>
          <a:bodyPr wrap="square" rtlCol="0">
            <a:normAutofit/>
          </a:bodyPr>
          <a:lstStyle>
            <a:lvl1pPr marL="0" indent="0" algn="l">
              <a:buNone/>
              <a:defRPr lang="zh-CN" altLang="en-US" sz="1800" dirty="0" smtClean="0"/>
            </a:lvl1pPr>
            <a:lvl2pPr marL="228600" indent="0" algn="l">
              <a:buNone/>
              <a:defRPr lang="zh-CN" altLang="en-US" dirty="0" smtClean="0"/>
            </a:lvl2pPr>
            <a:lvl3pPr marL="685800" indent="0" algn="l">
              <a:buNone/>
              <a:defRPr lang="zh-CN" altLang="en-US" sz="1800" dirty="0" smtClean="0"/>
            </a:lvl3pPr>
            <a:lvl4pPr marL="1143000" indent="0" algn="l">
              <a:buNone/>
              <a:defRPr lang="zh-CN" altLang="en-US" sz="1800" dirty="0" smtClean="0"/>
            </a:lvl4pPr>
            <a:lvl5pPr marL="1600200" indent="0" algn="l">
              <a:buNone/>
              <a:defRPr lang="zh-CN" altLang="en-US" sz="1800" dirty="0"/>
            </a:lvl5pPr>
          </a:lstStyle>
          <a:p>
            <a:pPr marL="0" lvl="0" algn="ct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15" name="文本占位符 6">
            <a:extLst>
              <a:ext uri="{FF2B5EF4-FFF2-40B4-BE49-F238E27FC236}">
                <a16:creationId xmlns:a16="http://schemas.microsoft.com/office/drawing/2014/main" id="{D7A5DEAA-699F-45BE-9713-DD61DBDD3374}"/>
              </a:ext>
            </a:extLst>
          </p:cNvPr>
          <p:cNvSpPr>
            <a:spLocks noGrp="1"/>
          </p:cNvSpPr>
          <p:nvPr>
            <p:ph type="body" sz="quarter" idx="16"/>
          </p:nvPr>
        </p:nvSpPr>
        <p:spPr>
          <a:xfrm>
            <a:off x="5118168" y="3121223"/>
            <a:ext cx="5443990" cy="307777"/>
          </a:xfrm>
          <a:noFill/>
        </p:spPr>
        <p:txBody>
          <a:bodyPr wrap="square" rtlCol="0">
            <a:noAutofit/>
          </a:bodyPr>
          <a:lstStyle>
            <a:lvl1pPr marL="0" indent="0" algn="l" defTabSz="914400" rtl="0" eaLnBrk="1" latinLnBrk="0" hangingPunct="1">
              <a:buNone/>
              <a:defRPr lang="zh-CN" altLang="en-US" sz="1400" kern="1200" dirty="0" smtClean="0">
                <a:solidFill>
                  <a:schemeClr val="accent1">
                    <a:alpha val="65000"/>
                  </a:schemeClr>
                </a:solidFill>
                <a:latin typeface="+mn-lt"/>
                <a:ea typeface="+mn-ea"/>
                <a:cs typeface="+mn-cs"/>
              </a:defRPr>
            </a:lvl1pPr>
            <a:lvl2pPr marL="0" indent="0" algn="l" defTabSz="914400" rtl="0" eaLnBrk="1" latinLnBrk="0" hangingPunct="1">
              <a:buNone/>
              <a:defRPr lang="zh-CN" altLang="en-US" sz="1400" kern="1200" dirty="0" smtClean="0">
                <a:solidFill>
                  <a:schemeClr val="accent1">
                    <a:alpha val="65000"/>
                  </a:schemeClr>
                </a:solidFill>
                <a:latin typeface="+mn-lt"/>
                <a:ea typeface="+mn-ea"/>
                <a:cs typeface="+mn-cs"/>
              </a:defRPr>
            </a:lvl2pPr>
            <a:lvl3pPr marL="0" indent="0" algn="l" defTabSz="914400" rtl="0" eaLnBrk="1" latinLnBrk="0" hangingPunct="1">
              <a:buNone/>
              <a:defRPr lang="zh-CN" altLang="en-US" sz="1400" kern="1200" dirty="0" smtClean="0">
                <a:solidFill>
                  <a:schemeClr val="accent1">
                    <a:alpha val="65000"/>
                  </a:schemeClr>
                </a:solidFill>
                <a:latin typeface="+mn-lt"/>
                <a:ea typeface="+mn-ea"/>
                <a:cs typeface="+mn-cs"/>
              </a:defRPr>
            </a:lvl3pPr>
            <a:lvl4pPr marL="0" indent="0" algn="l" defTabSz="914400" rtl="0" eaLnBrk="1" latinLnBrk="0" hangingPunct="1">
              <a:buNone/>
              <a:defRPr lang="zh-CN" altLang="en-US" sz="1400" kern="1200" dirty="0" smtClean="0">
                <a:solidFill>
                  <a:schemeClr val="accent1">
                    <a:alpha val="65000"/>
                  </a:schemeClr>
                </a:solidFill>
                <a:latin typeface="+mn-lt"/>
                <a:ea typeface="+mn-ea"/>
                <a:cs typeface="+mn-cs"/>
              </a:defRPr>
            </a:lvl4pPr>
            <a:lvl5pPr marL="0" indent="0" algn="l" defTabSz="914400" rtl="0" eaLnBrk="1" latinLnBrk="0" hangingPunct="1">
              <a:buNone/>
              <a:defRPr lang="zh-CN" altLang="en-US" sz="1400" kern="1200" dirty="0">
                <a:solidFill>
                  <a:schemeClr val="accent1">
                    <a:alpha val="65000"/>
                  </a:schemeClr>
                </a:solidFill>
                <a:latin typeface="+mn-lt"/>
                <a:ea typeface="+mn-ea"/>
                <a:cs typeface="+mn-cs"/>
              </a:defRPr>
            </a:lvl5pPr>
          </a:lstStyle>
          <a:p>
            <a:pPr marL="0" lvl="0"/>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Tree>
    <p:extLst>
      <p:ext uri="{BB962C8B-B14F-4D97-AF65-F5344CB8AC3E}">
        <p14:creationId xmlns:p14="http://schemas.microsoft.com/office/powerpoint/2010/main" val="3894159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9" name="矩形: 圆角 68">
            <a:extLst>
              <a:ext uri="{FF2B5EF4-FFF2-40B4-BE49-F238E27FC236}">
                <a16:creationId xmlns:a16="http://schemas.microsoft.com/office/drawing/2014/main" id="{CE4D6911-82DC-457F-9C31-BF0104F27ADC}"/>
              </a:ext>
            </a:extLst>
          </p:cNvPr>
          <p:cNvSpPr/>
          <p:nvPr userDrawn="1"/>
        </p:nvSpPr>
        <p:spPr>
          <a:xfrm>
            <a:off x="4013200" y="2185144"/>
            <a:ext cx="7099300" cy="3409950"/>
          </a:xfrm>
          <a:prstGeom prst="roundRect">
            <a:avLst>
              <a:gd name="adj" fmla="val 4373"/>
            </a:avLst>
          </a:prstGeom>
          <a:solidFill>
            <a:schemeClr val="bg1">
              <a:lumMod val="95000"/>
            </a:schemeClr>
          </a:solidFill>
          <a:ln>
            <a:noFill/>
          </a:ln>
          <a:effectLst>
            <a:outerShdw blurRad="127000" dist="38100" dir="2700000" algn="tl" rotWithShape="0">
              <a:prstClr val="black">
                <a:alpha val="5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50000"/>
              </a:lnSpc>
              <a:tabLst>
                <a:tab pos="6819900" algn="l"/>
              </a:tabLst>
            </a:pPr>
            <a:endParaRPr lang="zh-CN" altLang="en-US" dirty="0">
              <a:solidFill>
                <a:schemeClr val="tx1">
                  <a:lumMod val="75000"/>
                  <a:lumOff val="25000"/>
                </a:schemeClr>
              </a:solidFill>
            </a:endParaRPr>
          </a:p>
        </p:txBody>
      </p:sp>
      <p:sp>
        <p:nvSpPr>
          <p:cNvPr id="6" name="文本占位符 5">
            <a:extLst>
              <a:ext uri="{FF2B5EF4-FFF2-40B4-BE49-F238E27FC236}">
                <a16:creationId xmlns:a16="http://schemas.microsoft.com/office/drawing/2014/main" id="{8F2EA14C-5A87-41BD-9C71-08CCDD6620AE}"/>
              </a:ext>
            </a:extLst>
          </p:cNvPr>
          <p:cNvSpPr>
            <a:spLocks noGrp="1"/>
          </p:cNvSpPr>
          <p:nvPr>
            <p:ph type="body" sz="quarter" idx="13"/>
          </p:nvPr>
        </p:nvSpPr>
        <p:spPr>
          <a:xfrm>
            <a:off x="4425950" y="2829893"/>
            <a:ext cx="6273800" cy="2120452"/>
          </a:xfrm>
          <a:noFill/>
        </p:spPr>
        <p:txBody>
          <a:bodyPr wrap="square" rtlCol="0">
            <a:normAutofit/>
          </a:bodyPr>
          <a:lstStyle>
            <a:lvl1pPr marL="0" indent="0">
              <a:lnSpc>
                <a:spcPct val="150000"/>
              </a:lnSpc>
              <a:buNone/>
              <a:defRPr lang="zh-CN" altLang="en-US" sz="1800" smtClean="0"/>
            </a:lvl1pPr>
            <a:lvl2pPr marL="228600" indent="0">
              <a:lnSpc>
                <a:spcPct val="150000"/>
              </a:lnSpc>
              <a:buNone/>
              <a:defRPr lang="zh-CN" altLang="en-US" smtClean="0"/>
            </a:lvl2pPr>
            <a:lvl3pPr marL="685800" indent="0">
              <a:lnSpc>
                <a:spcPct val="150000"/>
              </a:lnSpc>
              <a:buNone/>
              <a:defRPr lang="zh-CN" altLang="en-US" sz="1800" smtClean="0"/>
            </a:lvl3pPr>
            <a:lvl4pPr marL="1143000" indent="0">
              <a:lnSpc>
                <a:spcPct val="150000"/>
              </a:lnSpc>
              <a:buNone/>
              <a:defRPr lang="zh-CN" altLang="en-US" sz="1800" smtClean="0"/>
            </a:lvl4pPr>
            <a:lvl5pPr marL="1600200" indent="0">
              <a:lnSpc>
                <a:spcPct val="150000"/>
              </a:lnSpc>
              <a:buNone/>
              <a:defRPr lang="zh-CN" altLang="en-US" sz="1800"/>
            </a:lvl5pPr>
          </a:lstStyle>
          <a:p>
            <a:pPr marL="0" lvl="0">
              <a:lnSpc>
                <a:spcPct val="150000"/>
              </a:lnSpc>
            </a:pPr>
            <a:r>
              <a:rPr lang="zh-CN" altLang="en-US"/>
              <a:t>单击此处编辑母版文本样式</a:t>
            </a:r>
          </a:p>
          <a:p>
            <a:pPr marL="457200" lvl="1"/>
            <a:r>
              <a:rPr lang="zh-CN" altLang="en-US"/>
              <a:t>二级</a:t>
            </a:r>
          </a:p>
          <a:p>
            <a:pPr marL="914400" lvl="2"/>
            <a:r>
              <a:rPr lang="zh-CN" altLang="en-US"/>
              <a:t>三级</a:t>
            </a:r>
          </a:p>
          <a:p>
            <a:pPr marL="1371600" lvl="3"/>
            <a:r>
              <a:rPr lang="zh-CN" altLang="en-US"/>
              <a:t>四级</a:t>
            </a:r>
          </a:p>
          <a:p>
            <a:pPr marL="1828800" lvl="4"/>
            <a:r>
              <a:rPr lang="zh-CN" altLang="en-US"/>
              <a:t>五级</a:t>
            </a:r>
          </a:p>
        </p:txBody>
      </p:sp>
      <p:sp>
        <p:nvSpPr>
          <p:cNvPr id="71" name="标题 1">
            <a:extLst>
              <a:ext uri="{FF2B5EF4-FFF2-40B4-BE49-F238E27FC236}">
                <a16:creationId xmlns:a16="http://schemas.microsoft.com/office/drawing/2014/main" id="{E360EC2D-193A-450B-B672-CDA78EBF3F6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2" name="组合 71">
            <a:extLst>
              <a:ext uri="{FF2B5EF4-FFF2-40B4-BE49-F238E27FC236}">
                <a16:creationId xmlns:a16="http://schemas.microsoft.com/office/drawing/2014/main" id="{DAF81244-B542-405E-8506-FDC6327F3256}"/>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73" name="Freeform 99">
              <a:extLst>
                <a:ext uri="{FF2B5EF4-FFF2-40B4-BE49-F238E27FC236}">
                  <a16:creationId xmlns:a16="http://schemas.microsoft.com/office/drawing/2014/main" id="{813243E9-05D1-4484-B21C-E865516124E3}"/>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0">
              <a:extLst>
                <a:ext uri="{FF2B5EF4-FFF2-40B4-BE49-F238E27FC236}">
                  <a16:creationId xmlns:a16="http://schemas.microsoft.com/office/drawing/2014/main" id="{8CB080D1-134A-49F9-BBA8-50D44FF1692E}"/>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01">
              <a:extLst>
                <a:ext uri="{FF2B5EF4-FFF2-40B4-BE49-F238E27FC236}">
                  <a16:creationId xmlns:a16="http://schemas.microsoft.com/office/drawing/2014/main" id="{D928DD6A-798E-4342-8C85-FBAA343F22CB}"/>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02">
              <a:extLst>
                <a:ext uri="{FF2B5EF4-FFF2-40B4-BE49-F238E27FC236}">
                  <a16:creationId xmlns:a16="http://schemas.microsoft.com/office/drawing/2014/main" id="{4A738938-A17F-4F6E-BEFF-D9AEC483BCD3}"/>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03">
              <a:extLst>
                <a:ext uri="{FF2B5EF4-FFF2-40B4-BE49-F238E27FC236}">
                  <a16:creationId xmlns:a16="http://schemas.microsoft.com/office/drawing/2014/main" id="{3D8FDAAA-CF51-44DF-9D57-DD51ECEA7D6A}"/>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04">
              <a:extLst>
                <a:ext uri="{FF2B5EF4-FFF2-40B4-BE49-F238E27FC236}">
                  <a16:creationId xmlns:a16="http://schemas.microsoft.com/office/drawing/2014/main" id="{AEDBEBCB-F934-4354-8ADC-2F6FAFF4BF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05">
              <a:extLst>
                <a:ext uri="{FF2B5EF4-FFF2-40B4-BE49-F238E27FC236}">
                  <a16:creationId xmlns:a16="http://schemas.microsoft.com/office/drawing/2014/main" id="{625D8795-CEE6-4630-9164-979223897608}"/>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06">
              <a:extLst>
                <a:ext uri="{FF2B5EF4-FFF2-40B4-BE49-F238E27FC236}">
                  <a16:creationId xmlns:a16="http://schemas.microsoft.com/office/drawing/2014/main" id="{DC7918A8-3144-4C1F-8C5D-1C97ABCA4357}"/>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07">
              <a:extLst>
                <a:ext uri="{FF2B5EF4-FFF2-40B4-BE49-F238E27FC236}">
                  <a16:creationId xmlns:a16="http://schemas.microsoft.com/office/drawing/2014/main" id="{116FF858-F6B1-4031-8F48-9D7A11D8855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08">
              <a:extLst>
                <a:ext uri="{FF2B5EF4-FFF2-40B4-BE49-F238E27FC236}">
                  <a16:creationId xmlns:a16="http://schemas.microsoft.com/office/drawing/2014/main" id="{6785C25F-817A-44F8-AFC1-91DFF2D072E4}"/>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09">
              <a:extLst>
                <a:ext uri="{FF2B5EF4-FFF2-40B4-BE49-F238E27FC236}">
                  <a16:creationId xmlns:a16="http://schemas.microsoft.com/office/drawing/2014/main" id="{3C3DDE18-F33C-43F0-8989-017DE1E27976}"/>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110">
              <a:extLst>
                <a:ext uri="{FF2B5EF4-FFF2-40B4-BE49-F238E27FC236}">
                  <a16:creationId xmlns:a16="http://schemas.microsoft.com/office/drawing/2014/main" id="{E1AFA9E7-C379-4575-A494-5B1AB8D7CED7}"/>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11">
              <a:extLst>
                <a:ext uri="{FF2B5EF4-FFF2-40B4-BE49-F238E27FC236}">
                  <a16:creationId xmlns:a16="http://schemas.microsoft.com/office/drawing/2014/main" id="{95456B08-C04A-444F-9D91-95F578F02DE5}"/>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2131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1" name="标题 1">
            <a:extLst>
              <a:ext uri="{FF2B5EF4-FFF2-40B4-BE49-F238E27FC236}">
                <a16:creationId xmlns:a16="http://schemas.microsoft.com/office/drawing/2014/main" id="{E360EC2D-193A-450B-B672-CDA78EBF3F6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2" name="组合 71">
            <a:extLst>
              <a:ext uri="{FF2B5EF4-FFF2-40B4-BE49-F238E27FC236}">
                <a16:creationId xmlns:a16="http://schemas.microsoft.com/office/drawing/2014/main" id="{DAF81244-B542-405E-8506-FDC6327F3256}"/>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73" name="Freeform 99">
              <a:extLst>
                <a:ext uri="{FF2B5EF4-FFF2-40B4-BE49-F238E27FC236}">
                  <a16:creationId xmlns:a16="http://schemas.microsoft.com/office/drawing/2014/main" id="{813243E9-05D1-4484-B21C-E865516124E3}"/>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0">
              <a:extLst>
                <a:ext uri="{FF2B5EF4-FFF2-40B4-BE49-F238E27FC236}">
                  <a16:creationId xmlns:a16="http://schemas.microsoft.com/office/drawing/2014/main" id="{8CB080D1-134A-49F9-BBA8-50D44FF1692E}"/>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01">
              <a:extLst>
                <a:ext uri="{FF2B5EF4-FFF2-40B4-BE49-F238E27FC236}">
                  <a16:creationId xmlns:a16="http://schemas.microsoft.com/office/drawing/2014/main" id="{D928DD6A-798E-4342-8C85-FBAA343F22CB}"/>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02">
              <a:extLst>
                <a:ext uri="{FF2B5EF4-FFF2-40B4-BE49-F238E27FC236}">
                  <a16:creationId xmlns:a16="http://schemas.microsoft.com/office/drawing/2014/main" id="{4A738938-A17F-4F6E-BEFF-D9AEC483BCD3}"/>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03">
              <a:extLst>
                <a:ext uri="{FF2B5EF4-FFF2-40B4-BE49-F238E27FC236}">
                  <a16:creationId xmlns:a16="http://schemas.microsoft.com/office/drawing/2014/main" id="{3D8FDAAA-CF51-44DF-9D57-DD51ECEA7D6A}"/>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04">
              <a:extLst>
                <a:ext uri="{FF2B5EF4-FFF2-40B4-BE49-F238E27FC236}">
                  <a16:creationId xmlns:a16="http://schemas.microsoft.com/office/drawing/2014/main" id="{AEDBEBCB-F934-4354-8ADC-2F6FAFF4BF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05">
              <a:extLst>
                <a:ext uri="{FF2B5EF4-FFF2-40B4-BE49-F238E27FC236}">
                  <a16:creationId xmlns:a16="http://schemas.microsoft.com/office/drawing/2014/main" id="{625D8795-CEE6-4630-9164-979223897608}"/>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06">
              <a:extLst>
                <a:ext uri="{FF2B5EF4-FFF2-40B4-BE49-F238E27FC236}">
                  <a16:creationId xmlns:a16="http://schemas.microsoft.com/office/drawing/2014/main" id="{DC7918A8-3144-4C1F-8C5D-1C97ABCA4357}"/>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07">
              <a:extLst>
                <a:ext uri="{FF2B5EF4-FFF2-40B4-BE49-F238E27FC236}">
                  <a16:creationId xmlns:a16="http://schemas.microsoft.com/office/drawing/2014/main" id="{116FF858-F6B1-4031-8F48-9D7A11D8855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08">
              <a:extLst>
                <a:ext uri="{FF2B5EF4-FFF2-40B4-BE49-F238E27FC236}">
                  <a16:creationId xmlns:a16="http://schemas.microsoft.com/office/drawing/2014/main" id="{6785C25F-817A-44F8-AFC1-91DFF2D072E4}"/>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09">
              <a:extLst>
                <a:ext uri="{FF2B5EF4-FFF2-40B4-BE49-F238E27FC236}">
                  <a16:creationId xmlns:a16="http://schemas.microsoft.com/office/drawing/2014/main" id="{3C3DDE18-F33C-43F0-8989-017DE1E27976}"/>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110">
              <a:extLst>
                <a:ext uri="{FF2B5EF4-FFF2-40B4-BE49-F238E27FC236}">
                  <a16:creationId xmlns:a16="http://schemas.microsoft.com/office/drawing/2014/main" id="{E1AFA9E7-C379-4575-A494-5B1AB8D7CED7}"/>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11">
              <a:extLst>
                <a:ext uri="{FF2B5EF4-FFF2-40B4-BE49-F238E27FC236}">
                  <a16:creationId xmlns:a16="http://schemas.microsoft.com/office/drawing/2014/main" id="{95456B08-C04A-444F-9D91-95F578F02DE5}"/>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6" name="流程图: 手动输入 85">
            <a:extLst>
              <a:ext uri="{FF2B5EF4-FFF2-40B4-BE49-F238E27FC236}">
                <a16:creationId xmlns:a16="http://schemas.microsoft.com/office/drawing/2014/main" id="{A331B6F8-29FF-4D1C-8EFB-F330CEA6818C}"/>
              </a:ext>
            </a:extLst>
          </p:cNvPr>
          <p:cNvSpPr/>
          <p:nvPr userDrawn="1"/>
        </p:nvSpPr>
        <p:spPr>
          <a:xfrm rot="5400000" flipH="1" flipV="1">
            <a:off x="5455693" y="-287070"/>
            <a:ext cx="1619281" cy="10507133"/>
          </a:xfrm>
          <a:prstGeom prst="flowChartManualInput">
            <a:avLst/>
          </a:prstGeom>
          <a:gradFill flip="none" rotWithShape="1">
            <a:gsLst>
              <a:gs pos="0">
                <a:schemeClr val="accent1">
                  <a:alpha val="50000"/>
                </a:schemeClr>
              </a:gs>
              <a:gs pos="50000">
                <a:schemeClr val="accent2">
                  <a:alpha val="0"/>
                </a:schemeClr>
              </a:gs>
            </a:gsLst>
            <a:lin ang="12600000" scaled="0"/>
            <a:tileRect/>
          </a:gradFill>
          <a:ln>
            <a:gradFill flip="none" rotWithShape="1">
              <a:gsLst>
                <a:gs pos="0">
                  <a:schemeClr val="accent1"/>
                </a:gs>
                <a:gs pos="33000">
                  <a:schemeClr val="accent1">
                    <a:lumMod val="30000"/>
                    <a:lumOff val="70000"/>
                    <a:alpha val="0"/>
                  </a:schemeClr>
                </a:gs>
              </a:gsLst>
              <a:lin ang="8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流程图: 手动输入 92">
            <a:extLst>
              <a:ext uri="{FF2B5EF4-FFF2-40B4-BE49-F238E27FC236}">
                <a16:creationId xmlns:a16="http://schemas.microsoft.com/office/drawing/2014/main" id="{8A0DA1F4-4D02-4458-A272-C8C3A7871678}"/>
              </a:ext>
            </a:extLst>
          </p:cNvPr>
          <p:cNvSpPr/>
          <p:nvPr userDrawn="1"/>
        </p:nvSpPr>
        <p:spPr>
          <a:xfrm rot="16200000" flipV="1">
            <a:off x="5104325" y="-2786614"/>
            <a:ext cx="1619281" cy="10507133"/>
          </a:xfrm>
          <a:prstGeom prst="flowChartManualInput">
            <a:avLst/>
          </a:prstGeom>
          <a:gradFill flip="none" rotWithShape="1">
            <a:gsLst>
              <a:gs pos="0">
                <a:schemeClr val="accent1">
                  <a:alpha val="50000"/>
                </a:schemeClr>
              </a:gs>
              <a:gs pos="50000">
                <a:schemeClr val="accent2">
                  <a:alpha val="0"/>
                </a:schemeClr>
              </a:gs>
            </a:gsLst>
            <a:lin ang="12600000" scaled="0"/>
            <a:tileRect/>
          </a:gradFill>
          <a:ln>
            <a:gradFill flip="none" rotWithShape="1">
              <a:gsLst>
                <a:gs pos="0">
                  <a:schemeClr val="accent1"/>
                </a:gs>
                <a:gs pos="33000">
                  <a:schemeClr val="accent1">
                    <a:lumMod val="30000"/>
                    <a:lumOff val="70000"/>
                    <a:alpha val="0"/>
                  </a:schemeClr>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占位符 5">
            <a:extLst>
              <a:ext uri="{FF2B5EF4-FFF2-40B4-BE49-F238E27FC236}">
                <a16:creationId xmlns:a16="http://schemas.microsoft.com/office/drawing/2014/main" id="{F88D2194-80D2-45C2-809B-E4B9CBC359B5}"/>
              </a:ext>
            </a:extLst>
          </p:cNvPr>
          <p:cNvSpPr>
            <a:spLocks noGrp="1"/>
          </p:cNvSpPr>
          <p:nvPr>
            <p:ph type="body" sz="quarter" idx="14"/>
          </p:nvPr>
        </p:nvSpPr>
        <p:spPr>
          <a:xfrm>
            <a:off x="9232168" y="3742819"/>
            <a:ext cx="2273300" cy="352878"/>
          </a:xfrm>
          <a:noFill/>
        </p:spPr>
        <p:txBody>
          <a:bodyPr wrap="square" rtlCol="0">
            <a:normAutofit/>
          </a:bodyPr>
          <a:lstStyle>
            <a:lvl1pPr marL="0" indent="0" algn="r">
              <a:lnSpc>
                <a:spcPct val="100000"/>
              </a:lnSpc>
              <a:buNone/>
              <a:defRPr lang="zh-CN" altLang="en-US" sz="1800" b="1" smtClean="0">
                <a:solidFill>
                  <a:schemeClr val="bg1"/>
                </a:solidFill>
              </a:defRPr>
            </a:lvl1pPr>
            <a:lvl2pPr marL="228600" indent="0" algn="r">
              <a:lnSpc>
                <a:spcPct val="100000"/>
              </a:lnSpc>
              <a:buNone/>
              <a:defRPr lang="zh-CN" altLang="en-US" b="1" smtClean="0">
                <a:solidFill>
                  <a:schemeClr val="bg1"/>
                </a:solidFill>
              </a:defRPr>
            </a:lvl2pPr>
            <a:lvl3pPr marL="685800" indent="0" algn="r">
              <a:lnSpc>
                <a:spcPct val="100000"/>
              </a:lnSpc>
              <a:buNone/>
              <a:defRPr lang="zh-CN" altLang="en-US" sz="1800" b="1" smtClean="0">
                <a:solidFill>
                  <a:schemeClr val="bg1"/>
                </a:solidFill>
              </a:defRPr>
            </a:lvl3pPr>
            <a:lvl4pPr marL="1143000" indent="0" algn="r">
              <a:lnSpc>
                <a:spcPct val="100000"/>
              </a:lnSpc>
              <a:buNone/>
              <a:defRPr lang="zh-CN" altLang="en-US" sz="1800" b="1" smtClean="0">
                <a:solidFill>
                  <a:schemeClr val="bg1"/>
                </a:solidFill>
              </a:defRPr>
            </a:lvl4pPr>
            <a:lvl5pPr marL="1600200" indent="0" algn="r">
              <a:lnSpc>
                <a:spcPct val="100000"/>
              </a:lnSpc>
              <a:buNone/>
              <a:defRPr lang="zh-CN" altLang="en-US" sz="1800" b="1">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7" name="文本占位符 5">
            <a:extLst>
              <a:ext uri="{FF2B5EF4-FFF2-40B4-BE49-F238E27FC236}">
                <a16:creationId xmlns:a16="http://schemas.microsoft.com/office/drawing/2014/main" id="{15AD9F36-DD82-4D79-A4C6-6392B260359C}"/>
              </a:ext>
            </a:extLst>
          </p:cNvPr>
          <p:cNvSpPr>
            <a:spLocks noGrp="1"/>
          </p:cNvSpPr>
          <p:nvPr>
            <p:ph type="body" sz="quarter" idx="15"/>
          </p:nvPr>
        </p:nvSpPr>
        <p:spPr>
          <a:xfrm>
            <a:off x="706916" y="1698446"/>
            <a:ext cx="8367234" cy="1571798"/>
          </a:xfrm>
          <a:noFill/>
        </p:spPr>
        <p:txBody>
          <a:bodyPr wrap="square" rtlCol="0" anchor="ctr">
            <a:normAutofit/>
          </a:bodyPr>
          <a:lstStyle>
            <a:lvl1pPr marL="0" indent="0">
              <a:lnSpc>
                <a:spcPct val="100000"/>
              </a:lnSpc>
              <a:buNone/>
              <a:defRPr lang="zh-CN" altLang="en-US" sz="1800" smtClean="0"/>
            </a:lvl1pPr>
            <a:lvl2pPr marL="228600" indent="0">
              <a:lnSpc>
                <a:spcPct val="100000"/>
              </a:lnSpc>
              <a:buNone/>
              <a:defRPr lang="zh-CN" altLang="en-US" smtClean="0"/>
            </a:lvl2pPr>
            <a:lvl3pPr marL="685800" indent="0">
              <a:lnSpc>
                <a:spcPct val="100000"/>
              </a:lnSpc>
              <a:buNone/>
              <a:defRPr lang="zh-CN" altLang="en-US" sz="1800" smtClean="0"/>
            </a:lvl3pPr>
            <a:lvl4pPr marL="1143000" indent="0">
              <a:lnSpc>
                <a:spcPct val="100000"/>
              </a:lnSpc>
              <a:buNone/>
              <a:defRPr lang="zh-CN" altLang="en-US" sz="1800" smtClean="0"/>
            </a:lvl4pPr>
            <a:lvl5pPr marL="1600200" indent="0">
              <a:lnSpc>
                <a:spcPct val="100000"/>
              </a:lnSpc>
              <a:buNone/>
              <a:defRPr lang="zh-CN" altLang="en-US" sz="180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8" name="文本占位符 5">
            <a:extLst>
              <a:ext uri="{FF2B5EF4-FFF2-40B4-BE49-F238E27FC236}">
                <a16:creationId xmlns:a16="http://schemas.microsoft.com/office/drawing/2014/main" id="{F3E8582F-97CE-4BF9-9921-2B53C10C1078}"/>
              </a:ext>
            </a:extLst>
          </p:cNvPr>
          <p:cNvSpPr>
            <a:spLocks noGrp="1"/>
          </p:cNvSpPr>
          <p:nvPr>
            <p:ph type="body" sz="quarter" idx="16"/>
          </p:nvPr>
        </p:nvSpPr>
        <p:spPr>
          <a:xfrm>
            <a:off x="3147501" y="4187757"/>
            <a:ext cx="8367234" cy="1571798"/>
          </a:xfrm>
          <a:noFill/>
        </p:spPr>
        <p:txBody>
          <a:bodyPr wrap="square" rtlCol="0" anchor="ctr">
            <a:normAutofit/>
          </a:bodyPr>
          <a:lstStyle>
            <a:lvl1pPr marL="0" indent="0" algn="r">
              <a:lnSpc>
                <a:spcPct val="100000"/>
              </a:lnSpc>
              <a:buNone/>
              <a:defRPr lang="zh-CN" altLang="en-US" sz="1800" smtClean="0"/>
            </a:lvl1pPr>
            <a:lvl2pPr marL="228600" indent="0" algn="r">
              <a:lnSpc>
                <a:spcPct val="100000"/>
              </a:lnSpc>
              <a:buNone/>
              <a:defRPr lang="zh-CN" altLang="en-US" smtClean="0"/>
            </a:lvl2pPr>
            <a:lvl3pPr marL="685800" indent="0" algn="r">
              <a:lnSpc>
                <a:spcPct val="100000"/>
              </a:lnSpc>
              <a:buNone/>
              <a:defRPr lang="zh-CN" altLang="en-US" sz="1800" smtClean="0"/>
            </a:lvl3pPr>
            <a:lvl4pPr marL="1143000" indent="0" algn="r">
              <a:lnSpc>
                <a:spcPct val="100000"/>
              </a:lnSpc>
              <a:buNone/>
              <a:defRPr lang="zh-CN" altLang="en-US" sz="1800" smtClean="0"/>
            </a:lvl4pPr>
            <a:lvl5pPr marL="1600200" indent="0" algn="r">
              <a:lnSpc>
                <a:spcPct val="100000"/>
              </a:lnSpc>
              <a:buNone/>
              <a:defRPr lang="zh-CN" altLang="en-US" sz="180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9" name="文本占位符 5">
            <a:extLst>
              <a:ext uri="{FF2B5EF4-FFF2-40B4-BE49-F238E27FC236}">
                <a16:creationId xmlns:a16="http://schemas.microsoft.com/office/drawing/2014/main" id="{5565C9E1-BF52-4A3C-9A7A-04FF59A5C9F5}"/>
              </a:ext>
            </a:extLst>
          </p:cNvPr>
          <p:cNvSpPr>
            <a:spLocks noGrp="1"/>
          </p:cNvSpPr>
          <p:nvPr>
            <p:ph type="body" sz="quarter" idx="17"/>
          </p:nvPr>
        </p:nvSpPr>
        <p:spPr>
          <a:xfrm>
            <a:off x="659873" y="1240972"/>
            <a:ext cx="2273300" cy="352878"/>
          </a:xfrm>
          <a:noFill/>
        </p:spPr>
        <p:txBody>
          <a:bodyPr wrap="square" rtlCol="0">
            <a:normAutofit/>
          </a:bodyPr>
          <a:lstStyle>
            <a:lvl1pPr marL="0" indent="0" algn="l">
              <a:lnSpc>
                <a:spcPct val="100000"/>
              </a:lnSpc>
              <a:buNone/>
              <a:defRPr lang="zh-CN" altLang="en-US" sz="1800" b="1" smtClean="0">
                <a:solidFill>
                  <a:schemeClr val="bg1"/>
                </a:solidFill>
              </a:defRPr>
            </a:lvl1pPr>
            <a:lvl2pPr marL="228600" indent="0" algn="l">
              <a:lnSpc>
                <a:spcPct val="100000"/>
              </a:lnSpc>
              <a:buNone/>
              <a:defRPr lang="zh-CN" altLang="en-US" b="1" smtClean="0">
                <a:solidFill>
                  <a:schemeClr val="bg1"/>
                </a:solidFill>
              </a:defRPr>
            </a:lvl2pPr>
            <a:lvl3pPr marL="685800" indent="0" algn="l">
              <a:lnSpc>
                <a:spcPct val="100000"/>
              </a:lnSpc>
              <a:buNone/>
              <a:defRPr lang="zh-CN" altLang="en-US" sz="1800" b="1" smtClean="0">
                <a:solidFill>
                  <a:schemeClr val="bg1"/>
                </a:solidFill>
              </a:defRPr>
            </a:lvl3pPr>
            <a:lvl4pPr marL="1143000" indent="0" algn="l">
              <a:lnSpc>
                <a:spcPct val="100000"/>
              </a:lnSpc>
              <a:buNone/>
              <a:defRPr lang="zh-CN" altLang="en-US" sz="1800" b="1" smtClean="0">
                <a:solidFill>
                  <a:schemeClr val="bg1"/>
                </a:solidFill>
              </a:defRPr>
            </a:lvl4pPr>
            <a:lvl5pPr marL="1600200" indent="0" algn="l">
              <a:lnSpc>
                <a:spcPct val="100000"/>
              </a:lnSpc>
              <a:buNone/>
              <a:defRPr lang="zh-CN" altLang="en-US" sz="1800" b="1">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Tree>
    <p:extLst>
      <p:ext uri="{BB962C8B-B14F-4D97-AF65-F5344CB8AC3E}">
        <p14:creationId xmlns:p14="http://schemas.microsoft.com/office/powerpoint/2010/main" val="59733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1" name="标题 1">
            <a:extLst>
              <a:ext uri="{FF2B5EF4-FFF2-40B4-BE49-F238E27FC236}">
                <a16:creationId xmlns:a16="http://schemas.microsoft.com/office/drawing/2014/main" id="{E360EC2D-193A-450B-B672-CDA78EBF3F6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2" name="组合 71">
            <a:extLst>
              <a:ext uri="{FF2B5EF4-FFF2-40B4-BE49-F238E27FC236}">
                <a16:creationId xmlns:a16="http://schemas.microsoft.com/office/drawing/2014/main" id="{DAF81244-B542-405E-8506-FDC6327F3256}"/>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73" name="Freeform 99">
              <a:extLst>
                <a:ext uri="{FF2B5EF4-FFF2-40B4-BE49-F238E27FC236}">
                  <a16:creationId xmlns:a16="http://schemas.microsoft.com/office/drawing/2014/main" id="{813243E9-05D1-4484-B21C-E865516124E3}"/>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0">
              <a:extLst>
                <a:ext uri="{FF2B5EF4-FFF2-40B4-BE49-F238E27FC236}">
                  <a16:creationId xmlns:a16="http://schemas.microsoft.com/office/drawing/2014/main" id="{8CB080D1-134A-49F9-BBA8-50D44FF1692E}"/>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01">
              <a:extLst>
                <a:ext uri="{FF2B5EF4-FFF2-40B4-BE49-F238E27FC236}">
                  <a16:creationId xmlns:a16="http://schemas.microsoft.com/office/drawing/2014/main" id="{D928DD6A-798E-4342-8C85-FBAA343F22CB}"/>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02">
              <a:extLst>
                <a:ext uri="{FF2B5EF4-FFF2-40B4-BE49-F238E27FC236}">
                  <a16:creationId xmlns:a16="http://schemas.microsoft.com/office/drawing/2014/main" id="{4A738938-A17F-4F6E-BEFF-D9AEC483BCD3}"/>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03">
              <a:extLst>
                <a:ext uri="{FF2B5EF4-FFF2-40B4-BE49-F238E27FC236}">
                  <a16:creationId xmlns:a16="http://schemas.microsoft.com/office/drawing/2014/main" id="{3D8FDAAA-CF51-44DF-9D57-DD51ECEA7D6A}"/>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04">
              <a:extLst>
                <a:ext uri="{FF2B5EF4-FFF2-40B4-BE49-F238E27FC236}">
                  <a16:creationId xmlns:a16="http://schemas.microsoft.com/office/drawing/2014/main" id="{AEDBEBCB-F934-4354-8ADC-2F6FAFF4BF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05">
              <a:extLst>
                <a:ext uri="{FF2B5EF4-FFF2-40B4-BE49-F238E27FC236}">
                  <a16:creationId xmlns:a16="http://schemas.microsoft.com/office/drawing/2014/main" id="{625D8795-CEE6-4630-9164-979223897608}"/>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06">
              <a:extLst>
                <a:ext uri="{FF2B5EF4-FFF2-40B4-BE49-F238E27FC236}">
                  <a16:creationId xmlns:a16="http://schemas.microsoft.com/office/drawing/2014/main" id="{DC7918A8-3144-4C1F-8C5D-1C97ABCA4357}"/>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07">
              <a:extLst>
                <a:ext uri="{FF2B5EF4-FFF2-40B4-BE49-F238E27FC236}">
                  <a16:creationId xmlns:a16="http://schemas.microsoft.com/office/drawing/2014/main" id="{116FF858-F6B1-4031-8F48-9D7A11D8855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08">
              <a:extLst>
                <a:ext uri="{FF2B5EF4-FFF2-40B4-BE49-F238E27FC236}">
                  <a16:creationId xmlns:a16="http://schemas.microsoft.com/office/drawing/2014/main" id="{6785C25F-817A-44F8-AFC1-91DFF2D072E4}"/>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09">
              <a:extLst>
                <a:ext uri="{FF2B5EF4-FFF2-40B4-BE49-F238E27FC236}">
                  <a16:creationId xmlns:a16="http://schemas.microsoft.com/office/drawing/2014/main" id="{3C3DDE18-F33C-43F0-8989-017DE1E27976}"/>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110">
              <a:extLst>
                <a:ext uri="{FF2B5EF4-FFF2-40B4-BE49-F238E27FC236}">
                  <a16:creationId xmlns:a16="http://schemas.microsoft.com/office/drawing/2014/main" id="{E1AFA9E7-C379-4575-A494-5B1AB8D7CED7}"/>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11">
              <a:extLst>
                <a:ext uri="{FF2B5EF4-FFF2-40B4-BE49-F238E27FC236}">
                  <a16:creationId xmlns:a16="http://schemas.microsoft.com/office/drawing/2014/main" id="{95456B08-C04A-444F-9D91-95F578F02DE5}"/>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6" name="文本框 85">
            <a:extLst>
              <a:ext uri="{FF2B5EF4-FFF2-40B4-BE49-F238E27FC236}">
                <a16:creationId xmlns:a16="http://schemas.microsoft.com/office/drawing/2014/main" id="{C45B8D0F-89E2-4EB7-A205-63CBFA2EAA06}"/>
              </a:ext>
            </a:extLst>
          </p:cNvPr>
          <p:cNvSpPr txBox="1"/>
          <p:nvPr userDrawn="1"/>
        </p:nvSpPr>
        <p:spPr>
          <a:xfrm>
            <a:off x="263525" y="1832595"/>
            <a:ext cx="1798831" cy="3154710"/>
          </a:xfrm>
          <a:prstGeom prst="rect">
            <a:avLst/>
          </a:prstGeom>
          <a:noFill/>
        </p:spPr>
        <p:txBody>
          <a:bodyPr wrap="square" rtlCol="0">
            <a:spAutoFit/>
          </a:bodyPr>
          <a:lstStyle/>
          <a:p>
            <a:pPr algn="ctr"/>
            <a:r>
              <a:rPr lang="en-US" altLang="zh-CN" sz="19900" dirty="0">
                <a:ln w="12700">
                  <a:solidFill>
                    <a:schemeClr val="accent1"/>
                  </a:solidFill>
                </a:ln>
                <a:solidFill>
                  <a:schemeClr val="bg1"/>
                </a:solidFill>
                <a:latin typeface="+mj-lt"/>
              </a:rPr>
              <a:t>1</a:t>
            </a:r>
            <a:endParaRPr lang="zh-CN" altLang="en-US" sz="19900" dirty="0">
              <a:ln w="12700">
                <a:solidFill>
                  <a:schemeClr val="accent1"/>
                </a:solidFill>
              </a:ln>
              <a:solidFill>
                <a:schemeClr val="bg1"/>
              </a:solidFill>
              <a:latin typeface="+mj-lt"/>
            </a:endParaRPr>
          </a:p>
        </p:txBody>
      </p:sp>
      <p:sp>
        <p:nvSpPr>
          <p:cNvPr id="87" name="椭圆 86">
            <a:extLst>
              <a:ext uri="{FF2B5EF4-FFF2-40B4-BE49-F238E27FC236}">
                <a16:creationId xmlns:a16="http://schemas.microsoft.com/office/drawing/2014/main" id="{994E7BCB-203F-4D0B-8D85-443820CD5D88}"/>
              </a:ext>
            </a:extLst>
          </p:cNvPr>
          <p:cNvSpPr/>
          <p:nvPr userDrawn="1"/>
        </p:nvSpPr>
        <p:spPr>
          <a:xfrm>
            <a:off x="1381751" y="2139748"/>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弧形 87">
            <a:extLst>
              <a:ext uri="{FF2B5EF4-FFF2-40B4-BE49-F238E27FC236}">
                <a16:creationId xmlns:a16="http://schemas.microsoft.com/office/drawing/2014/main" id="{AFD2DDBB-A683-455C-B12C-E36581AF8A15}"/>
              </a:ext>
            </a:extLst>
          </p:cNvPr>
          <p:cNvSpPr/>
          <p:nvPr userDrawn="1"/>
        </p:nvSpPr>
        <p:spPr>
          <a:xfrm>
            <a:off x="1373201" y="2139797"/>
            <a:ext cx="2520000" cy="2520000"/>
          </a:xfrm>
          <a:prstGeom prst="arc">
            <a:avLst>
              <a:gd name="adj1" fmla="val 13099991"/>
              <a:gd name="adj2" fmla="val 9070176"/>
            </a:avLst>
          </a:prstGeom>
          <a:ln w="12700">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A000176C-AEBB-4A93-A7FA-079EA3B074FF}"/>
              </a:ext>
            </a:extLst>
          </p:cNvPr>
          <p:cNvSpPr txBox="1"/>
          <p:nvPr userDrawn="1"/>
        </p:nvSpPr>
        <p:spPr>
          <a:xfrm>
            <a:off x="4029075" y="1832595"/>
            <a:ext cx="1798831" cy="3154710"/>
          </a:xfrm>
          <a:prstGeom prst="rect">
            <a:avLst/>
          </a:prstGeom>
          <a:noFill/>
        </p:spPr>
        <p:txBody>
          <a:bodyPr wrap="square" rtlCol="0">
            <a:spAutoFit/>
          </a:bodyPr>
          <a:lstStyle/>
          <a:p>
            <a:pPr algn="ctr"/>
            <a:r>
              <a:rPr lang="en-US" altLang="zh-CN" sz="19900" dirty="0">
                <a:ln w="12700">
                  <a:solidFill>
                    <a:schemeClr val="accent1"/>
                  </a:solidFill>
                </a:ln>
                <a:solidFill>
                  <a:schemeClr val="bg1"/>
                </a:solidFill>
                <a:latin typeface="+mj-lt"/>
              </a:rPr>
              <a:t>2</a:t>
            </a:r>
            <a:endParaRPr lang="zh-CN" altLang="en-US" sz="19900" dirty="0">
              <a:ln w="12700">
                <a:solidFill>
                  <a:schemeClr val="accent1"/>
                </a:solidFill>
              </a:ln>
              <a:solidFill>
                <a:schemeClr val="bg1"/>
              </a:solidFill>
              <a:latin typeface="+mj-lt"/>
            </a:endParaRPr>
          </a:p>
        </p:txBody>
      </p:sp>
      <p:sp>
        <p:nvSpPr>
          <p:cNvPr id="93" name="椭圆 92">
            <a:extLst>
              <a:ext uri="{FF2B5EF4-FFF2-40B4-BE49-F238E27FC236}">
                <a16:creationId xmlns:a16="http://schemas.microsoft.com/office/drawing/2014/main" id="{900E0800-53D5-4E1A-B39D-14CDC7776896}"/>
              </a:ext>
            </a:extLst>
          </p:cNvPr>
          <p:cNvSpPr/>
          <p:nvPr userDrawn="1"/>
        </p:nvSpPr>
        <p:spPr>
          <a:xfrm>
            <a:off x="5147301" y="2139748"/>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弧形 93">
            <a:extLst>
              <a:ext uri="{FF2B5EF4-FFF2-40B4-BE49-F238E27FC236}">
                <a16:creationId xmlns:a16="http://schemas.microsoft.com/office/drawing/2014/main" id="{4CB1302A-9786-4892-9CF7-8204F8A43CA0}"/>
              </a:ext>
            </a:extLst>
          </p:cNvPr>
          <p:cNvSpPr/>
          <p:nvPr userDrawn="1"/>
        </p:nvSpPr>
        <p:spPr>
          <a:xfrm>
            <a:off x="5138751" y="2139797"/>
            <a:ext cx="2520000" cy="2520000"/>
          </a:xfrm>
          <a:prstGeom prst="arc">
            <a:avLst>
              <a:gd name="adj1" fmla="val 13636564"/>
              <a:gd name="adj2" fmla="val 8276473"/>
            </a:avLst>
          </a:prstGeom>
          <a:ln w="12700">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CB70EBD7-2C8B-4C96-9ECD-9A08957C7007}"/>
              </a:ext>
            </a:extLst>
          </p:cNvPr>
          <p:cNvSpPr txBox="1"/>
          <p:nvPr userDrawn="1"/>
        </p:nvSpPr>
        <p:spPr>
          <a:xfrm>
            <a:off x="7794625" y="1804654"/>
            <a:ext cx="1798831" cy="3154710"/>
          </a:xfrm>
          <a:prstGeom prst="rect">
            <a:avLst/>
          </a:prstGeom>
          <a:noFill/>
        </p:spPr>
        <p:txBody>
          <a:bodyPr wrap="square" rtlCol="0">
            <a:spAutoFit/>
          </a:bodyPr>
          <a:lstStyle/>
          <a:p>
            <a:pPr algn="ctr"/>
            <a:r>
              <a:rPr lang="en-US" altLang="zh-CN" sz="19900" dirty="0">
                <a:ln w="12700">
                  <a:solidFill>
                    <a:schemeClr val="accent1"/>
                  </a:solidFill>
                </a:ln>
                <a:solidFill>
                  <a:schemeClr val="bg1"/>
                </a:solidFill>
                <a:latin typeface="+mj-lt"/>
              </a:rPr>
              <a:t>3</a:t>
            </a:r>
            <a:endParaRPr lang="zh-CN" altLang="en-US" sz="19900" dirty="0">
              <a:ln w="12700">
                <a:solidFill>
                  <a:schemeClr val="accent1"/>
                </a:solidFill>
              </a:ln>
              <a:solidFill>
                <a:schemeClr val="bg1"/>
              </a:solidFill>
              <a:latin typeface="+mj-lt"/>
            </a:endParaRPr>
          </a:p>
        </p:txBody>
      </p:sp>
      <p:sp>
        <p:nvSpPr>
          <p:cNvPr id="96" name="椭圆 95">
            <a:extLst>
              <a:ext uri="{FF2B5EF4-FFF2-40B4-BE49-F238E27FC236}">
                <a16:creationId xmlns:a16="http://schemas.microsoft.com/office/drawing/2014/main" id="{14CEBFC6-390B-4A14-A321-2B484F9620C1}"/>
              </a:ext>
            </a:extLst>
          </p:cNvPr>
          <p:cNvSpPr/>
          <p:nvPr userDrawn="1"/>
        </p:nvSpPr>
        <p:spPr>
          <a:xfrm>
            <a:off x="8912851" y="2139748"/>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弧形 96">
            <a:extLst>
              <a:ext uri="{FF2B5EF4-FFF2-40B4-BE49-F238E27FC236}">
                <a16:creationId xmlns:a16="http://schemas.microsoft.com/office/drawing/2014/main" id="{7DB75D76-01F4-4205-897D-EF5D94F77C7C}"/>
              </a:ext>
            </a:extLst>
          </p:cNvPr>
          <p:cNvSpPr/>
          <p:nvPr userDrawn="1"/>
        </p:nvSpPr>
        <p:spPr>
          <a:xfrm>
            <a:off x="8904301" y="2139797"/>
            <a:ext cx="2520000" cy="2520000"/>
          </a:xfrm>
          <a:prstGeom prst="arc">
            <a:avLst>
              <a:gd name="adj1" fmla="val 13929436"/>
              <a:gd name="adj2" fmla="val 8479639"/>
            </a:avLst>
          </a:prstGeom>
          <a:ln w="12700">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弦形 97">
            <a:extLst>
              <a:ext uri="{FF2B5EF4-FFF2-40B4-BE49-F238E27FC236}">
                <a16:creationId xmlns:a16="http://schemas.microsoft.com/office/drawing/2014/main" id="{861E4540-CDD2-4079-A6BB-F7BA93128FFB}"/>
              </a:ext>
            </a:extLst>
          </p:cNvPr>
          <p:cNvSpPr/>
          <p:nvPr userDrawn="1"/>
        </p:nvSpPr>
        <p:spPr>
          <a:xfrm>
            <a:off x="1440963" y="2184149"/>
            <a:ext cx="2384476" cy="2384476"/>
          </a:xfrm>
          <a:prstGeom prst="chord">
            <a:avLst>
              <a:gd name="adj1" fmla="val 1800000"/>
              <a:gd name="adj2" fmla="val 9000000"/>
            </a:avLst>
          </a:prstGeom>
          <a:gradFill flip="none" rotWithShape="1">
            <a:gsLst>
              <a:gs pos="0">
                <a:schemeClr val="accent1"/>
              </a:gs>
              <a:gs pos="66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弦形 98">
            <a:extLst>
              <a:ext uri="{FF2B5EF4-FFF2-40B4-BE49-F238E27FC236}">
                <a16:creationId xmlns:a16="http://schemas.microsoft.com/office/drawing/2014/main" id="{628449EA-4851-4739-B163-3B6901B4DD0A}"/>
              </a:ext>
            </a:extLst>
          </p:cNvPr>
          <p:cNvSpPr/>
          <p:nvPr userDrawn="1"/>
        </p:nvSpPr>
        <p:spPr>
          <a:xfrm>
            <a:off x="5206513" y="2184149"/>
            <a:ext cx="2384476" cy="2384476"/>
          </a:xfrm>
          <a:prstGeom prst="chord">
            <a:avLst>
              <a:gd name="adj1" fmla="val 1800000"/>
              <a:gd name="adj2" fmla="val 9000000"/>
            </a:avLst>
          </a:prstGeom>
          <a:gradFill flip="none" rotWithShape="1">
            <a:gsLst>
              <a:gs pos="0">
                <a:schemeClr val="accent1"/>
              </a:gs>
              <a:gs pos="66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弦形 99">
            <a:extLst>
              <a:ext uri="{FF2B5EF4-FFF2-40B4-BE49-F238E27FC236}">
                <a16:creationId xmlns:a16="http://schemas.microsoft.com/office/drawing/2014/main" id="{9A9F0238-CB7D-4FFE-A73C-69D9678E9A6B}"/>
              </a:ext>
            </a:extLst>
          </p:cNvPr>
          <p:cNvSpPr/>
          <p:nvPr userDrawn="1"/>
        </p:nvSpPr>
        <p:spPr>
          <a:xfrm>
            <a:off x="8972063" y="2184149"/>
            <a:ext cx="2384476" cy="2384476"/>
          </a:xfrm>
          <a:prstGeom prst="chord">
            <a:avLst>
              <a:gd name="adj1" fmla="val 1800000"/>
              <a:gd name="adj2" fmla="val 9000000"/>
            </a:avLst>
          </a:prstGeom>
          <a:gradFill flip="none" rotWithShape="1">
            <a:gsLst>
              <a:gs pos="0">
                <a:schemeClr val="accent1"/>
              </a:gs>
              <a:gs pos="66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占位符 5">
            <a:extLst>
              <a:ext uri="{FF2B5EF4-FFF2-40B4-BE49-F238E27FC236}">
                <a16:creationId xmlns:a16="http://schemas.microsoft.com/office/drawing/2014/main" id="{26C25886-6950-4FB5-8935-A71E08718BF5}"/>
              </a:ext>
            </a:extLst>
          </p:cNvPr>
          <p:cNvSpPr>
            <a:spLocks noGrp="1"/>
          </p:cNvSpPr>
          <p:nvPr>
            <p:ph type="body" sz="quarter" idx="14"/>
          </p:nvPr>
        </p:nvSpPr>
        <p:spPr>
          <a:xfrm>
            <a:off x="1742336" y="2527301"/>
            <a:ext cx="1798831" cy="1334712"/>
          </a:xfrm>
          <a:noFill/>
        </p:spPr>
        <p:txBody>
          <a:bodyPr wrap="square" rtlCol="0" anchor="ctr">
            <a:noAutofit/>
          </a:bodyPr>
          <a:lstStyle>
            <a:lvl1pPr marL="0" indent="0">
              <a:lnSpc>
                <a:spcPct val="150000"/>
              </a:lnSpc>
              <a:buNone/>
              <a:defRPr lang="zh-CN" altLang="en-US" sz="1400" smtClean="0"/>
            </a:lvl1pPr>
            <a:lvl2pPr marL="228600" indent="0">
              <a:lnSpc>
                <a:spcPct val="150000"/>
              </a:lnSpc>
              <a:buNone/>
              <a:defRPr lang="zh-CN" altLang="en-US" sz="1400" smtClean="0"/>
            </a:lvl2pPr>
            <a:lvl3pPr marL="685800" indent="0">
              <a:lnSpc>
                <a:spcPct val="150000"/>
              </a:lnSpc>
              <a:buNone/>
              <a:defRPr lang="zh-CN" altLang="en-US" sz="1400" smtClean="0"/>
            </a:lvl3pPr>
            <a:lvl4pPr marL="1143000" indent="0">
              <a:lnSpc>
                <a:spcPct val="150000"/>
              </a:lnSpc>
              <a:buNone/>
              <a:defRPr lang="zh-CN" altLang="en-US" sz="1400" smtClean="0"/>
            </a:lvl4pPr>
            <a:lvl5pPr marL="1600200" indent="0">
              <a:lnSpc>
                <a:spcPct val="150000"/>
              </a:lnSpc>
              <a:buNone/>
              <a:defRPr lang="zh-CN" altLang="en-US" sz="140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5" name="文本占位符 5">
            <a:extLst>
              <a:ext uri="{FF2B5EF4-FFF2-40B4-BE49-F238E27FC236}">
                <a16:creationId xmlns:a16="http://schemas.microsoft.com/office/drawing/2014/main" id="{7B91BABB-579D-4379-A9F4-6A123171330B}"/>
              </a:ext>
            </a:extLst>
          </p:cNvPr>
          <p:cNvSpPr>
            <a:spLocks noGrp="1"/>
          </p:cNvSpPr>
          <p:nvPr>
            <p:ph type="body" sz="quarter" idx="15"/>
          </p:nvPr>
        </p:nvSpPr>
        <p:spPr>
          <a:xfrm>
            <a:off x="5507886" y="2527301"/>
            <a:ext cx="1798831" cy="1334712"/>
          </a:xfrm>
          <a:noFill/>
        </p:spPr>
        <p:txBody>
          <a:bodyPr wrap="square" rtlCol="0" anchor="ctr">
            <a:noAutofit/>
          </a:bodyPr>
          <a:lstStyle>
            <a:lvl1pPr marL="0" indent="0">
              <a:lnSpc>
                <a:spcPct val="150000"/>
              </a:lnSpc>
              <a:buNone/>
              <a:defRPr lang="zh-CN" altLang="en-US" sz="1400" smtClean="0"/>
            </a:lvl1pPr>
            <a:lvl2pPr marL="228600" indent="0">
              <a:lnSpc>
                <a:spcPct val="150000"/>
              </a:lnSpc>
              <a:buNone/>
              <a:defRPr lang="zh-CN" altLang="en-US" sz="1400" smtClean="0"/>
            </a:lvl2pPr>
            <a:lvl3pPr marL="685800" indent="0">
              <a:lnSpc>
                <a:spcPct val="150000"/>
              </a:lnSpc>
              <a:buNone/>
              <a:defRPr lang="zh-CN" altLang="en-US" sz="1400" smtClean="0"/>
            </a:lvl3pPr>
            <a:lvl4pPr marL="1143000" indent="0">
              <a:lnSpc>
                <a:spcPct val="150000"/>
              </a:lnSpc>
              <a:buNone/>
              <a:defRPr lang="zh-CN" altLang="en-US" sz="1400" smtClean="0"/>
            </a:lvl4pPr>
            <a:lvl5pPr marL="1600200" indent="0">
              <a:lnSpc>
                <a:spcPct val="150000"/>
              </a:lnSpc>
              <a:buNone/>
              <a:defRPr lang="zh-CN" altLang="en-US" sz="140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6" name="文本占位符 5">
            <a:extLst>
              <a:ext uri="{FF2B5EF4-FFF2-40B4-BE49-F238E27FC236}">
                <a16:creationId xmlns:a16="http://schemas.microsoft.com/office/drawing/2014/main" id="{44474D2F-EE38-4251-B154-D0C22DFE61B6}"/>
              </a:ext>
            </a:extLst>
          </p:cNvPr>
          <p:cNvSpPr>
            <a:spLocks noGrp="1"/>
          </p:cNvSpPr>
          <p:nvPr>
            <p:ph type="body" sz="quarter" idx="16"/>
          </p:nvPr>
        </p:nvSpPr>
        <p:spPr>
          <a:xfrm>
            <a:off x="9273436" y="2527301"/>
            <a:ext cx="1798831" cy="1334712"/>
          </a:xfrm>
          <a:noFill/>
        </p:spPr>
        <p:txBody>
          <a:bodyPr wrap="square" rtlCol="0" anchor="ctr">
            <a:noAutofit/>
          </a:bodyPr>
          <a:lstStyle>
            <a:lvl1pPr marL="0" indent="0">
              <a:lnSpc>
                <a:spcPct val="150000"/>
              </a:lnSpc>
              <a:buNone/>
              <a:defRPr lang="zh-CN" altLang="en-US" sz="1400" smtClean="0"/>
            </a:lvl1pPr>
            <a:lvl2pPr marL="228600" indent="0">
              <a:lnSpc>
                <a:spcPct val="150000"/>
              </a:lnSpc>
              <a:buNone/>
              <a:defRPr lang="zh-CN" altLang="en-US" sz="1400" smtClean="0"/>
            </a:lvl2pPr>
            <a:lvl3pPr marL="685800" indent="0">
              <a:lnSpc>
                <a:spcPct val="150000"/>
              </a:lnSpc>
              <a:buNone/>
              <a:defRPr lang="zh-CN" altLang="en-US" sz="1400" smtClean="0"/>
            </a:lvl3pPr>
            <a:lvl4pPr marL="1143000" indent="0">
              <a:lnSpc>
                <a:spcPct val="150000"/>
              </a:lnSpc>
              <a:buNone/>
              <a:defRPr lang="zh-CN" altLang="en-US" sz="1400" smtClean="0"/>
            </a:lvl4pPr>
            <a:lvl5pPr marL="1600200" indent="0">
              <a:lnSpc>
                <a:spcPct val="150000"/>
              </a:lnSpc>
              <a:buNone/>
              <a:defRPr lang="zh-CN" altLang="en-US" sz="1400"/>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Tree>
    <p:extLst>
      <p:ext uri="{BB962C8B-B14F-4D97-AF65-F5344CB8AC3E}">
        <p14:creationId xmlns:p14="http://schemas.microsoft.com/office/powerpoint/2010/main" val="378123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1" name="标题 1">
            <a:extLst>
              <a:ext uri="{FF2B5EF4-FFF2-40B4-BE49-F238E27FC236}">
                <a16:creationId xmlns:a16="http://schemas.microsoft.com/office/drawing/2014/main" id="{E360EC2D-193A-450B-B672-CDA78EBF3F6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grpSp>
        <p:nvGrpSpPr>
          <p:cNvPr id="72" name="组合 71">
            <a:extLst>
              <a:ext uri="{FF2B5EF4-FFF2-40B4-BE49-F238E27FC236}">
                <a16:creationId xmlns:a16="http://schemas.microsoft.com/office/drawing/2014/main" id="{DAF81244-B542-405E-8506-FDC6327F3256}"/>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73" name="Freeform 99">
              <a:extLst>
                <a:ext uri="{FF2B5EF4-FFF2-40B4-BE49-F238E27FC236}">
                  <a16:creationId xmlns:a16="http://schemas.microsoft.com/office/drawing/2014/main" id="{813243E9-05D1-4484-B21C-E865516124E3}"/>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0">
              <a:extLst>
                <a:ext uri="{FF2B5EF4-FFF2-40B4-BE49-F238E27FC236}">
                  <a16:creationId xmlns:a16="http://schemas.microsoft.com/office/drawing/2014/main" id="{8CB080D1-134A-49F9-BBA8-50D44FF1692E}"/>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01">
              <a:extLst>
                <a:ext uri="{FF2B5EF4-FFF2-40B4-BE49-F238E27FC236}">
                  <a16:creationId xmlns:a16="http://schemas.microsoft.com/office/drawing/2014/main" id="{D928DD6A-798E-4342-8C85-FBAA343F22CB}"/>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02">
              <a:extLst>
                <a:ext uri="{FF2B5EF4-FFF2-40B4-BE49-F238E27FC236}">
                  <a16:creationId xmlns:a16="http://schemas.microsoft.com/office/drawing/2014/main" id="{4A738938-A17F-4F6E-BEFF-D9AEC483BCD3}"/>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03">
              <a:extLst>
                <a:ext uri="{FF2B5EF4-FFF2-40B4-BE49-F238E27FC236}">
                  <a16:creationId xmlns:a16="http://schemas.microsoft.com/office/drawing/2014/main" id="{3D8FDAAA-CF51-44DF-9D57-DD51ECEA7D6A}"/>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04">
              <a:extLst>
                <a:ext uri="{FF2B5EF4-FFF2-40B4-BE49-F238E27FC236}">
                  <a16:creationId xmlns:a16="http://schemas.microsoft.com/office/drawing/2014/main" id="{AEDBEBCB-F934-4354-8ADC-2F6FAFF4BF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05">
              <a:extLst>
                <a:ext uri="{FF2B5EF4-FFF2-40B4-BE49-F238E27FC236}">
                  <a16:creationId xmlns:a16="http://schemas.microsoft.com/office/drawing/2014/main" id="{625D8795-CEE6-4630-9164-979223897608}"/>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06">
              <a:extLst>
                <a:ext uri="{FF2B5EF4-FFF2-40B4-BE49-F238E27FC236}">
                  <a16:creationId xmlns:a16="http://schemas.microsoft.com/office/drawing/2014/main" id="{DC7918A8-3144-4C1F-8C5D-1C97ABCA4357}"/>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07">
              <a:extLst>
                <a:ext uri="{FF2B5EF4-FFF2-40B4-BE49-F238E27FC236}">
                  <a16:creationId xmlns:a16="http://schemas.microsoft.com/office/drawing/2014/main" id="{116FF858-F6B1-4031-8F48-9D7A11D8855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08">
              <a:extLst>
                <a:ext uri="{FF2B5EF4-FFF2-40B4-BE49-F238E27FC236}">
                  <a16:creationId xmlns:a16="http://schemas.microsoft.com/office/drawing/2014/main" id="{6785C25F-817A-44F8-AFC1-91DFF2D072E4}"/>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09">
              <a:extLst>
                <a:ext uri="{FF2B5EF4-FFF2-40B4-BE49-F238E27FC236}">
                  <a16:creationId xmlns:a16="http://schemas.microsoft.com/office/drawing/2014/main" id="{3C3DDE18-F33C-43F0-8989-017DE1E27976}"/>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110">
              <a:extLst>
                <a:ext uri="{FF2B5EF4-FFF2-40B4-BE49-F238E27FC236}">
                  <a16:creationId xmlns:a16="http://schemas.microsoft.com/office/drawing/2014/main" id="{E1AFA9E7-C379-4575-A494-5B1AB8D7CED7}"/>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11">
              <a:extLst>
                <a:ext uri="{FF2B5EF4-FFF2-40B4-BE49-F238E27FC236}">
                  <a16:creationId xmlns:a16="http://schemas.microsoft.com/office/drawing/2014/main" id="{95456B08-C04A-444F-9D91-95F578F02DE5}"/>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 name="文本占位符 5">
            <a:extLst>
              <a:ext uri="{FF2B5EF4-FFF2-40B4-BE49-F238E27FC236}">
                <a16:creationId xmlns:a16="http://schemas.microsoft.com/office/drawing/2014/main" id="{8F2EA14C-5A87-41BD-9C71-08CCDD6620AE}"/>
              </a:ext>
            </a:extLst>
          </p:cNvPr>
          <p:cNvSpPr>
            <a:spLocks noGrp="1"/>
          </p:cNvSpPr>
          <p:nvPr>
            <p:ph type="body" sz="quarter" idx="13"/>
          </p:nvPr>
        </p:nvSpPr>
        <p:spPr>
          <a:xfrm>
            <a:off x="917313" y="2834598"/>
            <a:ext cx="1876731" cy="1691679"/>
          </a:xfrm>
          <a:noFill/>
        </p:spPr>
        <p:txBody>
          <a:bodyPr wrap="square" rtlCol="0" anchor="ctr">
            <a:noAutofit/>
          </a:bodyPr>
          <a:lstStyle>
            <a:lvl1pPr marL="0" indent="0">
              <a:lnSpc>
                <a:spcPct val="100000"/>
              </a:lnSpc>
              <a:buNone/>
              <a:defRPr lang="zh-CN" altLang="en-US" sz="1400" smtClean="0">
                <a:solidFill>
                  <a:schemeClr val="tx1">
                    <a:lumMod val="75000"/>
                    <a:lumOff val="25000"/>
                  </a:schemeClr>
                </a:solidFill>
              </a:defRPr>
            </a:lvl1pPr>
            <a:lvl2pPr marL="228600" indent="0">
              <a:lnSpc>
                <a:spcPct val="100000"/>
              </a:lnSpc>
              <a:buNone/>
              <a:defRPr lang="zh-CN" altLang="en-US" sz="1400" smtClean="0">
                <a:solidFill>
                  <a:schemeClr val="tx1">
                    <a:lumMod val="75000"/>
                    <a:lumOff val="25000"/>
                  </a:schemeClr>
                </a:solidFill>
              </a:defRPr>
            </a:lvl2pPr>
            <a:lvl3pPr marL="685800" indent="0">
              <a:lnSpc>
                <a:spcPct val="100000"/>
              </a:lnSpc>
              <a:buNone/>
              <a:defRPr lang="zh-CN" altLang="en-US" sz="1400" smtClean="0">
                <a:solidFill>
                  <a:schemeClr val="tx1">
                    <a:lumMod val="75000"/>
                    <a:lumOff val="25000"/>
                  </a:schemeClr>
                </a:solidFill>
              </a:defRPr>
            </a:lvl3pPr>
            <a:lvl4pPr marL="1143000" indent="0">
              <a:lnSpc>
                <a:spcPct val="100000"/>
              </a:lnSpc>
              <a:buNone/>
              <a:defRPr lang="zh-CN" altLang="en-US" sz="1400" smtClean="0">
                <a:solidFill>
                  <a:schemeClr val="tx1">
                    <a:lumMod val="75000"/>
                    <a:lumOff val="25000"/>
                  </a:schemeClr>
                </a:solidFill>
              </a:defRPr>
            </a:lvl4pPr>
            <a:lvl5pPr marL="1600200" indent="0">
              <a:lnSpc>
                <a:spcPct val="100000"/>
              </a:lnSpc>
              <a:buNone/>
              <a:defRPr lang="zh-CN" altLang="en-US" sz="1400">
                <a:solidFill>
                  <a:schemeClr val="tx1">
                    <a:lumMod val="75000"/>
                    <a:lumOff val="25000"/>
                  </a:schemeClr>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13" name="文本占位符 5">
            <a:extLst>
              <a:ext uri="{FF2B5EF4-FFF2-40B4-BE49-F238E27FC236}">
                <a16:creationId xmlns:a16="http://schemas.microsoft.com/office/drawing/2014/main" id="{0DE394B9-C47A-417A-9345-F00821AC79EF}"/>
              </a:ext>
            </a:extLst>
          </p:cNvPr>
          <p:cNvSpPr>
            <a:spLocks noGrp="1"/>
          </p:cNvSpPr>
          <p:nvPr>
            <p:ph type="body" sz="quarter" idx="14"/>
          </p:nvPr>
        </p:nvSpPr>
        <p:spPr>
          <a:xfrm>
            <a:off x="3744194" y="2834598"/>
            <a:ext cx="1876731" cy="1691679"/>
          </a:xfrm>
          <a:noFill/>
        </p:spPr>
        <p:txBody>
          <a:bodyPr wrap="square" rtlCol="0" anchor="ctr">
            <a:noAutofit/>
          </a:bodyPr>
          <a:lstStyle>
            <a:lvl1pPr marL="0" indent="0">
              <a:lnSpc>
                <a:spcPct val="100000"/>
              </a:lnSpc>
              <a:buNone/>
              <a:defRPr lang="zh-CN" altLang="en-US" sz="1400" smtClean="0">
                <a:solidFill>
                  <a:schemeClr val="tx1">
                    <a:lumMod val="75000"/>
                    <a:lumOff val="25000"/>
                  </a:schemeClr>
                </a:solidFill>
              </a:defRPr>
            </a:lvl1pPr>
            <a:lvl2pPr marL="228600" indent="0">
              <a:lnSpc>
                <a:spcPct val="100000"/>
              </a:lnSpc>
              <a:buNone/>
              <a:defRPr lang="zh-CN" altLang="en-US" sz="1400" smtClean="0">
                <a:solidFill>
                  <a:schemeClr val="tx1">
                    <a:lumMod val="75000"/>
                    <a:lumOff val="25000"/>
                  </a:schemeClr>
                </a:solidFill>
              </a:defRPr>
            </a:lvl2pPr>
            <a:lvl3pPr marL="685800" indent="0">
              <a:lnSpc>
                <a:spcPct val="100000"/>
              </a:lnSpc>
              <a:buNone/>
              <a:defRPr lang="zh-CN" altLang="en-US" sz="1400" smtClean="0">
                <a:solidFill>
                  <a:schemeClr val="tx1">
                    <a:lumMod val="75000"/>
                    <a:lumOff val="25000"/>
                  </a:schemeClr>
                </a:solidFill>
              </a:defRPr>
            </a:lvl3pPr>
            <a:lvl4pPr marL="1143000" indent="0">
              <a:lnSpc>
                <a:spcPct val="100000"/>
              </a:lnSpc>
              <a:buNone/>
              <a:defRPr lang="zh-CN" altLang="en-US" sz="1400" smtClean="0">
                <a:solidFill>
                  <a:schemeClr val="tx1">
                    <a:lumMod val="75000"/>
                    <a:lumOff val="25000"/>
                  </a:schemeClr>
                </a:solidFill>
              </a:defRPr>
            </a:lvl4pPr>
            <a:lvl5pPr marL="1600200" indent="0">
              <a:lnSpc>
                <a:spcPct val="100000"/>
              </a:lnSpc>
              <a:buNone/>
              <a:defRPr lang="zh-CN" altLang="en-US" sz="1400">
                <a:solidFill>
                  <a:schemeClr val="tx1">
                    <a:lumMod val="75000"/>
                    <a:lumOff val="25000"/>
                  </a:schemeClr>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14" name="文本占位符 5">
            <a:extLst>
              <a:ext uri="{FF2B5EF4-FFF2-40B4-BE49-F238E27FC236}">
                <a16:creationId xmlns:a16="http://schemas.microsoft.com/office/drawing/2014/main" id="{7C150437-A0E5-4729-B4E6-ABEA8D106552}"/>
              </a:ext>
            </a:extLst>
          </p:cNvPr>
          <p:cNvSpPr>
            <a:spLocks noGrp="1"/>
          </p:cNvSpPr>
          <p:nvPr>
            <p:ph type="body" sz="quarter" idx="15"/>
          </p:nvPr>
        </p:nvSpPr>
        <p:spPr>
          <a:xfrm>
            <a:off x="6571075" y="2834598"/>
            <a:ext cx="1876731" cy="1691679"/>
          </a:xfrm>
          <a:noFill/>
        </p:spPr>
        <p:txBody>
          <a:bodyPr wrap="square" rtlCol="0" anchor="ctr">
            <a:noAutofit/>
          </a:bodyPr>
          <a:lstStyle>
            <a:lvl1pPr marL="0" indent="0">
              <a:lnSpc>
                <a:spcPct val="100000"/>
              </a:lnSpc>
              <a:buNone/>
              <a:defRPr lang="zh-CN" altLang="en-US" sz="1400" smtClean="0">
                <a:solidFill>
                  <a:schemeClr val="tx1">
                    <a:lumMod val="75000"/>
                    <a:lumOff val="25000"/>
                  </a:schemeClr>
                </a:solidFill>
              </a:defRPr>
            </a:lvl1pPr>
            <a:lvl2pPr marL="228600" indent="0">
              <a:lnSpc>
                <a:spcPct val="100000"/>
              </a:lnSpc>
              <a:buNone/>
              <a:defRPr lang="zh-CN" altLang="en-US" sz="1400" smtClean="0">
                <a:solidFill>
                  <a:schemeClr val="tx1">
                    <a:lumMod val="75000"/>
                    <a:lumOff val="25000"/>
                  </a:schemeClr>
                </a:solidFill>
              </a:defRPr>
            </a:lvl2pPr>
            <a:lvl3pPr marL="685800" indent="0">
              <a:lnSpc>
                <a:spcPct val="100000"/>
              </a:lnSpc>
              <a:buNone/>
              <a:defRPr lang="zh-CN" altLang="en-US" sz="1400" smtClean="0">
                <a:solidFill>
                  <a:schemeClr val="tx1">
                    <a:lumMod val="75000"/>
                    <a:lumOff val="25000"/>
                  </a:schemeClr>
                </a:solidFill>
              </a:defRPr>
            </a:lvl3pPr>
            <a:lvl4pPr marL="1143000" indent="0">
              <a:lnSpc>
                <a:spcPct val="100000"/>
              </a:lnSpc>
              <a:buNone/>
              <a:defRPr lang="zh-CN" altLang="en-US" sz="1400" smtClean="0">
                <a:solidFill>
                  <a:schemeClr val="tx1">
                    <a:lumMod val="75000"/>
                    <a:lumOff val="25000"/>
                  </a:schemeClr>
                </a:solidFill>
              </a:defRPr>
            </a:lvl4pPr>
            <a:lvl5pPr marL="1600200" indent="0">
              <a:lnSpc>
                <a:spcPct val="100000"/>
              </a:lnSpc>
              <a:buNone/>
              <a:defRPr lang="zh-CN" altLang="en-US" sz="1400">
                <a:solidFill>
                  <a:schemeClr val="tx1">
                    <a:lumMod val="75000"/>
                    <a:lumOff val="25000"/>
                  </a:schemeClr>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15" name="文本占位符 5">
            <a:extLst>
              <a:ext uri="{FF2B5EF4-FFF2-40B4-BE49-F238E27FC236}">
                <a16:creationId xmlns:a16="http://schemas.microsoft.com/office/drawing/2014/main" id="{4F9239E0-7E42-4C1B-AAB6-F1B3725DB92B}"/>
              </a:ext>
            </a:extLst>
          </p:cNvPr>
          <p:cNvSpPr>
            <a:spLocks noGrp="1"/>
          </p:cNvSpPr>
          <p:nvPr>
            <p:ph type="body" sz="quarter" idx="16"/>
          </p:nvPr>
        </p:nvSpPr>
        <p:spPr>
          <a:xfrm>
            <a:off x="9397956" y="2834598"/>
            <a:ext cx="1876731" cy="1691679"/>
          </a:xfrm>
          <a:noFill/>
        </p:spPr>
        <p:txBody>
          <a:bodyPr wrap="square" rtlCol="0" anchor="ctr">
            <a:noAutofit/>
          </a:bodyPr>
          <a:lstStyle>
            <a:lvl1pPr marL="0" indent="0">
              <a:lnSpc>
                <a:spcPct val="100000"/>
              </a:lnSpc>
              <a:buNone/>
              <a:defRPr lang="zh-CN" altLang="en-US" sz="1400" smtClean="0">
                <a:solidFill>
                  <a:schemeClr val="tx1">
                    <a:lumMod val="75000"/>
                    <a:lumOff val="25000"/>
                  </a:schemeClr>
                </a:solidFill>
              </a:defRPr>
            </a:lvl1pPr>
            <a:lvl2pPr marL="228600" indent="0">
              <a:lnSpc>
                <a:spcPct val="100000"/>
              </a:lnSpc>
              <a:buNone/>
              <a:defRPr lang="zh-CN" altLang="en-US" sz="1400" smtClean="0">
                <a:solidFill>
                  <a:schemeClr val="tx1">
                    <a:lumMod val="75000"/>
                    <a:lumOff val="25000"/>
                  </a:schemeClr>
                </a:solidFill>
              </a:defRPr>
            </a:lvl2pPr>
            <a:lvl3pPr marL="685800" indent="0">
              <a:lnSpc>
                <a:spcPct val="100000"/>
              </a:lnSpc>
              <a:buNone/>
              <a:defRPr lang="zh-CN" altLang="en-US" sz="1400" smtClean="0">
                <a:solidFill>
                  <a:schemeClr val="tx1">
                    <a:lumMod val="75000"/>
                    <a:lumOff val="25000"/>
                  </a:schemeClr>
                </a:solidFill>
              </a:defRPr>
            </a:lvl3pPr>
            <a:lvl4pPr marL="1143000" indent="0">
              <a:lnSpc>
                <a:spcPct val="100000"/>
              </a:lnSpc>
              <a:buNone/>
              <a:defRPr lang="zh-CN" altLang="en-US" sz="1400" smtClean="0">
                <a:solidFill>
                  <a:schemeClr val="tx1">
                    <a:lumMod val="75000"/>
                    <a:lumOff val="25000"/>
                  </a:schemeClr>
                </a:solidFill>
              </a:defRPr>
            </a:lvl4pPr>
            <a:lvl5pPr marL="1600200" indent="0">
              <a:lnSpc>
                <a:spcPct val="100000"/>
              </a:lnSpc>
              <a:buNone/>
              <a:defRPr lang="zh-CN" altLang="en-US" sz="1400">
                <a:solidFill>
                  <a:schemeClr val="tx1">
                    <a:lumMod val="75000"/>
                    <a:lumOff val="25000"/>
                  </a:schemeClr>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94" name="文本占位符 4">
            <a:extLst>
              <a:ext uri="{FF2B5EF4-FFF2-40B4-BE49-F238E27FC236}">
                <a16:creationId xmlns:a16="http://schemas.microsoft.com/office/drawing/2014/main" id="{B2C7EFF8-A7BD-48E8-99E8-A532B4A5FF33}"/>
              </a:ext>
            </a:extLst>
          </p:cNvPr>
          <p:cNvSpPr>
            <a:spLocks noGrp="1"/>
          </p:cNvSpPr>
          <p:nvPr>
            <p:ph type="body" sz="quarter" idx="20"/>
          </p:nvPr>
        </p:nvSpPr>
        <p:spPr>
          <a:xfrm>
            <a:off x="987845" y="4749800"/>
            <a:ext cx="1735666" cy="349249"/>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
        <p:nvSpPr>
          <p:cNvPr id="95" name="文本占位符 4">
            <a:extLst>
              <a:ext uri="{FF2B5EF4-FFF2-40B4-BE49-F238E27FC236}">
                <a16:creationId xmlns:a16="http://schemas.microsoft.com/office/drawing/2014/main" id="{29F25662-20A7-4931-A4C0-1F52644C7BF5}"/>
              </a:ext>
            </a:extLst>
          </p:cNvPr>
          <p:cNvSpPr>
            <a:spLocks noGrp="1"/>
          </p:cNvSpPr>
          <p:nvPr>
            <p:ph type="body" sz="quarter" idx="21"/>
          </p:nvPr>
        </p:nvSpPr>
        <p:spPr>
          <a:xfrm>
            <a:off x="3814726" y="4749800"/>
            <a:ext cx="1735666" cy="349249"/>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
        <p:nvSpPr>
          <p:cNvPr id="96" name="文本占位符 4">
            <a:extLst>
              <a:ext uri="{FF2B5EF4-FFF2-40B4-BE49-F238E27FC236}">
                <a16:creationId xmlns:a16="http://schemas.microsoft.com/office/drawing/2014/main" id="{98F4A58D-9414-41FA-AF8A-0AFF44D109EF}"/>
              </a:ext>
            </a:extLst>
          </p:cNvPr>
          <p:cNvSpPr>
            <a:spLocks noGrp="1"/>
          </p:cNvSpPr>
          <p:nvPr>
            <p:ph type="body" sz="quarter" idx="22"/>
          </p:nvPr>
        </p:nvSpPr>
        <p:spPr>
          <a:xfrm>
            <a:off x="6641607" y="4749800"/>
            <a:ext cx="1735666" cy="349249"/>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
        <p:nvSpPr>
          <p:cNvPr id="97" name="文本占位符 4">
            <a:extLst>
              <a:ext uri="{FF2B5EF4-FFF2-40B4-BE49-F238E27FC236}">
                <a16:creationId xmlns:a16="http://schemas.microsoft.com/office/drawing/2014/main" id="{2838D86B-7B89-4F5D-BE85-95B268EB7A4B}"/>
              </a:ext>
            </a:extLst>
          </p:cNvPr>
          <p:cNvSpPr>
            <a:spLocks noGrp="1"/>
          </p:cNvSpPr>
          <p:nvPr>
            <p:ph type="body" sz="quarter" idx="23"/>
          </p:nvPr>
        </p:nvSpPr>
        <p:spPr>
          <a:xfrm>
            <a:off x="9468488" y="4749800"/>
            <a:ext cx="1735666" cy="349249"/>
          </a:xfrm>
        </p:spPr>
        <p:txBody>
          <a:bodyPr anchor="ctr">
            <a:noAutofit/>
          </a:bodyPr>
          <a:lstStyle>
            <a:lvl1pPr marL="0" indent="0" algn="ctr">
              <a:lnSpc>
                <a:spcPct val="100000"/>
              </a:lnSpc>
              <a:spcBef>
                <a:spcPts val="0"/>
              </a:spcBef>
              <a:buNone/>
              <a:defRPr sz="1600" b="1">
                <a:solidFill>
                  <a:schemeClr val="bg1"/>
                </a:solidFill>
              </a:defRPr>
            </a:lvl1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289910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FFF15F-C1B1-47E7-8553-67170F16D05D}"/>
              </a:ext>
            </a:extLst>
          </p:cNvPr>
          <p:cNvSpPr>
            <a:spLocks noGrp="1"/>
          </p:cNvSpPr>
          <p:nvPr userDrawn="1">
            <p:ph type="dt" sz="half" idx="10"/>
          </p:nvPr>
        </p:nvSpPr>
        <p:spPr/>
        <p:txBody>
          <a:bodyPr/>
          <a:lstStyle/>
          <a:p>
            <a:r>
              <a:rPr lang="zh-CN" altLang="en-US"/>
              <a:t>仁肃勤朴、求是奋发</a:t>
            </a:r>
          </a:p>
        </p:txBody>
      </p:sp>
      <p:sp>
        <p:nvSpPr>
          <p:cNvPr id="4" name="灯片编号占位符 3">
            <a:extLst>
              <a:ext uri="{FF2B5EF4-FFF2-40B4-BE49-F238E27FC236}">
                <a16:creationId xmlns:a16="http://schemas.microsoft.com/office/drawing/2014/main" id="{BD89419D-1E7C-41D7-878D-E97C9C91359F}"/>
              </a:ext>
            </a:extLst>
          </p:cNvPr>
          <p:cNvSpPr>
            <a:spLocks noGrp="1"/>
          </p:cNvSpPr>
          <p:nvPr userDrawn="1">
            <p:ph type="sldNum" sz="quarter" idx="12"/>
          </p:nvPr>
        </p:nvSpPr>
        <p:spPr/>
        <p:txBody>
          <a:bodyPr/>
          <a:lstStyle/>
          <a:p>
            <a:fld id="{B74810B7-83A7-424C-93C8-85BC983329C6}" type="slidenum">
              <a:rPr lang="zh-CN" altLang="en-US" smtClean="0"/>
              <a:t>‹#›</a:t>
            </a:fld>
            <a:endParaRPr lang="zh-CN" altLang="en-US"/>
          </a:p>
        </p:txBody>
      </p:sp>
      <p:grpSp>
        <p:nvGrpSpPr>
          <p:cNvPr id="10" name="图形 1">
            <a:extLst>
              <a:ext uri="{FF2B5EF4-FFF2-40B4-BE49-F238E27FC236}">
                <a16:creationId xmlns:a16="http://schemas.microsoft.com/office/drawing/2014/main" id="{1D81A32F-7EB7-4D2B-9AC4-EE4F1546CBC1}"/>
              </a:ext>
            </a:extLst>
          </p:cNvPr>
          <p:cNvGrpSpPr>
            <a:grpSpLocks noChangeAspect="1"/>
          </p:cNvGrpSpPr>
          <p:nvPr userDrawn="1"/>
        </p:nvGrpSpPr>
        <p:grpSpPr>
          <a:xfrm>
            <a:off x="4757023" y="6375432"/>
            <a:ext cx="1292337" cy="249007"/>
            <a:chOff x="2747517" y="1286154"/>
            <a:chExt cx="3534752" cy="681075"/>
          </a:xfrm>
          <a:solidFill>
            <a:srgbClr val="3E3A39"/>
          </a:solidFill>
        </p:grpSpPr>
        <p:sp>
          <p:nvSpPr>
            <p:cNvPr id="11" name="任意多边形: 形状 10">
              <a:extLst>
                <a:ext uri="{FF2B5EF4-FFF2-40B4-BE49-F238E27FC236}">
                  <a16:creationId xmlns:a16="http://schemas.microsoft.com/office/drawing/2014/main" id="{BF756859-DF27-4ECF-AC66-8D7EBB9CDC0F}"/>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51107211-5E85-4238-B354-B9EB2C4CFE06}"/>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E4DB97C-2CB7-4940-89A8-2F7F944922CB}"/>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015EF9A9-D8F7-4CE8-AA92-FAA993125AA2}"/>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26E8804-2F30-4B39-8B05-2808D2F21052}"/>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0FC347E-343F-40A7-9FA1-0C9AF47653F8}"/>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9312E2A-848D-4ECF-A599-73CA11E5820A}"/>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05824C7-7D4E-471B-B26F-CB8877631120}"/>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B4937-02C3-499C-B188-4D13B81C5BDE}"/>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233558A-3C09-45B6-8242-C726FC19258B}"/>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37A42857-2448-4E75-9782-391489E673F9}"/>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BD317CE-AF18-4888-AA25-EEC5180AD1E3}"/>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CD98A29-E14A-4A46-9F92-605D2072B90E}"/>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0DB49E19-CE70-4E44-B3A0-0F8E392E7F84}"/>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B575FDF-FE08-4418-9345-717489ED8A12}"/>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410CDFF-18B1-4558-827C-E5B36182B791}"/>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1ACF6D91-C7F4-423E-A0E4-FFDF8F7F326F}"/>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nvGrpSpPr>
          <p:cNvPr id="28" name="图形 1">
            <a:extLst>
              <a:ext uri="{FF2B5EF4-FFF2-40B4-BE49-F238E27FC236}">
                <a16:creationId xmlns:a16="http://schemas.microsoft.com/office/drawing/2014/main" id="{D019F9E9-DBFE-4045-9C63-896E11C31EC7}"/>
              </a:ext>
            </a:extLst>
          </p:cNvPr>
          <p:cNvGrpSpPr>
            <a:grpSpLocks noChangeAspect="1"/>
          </p:cNvGrpSpPr>
          <p:nvPr userDrawn="1"/>
        </p:nvGrpSpPr>
        <p:grpSpPr>
          <a:xfrm>
            <a:off x="6142641" y="6548501"/>
            <a:ext cx="1292337" cy="64826"/>
            <a:chOff x="2748704" y="2079625"/>
            <a:chExt cx="3531869" cy="177164"/>
          </a:xfrm>
          <a:solidFill>
            <a:srgbClr val="3E3A39"/>
          </a:solidFill>
        </p:grpSpPr>
        <p:sp>
          <p:nvSpPr>
            <p:cNvPr id="29" name="任意多边形: 形状 28">
              <a:extLst>
                <a:ext uri="{FF2B5EF4-FFF2-40B4-BE49-F238E27FC236}">
                  <a16:creationId xmlns:a16="http://schemas.microsoft.com/office/drawing/2014/main" id="{D23D4B69-C8AE-45A7-9B0E-745284478A30}"/>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59CBEA31-0A39-4A2D-BBA7-5939D0FC27E3}"/>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17EE578C-0F26-4E30-BF43-2475551AD6F3}"/>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90978E24-C60E-47F0-B314-4DA36C2164D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0689E8E-6129-4F95-9D59-DCF51918064E}"/>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D75E2F0-9680-4158-9CCD-046436B29C27}"/>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642759B-28C9-4B04-B970-A754CAEAB4F6}"/>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5EB2A5F1-D445-4D3D-8208-050662D7F9FE}"/>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EF402B-9AC5-4717-BD95-EBE75CD75F18}"/>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FA123969-8577-4A7D-B2A6-6995F99CC3E9}"/>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6261156F-0AB2-4A82-B7CC-E98956DA1F69}"/>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82719FE-F146-4436-B414-67FD052E0226}"/>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C4D35447-F610-4B71-8162-1100F0FFCA2C}"/>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48301F6-E0E5-4F6A-A5E7-8D5020DCB20A}"/>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C2E9EEA4-67F6-4571-9369-CFA0DDC48276}"/>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8556AB1-A4E8-40BF-9CEA-8E68712C4F79}"/>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013CD4F-58EC-4A20-80E3-B453FB096B1B}"/>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D3A1103-E778-4262-94EA-9B54B8828E1E}"/>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170CC12A-68BD-4048-9411-F720AA66CC5B}"/>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F8C0230B-C23F-4D30-840E-D0B6190FA042}"/>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7081AA3-DB71-4049-9168-8ECE93604181}"/>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0DE2BB55-DCA6-487B-AB8B-9DC2FA36E358}"/>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824F2FFC-8E1D-4E1D-A55F-4B99A994FA4D}"/>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859D7FE9-CD8F-4EAE-8DB1-326FE2943B7F}"/>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DAA91FA2-2B24-47B5-8A47-C55BFC7E7020}"/>
              </a:ext>
            </a:extLst>
          </p:cNvPr>
          <p:cNvGrpSpPr/>
          <p:nvPr userDrawn="1"/>
        </p:nvGrpSpPr>
        <p:grpSpPr>
          <a:xfrm>
            <a:off x="660400" y="6087892"/>
            <a:ext cx="10872186" cy="188330"/>
            <a:chOff x="660400" y="6087892"/>
            <a:chExt cx="10872186" cy="188330"/>
          </a:xfrm>
        </p:grpSpPr>
        <p:sp>
          <p:nvSpPr>
            <p:cNvPr id="54" name="任意多边形: 形状 53">
              <a:extLst>
                <a:ext uri="{FF2B5EF4-FFF2-40B4-BE49-F238E27FC236}">
                  <a16:creationId xmlns:a16="http://schemas.microsoft.com/office/drawing/2014/main" id="{7B03C248-A882-4A2F-B9A4-A3D5DB35D8B9}"/>
                </a:ext>
              </a:extLst>
            </p:cNvPr>
            <p:cNvSpPr/>
            <p:nvPr userDrawn="1"/>
          </p:nvSpPr>
          <p:spPr>
            <a:xfrm>
              <a:off x="660400" y="6134100"/>
              <a:ext cx="10245568" cy="101600"/>
            </a:xfrm>
            <a:custGeom>
              <a:avLst/>
              <a:gdLst>
                <a:gd name="connsiteX0" fmla="*/ 0 w 10245568"/>
                <a:gd name="connsiteY0" fmla="*/ 0 h 101600"/>
                <a:gd name="connsiteX1" fmla="*/ 10245568 w 10245568"/>
                <a:gd name="connsiteY1" fmla="*/ 0 h 101600"/>
                <a:gd name="connsiteX2" fmla="*/ 10245568 w 10245568"/>
                <a:gd name="connsiteY2" fmla="*/ 37656 h 101600"/>
                <a:gd name="connsiteX3" fmla="*/ 10229522 w 10245568"/>
                <a:gd name="connsiteY3" fmla="*/ 38106 h 101600"/>
                <a:gd name="connsiteX4" fmla="*/ 10184770 w 10245568"/>
                <a:gd name="connsiteY4" fmla="*/ 86255 h 101600"/>
                <a:gd name="connsiteX5" fmla="*/ 10244014 w 10245568"/>
                <a:gd name="connsiteY5" fmla="*/ 92202 h 101600"/>
                <a:gd name="connsiteX6" fmla="*/ 10245568 w 10245568"/>
                <a:gd name="connsiteY6" fmla="*/ 91500 h 101600"/>
                <a:gd name="connsiteX7" fmla="*/ 10245568 w 10245568"/>
                <a:gd name="connsiteY7" fmla="*/ 101600 h 101600"/>
                <a:gd name="connsiteX8" fmla="*/ 0 w 10245568"/>
                <a:gd name="connsiteY8"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568" h="101600">
                  <a:moveTo>
                    <a:pt x="0" y="0"/>
                  </a:moveTo>
                  <a:lnTo>
                    <a:pt x="10245568" y="0"/>
                  </a:lnTo>
                  <a:lnTo>
                    <a:pt x="10245568" y="37656"/>
                  </a:lnTo>
                  <a:lnTo>
                    <a:pt x="10229522" y="38106"/>
                  </a:lnTo>
                  <a:cubicBezTo>
                    <a:pt x="10208640" y="45724"/>
                    <a:pt x="10184770" y="86255"/>
                    <a:pt x="10184770" y="86255"/>
                  </a:cubicBezTo>
                  <a:cubicBezTo>
                    <a:pt x="10184770" y="86255"/>
                    <a:pt x="10212599" y="101247"/>
                    <a:pt x="10244014" y="92202"/>
                  </a:cubicBezTo>
                  <a:lnTo>
                    <a:pt x="10245568" y="91500"/>
                  </a:lnTo>
                  <a:lnTo>
                    <a:pt x="10245568" y="101600"/>
                  </a:lnTo>
                  <a:lnTo>
                    <a:pt x="0" y="101600"/>
                  </a:lnTo>
                  <a:close/>
                </a:path>
              </a:pathLst>
            </a:custGeom>
            <a:gradFill flip="none" rotWithShape="1">
              <a:gsLst>
                <a:gs pos="0">
                  <a:schemeClr val="accent1"/>
                </a:gs>
                <a:gs pos="100000">
                  <a:schemeClr val="accent3"/>
                </a:gs>
                <a:gs pos="7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Freeform 99">
              <a:extLst>
                <a:ext uri="{FF2B5EF4-FFF2-40B4-BE49-F238E27FC236}">
                  <a16:creationId xmlns:a16="http://schemas.microsoft.com/office/drawing/2014/main" id="{629BF1DF-8AFF-470D-8C3F-FD580D545A9C}"/>
                </a:ext>
              </a:extLst>
            </p:cNvPr>
            <p:cNvSpPr>
              <a:spLocks/>
            </p:cNvSpPr>
            <p:nvPr userDrawn="1"/>
          </p:nvSpPr>
          <p:spPr bwMode="auto">
            <a:xfrm rot="277400">
              <a:off x="10948701" y="6179139"/>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05508975-499E-431B-8CD3-FADC925D44B7}"/>
                </a:ext>
              </a:extLst>
            </p:cNvPr>
            <p:cNvSpPr>
              <a:spLocks/>
            </p:cNvSpPr>
            <p:nvPr userDrawn="1"/>
          </p:nvSpPr>
          <p:spPr bwMode="auto">
            <a:xfrm>
              <a:off x="10908714" y="6087892"/>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BEDD920E-DF6A-4929-8598-6CA59F27E779}"/>
                </a:ext>
              </a:extLst>
            </p:cNvPr>
            <p:cNvSpPr>
              <a:spLocks/>
            </p:cNvSpPr>
            <p:nvPr userDrawn="1"/>
          </p:nvSpPr>
          <p:spPr bwMode="auto">
            <a:xfrm rot="2443401">
              <a:off x="11120182" y="6129060"/>
              <a:ext cx="61997" cy="84838"/>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adFill flip="none" rotWithShape="1">
              <a:gsLst>
                <a:gs pos="100000">
                  <a:schemeClr val="accent3">
                    <a:alpha val="5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905F6408-110B-4B4E-A370-AD37EED6FF37}"/>
                </a:ext>
              </a:extLst>
            </p:cNvPr>
            <p:cNvSpPr>
              <a:spLocks/>
            </p:cNvSpPr>
            <p:nvPr userDrawn="1"/>
          </p:nvSpPr>
          <p:spPr bwMode="auto">
            <a:xfrm rot="4828920">
              <a:off x="11192440" y="6189029"/>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adFill flip="none" rotWithShape="1">
              <a:gsLst>
                <a:gs pos="100000">
                  <a:schemeClr val="accent3">
                    <a:alpha val="4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5D22604A-682A-4FC4-AFF0-88F69D59E0FC}"/>
                </a:ext>
              </a:extLst>
            </p:cNvPr>
            <p:cNvSpPr>
              <a:spLocks/>
            </p:cNvSpPr>
            <p:nvPr userDrawn="1"/>
          </p:nvSpPr>
          <p:spPr bwMode="auto">
            <a:xfrm>
              <a:off x="11294417" y="6189188"/>
              <a:ext cx="88021" cy="6775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adFill flip="none" rotWithShape="1">
              <a:gsLst>
                <a:gs pos="100000">
                  <a:schemeClr val="accent3">
                    <a:alpha val="2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20E2A3CD-9BAF-4CAA-9BBD-AF7B36BE1B58}"/>
                </a:ext>
              </a:extLst>
            </p:cNvPr>
            <p:cNvSpPr>
              <a:spLocks/>
            </p:cNvSpPr>
            <p:nvPr userDrawn="1"/>
          </p:nvSpPr>
          <p:spPr bwMode="auto">
            <a:xfrm rot="20740468">
              <a:off x="11242114" y="6150683"/>
              <a:ext cx="90045" cy="58977"/>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adFill flip="none" rotWithShape="1">
              <a:gsLst>
                <a:gs pos="100000">
                  <a:schemeClr val="accent3">
                    <a:alpha val="3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5DE094BA-D79B-41C2-9CE5-44AB07E99F84}"/>
                </a:ext>
              </a:extLst>
            </p:cNvPr>
            <p:cNvSpPr>
              <a:spLocks/>
            </p:cNvSpPr>
            <p:nvPr userDrawn="1"/>
          </p:nvSpPr>
          <p:spPr bwMode="auto">
            <a:xfrm>
              <a:off x="11394257" y="6160612"/>
              <a:ext cx="63871" cy="58504"/>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adFill flip="none" rotWithShape="1">
              <a:gsLst>
                <a:gs pos="100000">
                  <a:schemeClr val="accent3">
                    <a:alpha val="1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D07B0742-BEF6-440A-BA52-15C2BF69B027}"/>
                </a:ext>
              </a:extLst>
            </p:cNvPr>
            <p:cNvSpPr>
              <a:spLocks/>
            </p:cNvSpPr>
            <p:nvPr userDrawn="1"/>
          </p:nvSpPr>
          <p:spPr bwMode="auto">
            <a:xfrm rot="20672282">
              <a:off x="11478351" y="6172262"/>
              <a:ext cx="54235" cy="45719"/>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adFill flip="none" rotWithShape="1">
              <a:gsLst>
                <a:gs pos="100000">
                  <a:schemeClr val="accent3">
                    <a:alpha val="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F9BFBF7E-B3A3-4416-B088-CF4A60917AC0}"/>
                </a:ext>
              </a:extLst>
            </p:cNvPr>
            <p:cNvSpPr>
              <a:spLocks/>
            </p:cNvSpPr>
            <p:nvPr userDrawn="1"/>
          </p:nvSpPr>
          <p:spPr bwMode="auto">
            <a:xfrm rot="18957466">
              <a:off x="11036378" y="6197597"/>
              <a:ext cx="90677" cy="78625"/>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adFill flip="none" rotWithShape="1">
              <a:gsLst>
                <a:gs pos="100000">
                  <a:schemeClr val="accent3">
                    <a:alpha val="60000"/>
                  </a:schemeClr>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ED27764F-04DC-4C69-BE37-F825293D2C2B}"/>
                </a:ext>
              </a:extLst>
            </p:cNvPr>
            <p:cNvSpPr>
              <a:spLocks/>
            </p:cNvSpPr>
            <p:nvPr userDrawn="1"/>
          </p:nvSpPr>
          <p:spPr bwMode="auto">
            <a:xfrm>
              <a:off x="11009323" y="6115249"/>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08">
              <a:extLst>
                <a:ext uri="{FF2B5EF4-FFF2-40B4-BE49-F238E27FC236}">
                  <a16:creationId xmlns:a16="http://schemas.microsoft.com/office/drawing/2014/main" id="{1830C89C-B5B3-47D9-9DCD-24A4431BC60A}"/>
                </a:ext>
              </a:extLst>
            </p:cNvPr>
            <p:cNvSpPr>
              <a:spLocks/>
            </p:cNvSpPr>
            <p:nvPr userDrawn="1"/>
          </p:nvSpPr>
          <p:spPr bwMode="auto">
            <a:xfrm rot="18949070">
              <a:off x="10865983" y="6168687"/>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adFill flip="none" rotWithShape="1">
              <a:gsLst>
                <a:gs pos="100000">
                  <a:schemeClr val="accent3"/>
                </a:gs>
                <a:gs pos="0">
                  <a:schemeClr val="accent2"/>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1" name="标题 1">
            <a:extLst>
              <a:ext uri="{FF2B5EF4-FFF2-40B4-BE49-F238E27FC236}">
                <a16:creationId xmlns:a16="http://schemas.microsoft.com/office/drawing/2014/main" id="{E360EC2D-193A-450B-B672-CDA78EBF3F69}"/>
              </a:ext>
            </a:extLst>
          </p:cNvPr>
          <p:cNvSpPr>
            <a:spLocks noGrp="1"/>
          </p:cNvSpPr>
          <p:nvPr>
            <p:ph type="title"/>
          </p:nvPr>
        </p:nvSpPr>
        <p:spPr>
          <a:xfrm>
            <a:off x="665526" y="447153"/>
            <a:ext cx="9823619" cy="581548"/>
          </a:xfrm>
        </p:spPr>
        <p:txBody>
          <a:bodyPr>
            <a:noAutofit/>
          </a:bodyPr>
          <a:lstStyle>
            <a:lvl1pPr>
              <a:defRPr sz="2400" b="0">
                <a:solidFill>
                  <a:schemeClr val="accent2"/>
                </a:solidFill>
                <a:latin typeface="+mj-ea"/>
                <a:ea typeface="+mj-ea"/>
              </a:defRPr>
            </a:lvl1pPr>
          </a:lstStyle>
          <a:p>
            <a:r>
              <a:rPr lang="zh-CN" altLang="en-US" dirty="0"/>
              <a:t>单击此处编辑母版标题样式</a:t>
            </a:r>
          </a:p>
        </p:txBody>
      </p:sp>
      <p:grpSp>
        <p:nvGrpSpPr>
          <p:cNvPr id="72" name="组合 71">
            <a:extLst>
              <a:ext uri="{FF2B5EF4-FFF2-40B4-BE49-F238E27FC236}">
                <a16:creationId xmlns:a16="http://schemas.microsoft.com/office/drawing/2014/main" id="{DAF81244-B542-405E-8506-FDC6327F3256}"/>
              </a:ext>
            </a:extLst>
          </p:cNvPr>
          <p:cNvGrpSpPr/>
          <p:nvPr userDrawn="1"/>
        </p:nvGrpSpPr>
        <p:grpSpPr>
          <a:xfrm>
            <a:off x="179849" y="534155"/>
            <a:ext cx="415236" cy="407545"/>
            <a:chOff x="3263255" y="1417662"/>
            <a:chExt cx="415236" cy="407545"/>
          </a:xfrm>
          <a:gradFill flip="none" rotWithShape="1">
            <a:gsLst>
              <a:gs pos="0">
                <a:schemeClr val="accent1"/>
              </a:gs>
              <a:gs pos="100000">
                <a:schemeClr val="accent3"/>
              </a:gs>
              <a:gs pos="61000">
                <a:schemeClr val="accent2"/>
              </a:gs>
            </a:gsLst>
            <a:path path="circle">
              <a:fillToRect t="100000" r="100000"/>
            </a:path>
            <a:tileRect l="-100000" b="-100000"/>
          </a:gradFill>
        </p:grpSpPr>
        <p:sp>
          <p:nvSpPr>
            <p:cNvPr id="73" name="Freeform 99">
              <a:extLst>
                <a:ext uri="{FF2B5EF4-FFF2-40B4-BE49-F238E27FC236}">
                  <a16:creationId xmlns:a16="http://schemas.microsoft.com/office/drawing/2014/main" id="{813243E9-05D1-4484-B21C-E865516124E3}"/>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0">
              <a:extLst>
                <a:ext uri="{FF2B5EF4-FFF2-40B4-BE49-F238E27FC236}">
                  <a16:creationId xmlns:a16="http://schemas.microsoft.com/office/drawing/2014/main" id="{8CB080D1-134A-49F9-BBA8-50D44FF1692E}"/>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01">
              <a:extLst>
                <a:ext uri="{FF2B5EF4-FFF2-40B4-BE49-F238E27FC236}">
                  <a16:creationId xmlns:a16="http://schemas.microsoft.com/office/drawing/2014/main" id="{D928DD6A-798E-4342-8C85-FBAA343F22CB}"/>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02">
              <a:extLst>
                <a:ext uri="{FF2B5EF4-FFF2-40B4-BE49-F238E27FC236}">
                  <a16:creationId xmlns:a16="http://schemas.microsoft.com/office/drawing/2014/main" id="{4A738938-A17F-4F6E-BEFF-D9AEC483BCD3}"/>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03">
              <a:extLst>
                <a:ext uri="{FF2B5EF4-FFF2-40B4-BE49-F238E27FC236}">
                  <a16:creationId xmlns:a16="http://schemas.microsoft.com/office/drawing/2014/main" id="{3D8FDAAA-CF51-44DF-9D57-DD51ECEA7D6A}"/>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04">
              <a:extLst>
                <a:ext uri="{FF2B5EF4-FFF2-40B4-BE49-F238E27FC236}">
                  <a16:creationId xmlns:a16="http://schemas.microsoft.com/office/drawing/2014/main" id="{AEDBEBCB-F934-4354-8ADC-2F6FAFF4BFBB}"/>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05">
              <a:extLst>
                <a:ext uri="{FF2B5EF4-FFF2-40B4-BE49-F238E27FC236}">
                  <a16:creationId xmlns:a16="http://schemas.microsoft.com/office/drawing/2014/main" id="{625D8795-CEE6-4630-9164-979223897608}"/>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06">
              <a:extLst>
                <a:ext uri="{FF2B5EF4-FFF2-40B4-BE49-F238E27FC236}">
                  <a16:creationId xmlns:a16="http://schemas.microsoft.com/office/drawing/2014/main" id="{DC7918A8-3144-4C1F-8C5D-1C97ABCA4357}"/>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07">
              <a:extLst>
                <a:ext uri="{FF2B5EF4-FFF2-40B4-BE49-F238E27FC236}">
                  <a16:creationId xmlns:a16="http://schemas.microsoft.com/office/drawing/2014/main" id="{116FF858-F6B1-4031-8F48-9D7A11D8855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08">
              <a:extLst>
                <a:ext uri="{FF2B5EF4-FFF2-40B4-BE49-F238E27FC236}">
                  <a16:creationId xmlns:a16="http://schemas.microsoft.com/office/drawing/2014/main" id="{6785C25F-817A-44F8-AFC1-91DFF2D072E4}"/>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09">
              <a:extLst>
                <a:ext uri="{FF2B5EF4-FFF2-40B4-BE49-F238E27FC236}">
                  <a16:creationId xmlns:a16="http://schemas.microsoft.com/office/drawing/2014/main" id="{3C3DDE18-F33C-43F0-8989-017DE1E27976}"/>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4" name="Freeform 110">
              <a:extLst>
                <a:ext uri="{FF2B5EF4-FFF2-40B4-BE49-F238E27FC236}">
                  <a16:creationId xmlns:a16="http://schemas.microsoft.com/office/drawing/2014/main" id="{E1AFA9E7-C379-4575-A494-5B1AB8D7CED7}"/>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11">
              <a:extLst>
                <a:ext uri="{FF2B5EF4-FFF2-40B4-BE49-F238E27FC236}">
                  <a16:creationId xmlns:a16="http://schemas.microsoft.com/office/drawing/2014/main" id="{95456B08-C04A-444F-9D91-95F578F02DE5}"/>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4" name="文本占位符 5">
            <a:extLst>
              <a:ext uri="{FF2B5EF4-FFF2-40B4-BE49-F238E27FC236}">
                <a16:creationId xmlns:a16="http://schemas.microsoft.com/office/drawing/2014/main" id="{EFAA969D-F223-4617-9B4D-12BAABF3DAFE}"/>
              </a:ext>
            </a:extLst>
          </p:cNvPr>
          <p:cNvSpPr>
            <a:spLocks noGrp="1"/>
          </p:cNvSpPr>
          <p:nvPr>
            <p:ph type="body" sz="quarter" idx="14"/>
          </p:nvPr>
        </p:nvSpPr>
        <p:spPr>
          <a:xfrm>
            <a:off x="1845732" y="1731178"/>
            <a:ext cx="2032000" cy="2032000"/>
          </a:xfrm>
          <a:noFill/>
        </p:spPr>
        <p:txBody>
          <a:bodyPr wrap="square" rtlCol="0" anchor="ctr">
            <a:noAutofit/>
          </a:bodyPr>
          <a:lstStyle>
            <a:lvl1pPr marL="0" indent="0" algn="ctr">
              <a:lnSpc>
                <a:spcPct val="150000"/>
              </a:lnSpc>
              <a:buNone/>
              <a:defRPr lang="zh-CN" altLang="en-US" sz="1600" smtClean="0">
                <a:solidFill>
                  <a:schemeClr val="bg1"/>
                </a:solidFill>
              </a:defRPr>
            </a:lvl1pPr>
            <a:lvl2pPr marL="228600" indent="0" algn="ctr">
              <a:lnSpc>
                <a:spcPct val="150000"/>
              </a:lnSpc>
              <a:buNone/>
              <a:defRPr lang="zh-CN" altLang="en-US" sz="1600" smtClean="0">
                <a:solidFill>
                  <a:schemeClr val="bg1"/>
                </a:solidFill>
              </a:defRPr>
            </a:lvl2pPr>
            <a:lvl3pPr marL="685800" indent="0" algn="ctr">
              <a:lnSpc>
                <a:spcPct val="150000"/>
              </a:lnSpc>
              <a:buNone/>
              <a:defRPr lang="zh-CN" altLang="en-US" sz="1600" smtClean="0">
                <a:solidFill>
                  <a:schemeClr val="bg1"/>
                </a:solidFill>
              </a:defRPr>
            </a:lvl3pPr>
            <a:lvl4pPr marL="1143000" indent="0" algn="ctr">
              <a:lnSpc>
                <a:spcPct val="150000"/>
              </a:lnSpc>
              <a:buNone/>
              <a:defRPr lang="zh-CN" altLang="en-US" sz="1600" smtClean="0">
                <a:solidFill>
                  <a:schemeClr val="bg1"/>
                </a:solidFill>
              </a:defRPr>
            </a:lvl4pPr>
            <a:lvl5pPr marL="1600200" indent="0" algn="ctr">
              <a:lnSpc>
                <a:spcPct val="150000"/>
              </a:lnSpc>
              <a:buNone/>
              <a:defRPr lang="zh-CN" altLang="en-US" sz="160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5" name="文本占位符 5">
            <a:extLst>
              <a:ext uri="{FF2B5EF4-FFF2-40B4-BE49-F238E27FC236}">
                <a16:creationId xmlns:a16="http://schemas.microsoft.com/office/drawing/2014/main" id="{6BB2D996-392C-4EC5-B998-57197B8F11F5}"/>
              </a:ext>
            </a:extLst>
          </p:cNvPr>
          <p:cNvSpPr>
            <a:spLocks noGrp="1"/>
          </p:cNvSpPr>
          <p:nvPr>
            <p:ph type="body" sz="quarter" idx="15"/>
          </p:nvPr>
        </p:nvSpPr>
        <p:spPr>
          <a:xfrm>
            <a:off x="5082238" y="1731178"/>
            <a:ext cx="2032000" cy="2032000"/>
          </a:xfrm>
          <a:noFill/>
        </p:spPr>
        <p:txBody>
          <a:bodyPr wrap="square" rtlCol="0" anchor="ctr">
            <a:noAutofit/>
          </a:bodyPr>
          <a:lstStyle>
            <a:lvl1pPr marL="0" indent="0" algn="ctr">
              <a:lnSpc>
                <a:spcPct val="150000"/>
              </a:lnSpc>
              <a:buNone/>
              <a:defRPr lang="zh-CN" altLang="en-US" sz="1600" smtClean="0">
                <a:solidFill>
                  <a:schemeClr val="bg1"/>
                </a:solidFill>
              </a:defRPr>
            </a:lvl1pPr>
            <a:lvl2pPr marL="228600" indent="0" algn="ctr">
              <a:lnSpc>
                <a:spcPct val="150000"/>
              </a:lnSpc>
              <a:buNone/>
              <a:defRPr lang="zh-CN" altLang="en-US" sz="1600" smtClean="0">
                <a:solidFill>
                  <a:schemeClr val="bg1"/>
                </a:solidFill>
              </a:defRPr>
            </a:lvl2pPr>
            <a:lvl3pPr marL="685800" indent="0" algn="ctr">
              <a:lnSpc>
                <a:spcPct val="150000"/>
              </a:lnSpc>
              <a:buNone/>
              <a:defRPr lang="zh-CN" altLang="en-US" sz="1600" smtClean="0">
                <a:solidFill>
                  <a:schemeClr val="bg1"/>
                </a:solidFill>
              </a:defRPr>
            </a:lvl3pPr>
            <a:lvl4pPr marL="1143000" indent="0" algn="ctr">
              <a:lnSpc>
                <a:spcPct val="150000"/>
              </a:lnSpc>
              <a:buNone/>
              <a:defRPr lang="zh-CN" altLang="en-US" sz="1600" smtClean="0">
                <a:solidFill>
                  <a:schemeClr val="bg1"/>
                </a:solidFill>
              </a:defRPr>
            </a:lvl4pPr>
            <a:lvl5pPr marL="1600200" indent="0" algn="ctr">
              <a:lnSpc>
                <a:spcPct val="150000"/>
              </a:lnSpc>
              <a:buNone/>
              <a:defRPr lang="zh-CN" altLang="en-US" sz="160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6" name="文本占位符 5">
            <a:extLst>
              <a:ext uri="{FF2B5EF4-FFF2-40B4-BE49-F238E27FC236}">
                <a16:creationId xmlns:a16="http://schemas.microsoft.com/office/drawing/2014/main" id="{EB178C70-CBB8-4549-9047-5EF55C0A1242}"/>
              </a:ext>
            </a:extLst>
          </p:cNvPr>
          <p:cNvSpPr>
            <a:spLocks noGrp="1"/>
          </p:cNvSpPr>
          <p:nvPr>
            <p:ph type="body" sz="quarter" idx="16"/>
          </p:nvPr>
        </p:nvSpPr>
        <p:spPr>
          <a:xfrm>
            <a:off x="8318744" y="1731178"/>
            <a:ext cx="2032000" cy="2032000"/>
          </a:xfrm>
          <a:noFill/>
        </p:spPr>
        <p:txBody>
          <a:bodyPr wrap="square" rtlCol="0" anchor="ctr">
            <a:noAutofit/>
          </a:bodyPr>
          <a:lstStyle>
            <a:lvl1pPr marL="0" indent="0" algn="ctr">
              <a:lnSpc>
                <a:spcPct val="150000"/>
              </a:lnSpc>
              <a:buNone/>
              <a:defRPr lang="zh-CN" altLang="en-US" sz="1600" smtClean="0">
                <a:solidFill>
                  <a:schemeClr val="bg1"/>
                </a:solidFill>
              </a:defRPr>
            </a:lvl1pPr>
            <a:lvl2pPr marL="228600" indent="0" algn="ctr">
              <a:lnSpc>
                <a:spcPct val="150000"/>
              </a:lnSpc>
              <a:buNone/>
              <a:defRPr lang="zh-CN" altLang="en-US" sz="1600" smtClean="0">
                <a:solidFill>
                  <a:schemeClr val="bg1"/>
                </a:solidFill>
              </a:defRPr>
            </a:lvl2pPr>
            <a:lvl3pPr marL="685800" indent="0" algn="ctr">
              <a:lnSpc>
                <a:spcPct val="150000"/>
              </a:lnSpc>
              <a:buNone/>
              <a:defRPr lang="zh-CN" altLang="en-US" sz="1600" smtClean="0">
                <a:solidFill>
                  <a:schemeClr val="bg1"/>
                </a:solidFill>
              </a:defRPr>
            </a:lvl3pPr>
            <a:lvl4pPr marL="1143000" indent="0" algn="ctr">
              <a:lnSpc>
                <a:spcPct val="150000"/>
              </a:lnSpc>
              <a:buNone/>
              <a:defRPr lang="zh-CN" altLang="en-US" sz="1600" smtClean="0">
                <a:solidFill>
                  <a:schemeClr val="bg1"/>
                </a:solidFill>
              </a:defRPr>
            </a:lvl4pPr>
            <a:lvl5pPr marL="1600200" indent="0" algn="ctr">
              <a:lnSpc>
                <a:spcPct val="150000"/>
              </a:lnSpc>
              <a:buNone/>
              <a:defRPr lang="zh-CN" altLang="en-US" sz="160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7" name="文本占位符 5">
            <a:extLst>
              <a:ext uri="{FF2B5EF4-FFF2-40B4-BE49-F238E27FC236}">
                <a16:creationId xmlns:a16="http://schemas.microsoft.com/office/drawing/2014/main" id="{E32ABD9D-9499-4A1F-BEEB-B9C67D7F91BB}"/>
              </a:ext>
            </a:extLst>
          </p:cNvPr>
          <p:cNvSpPr>
            <a:spLocks noGrp="1"/>
          </p:cNvSpPr>
          <p:nvPr>
            <p:ph type="body" sz="quarter" idx="17"/>
          </p:nvPr>
        </p:nvSpPr>
        <p:spPr>
          <a:xfrm>
            <a:off x="6697134" y="3585888"/>
            <a:ext cx="2032000" cy="2032000"/>
          </a:xfrm>
          <a:noFill/>
        </p:spPr>
        <p:txBody>
          <a:bodyPr wrap="square" rtlCol="0" anchor="ctr">
            <a:noAutofit/>
          </a:bodyPr>
          <a:lstStyle>
            <a:lvl1pPr marL="0" indent="0" algn="ctr">
              <a:lnSpc>
                <a:spcPct val="150000"/>
              </a:lnSpc>
              <a:buNone/>
              <a:defRPr lang="zh-CN" altLang="en-US" sz="1600" smtClean="0">
                <a:solidFill>
                  <a:schemeClr val="bg1"/>
                </a:solidFill>
              </a:defRPr>
            </a:lvl1pPr>
            <a:lvl2pPr marL="228600" indent="0" algn="ctr">
              <a:lnSpc>
                <a:spcPct val="150000"/>
              </a:lnSpc>
              <a:buNone/>
              <a:defRPr lang="zh-CN" altLang="en-US" sz="1600" smtClean="0">
                <a:solidFill>
                  <a:schemeClr val="bg1"/>
                </a:solidFill>
              </a:defRPr>
            </a:lvl2pPr>
            <a:lvl3pPr marL="685800" indent="0" algn="ctr">
              <a:lnSpc>
                <a:spcPct val="150000"/>
              </a:lnSpc>
              <a:buNone/>
              <a:defRPr lang="zh-CN" altLang="en-US" sz="1600" smtClean="0">
                <a:solidFill>
                  <a:schemeClr val="bg1"/>
                </a:solidFill>
              </a:defRPr>
            </a:lvl3pPr>
            <a:lvl4pPr marL="1143000" indent="0" algn="ctr">
              <a:lnSpc>
                <a:spcPct val="150000"/>
              </a:lnSpc>
              <a:buNone/>
              <a:defRPr lang="zh-CN" altLang="en-US" sz="1600" smtClean="0">
                <a:solidFill>
                  <a:schemeClr val="bg1"/>
                </a:solidFill>
              </a:defRPr>
            </a:lvl4pPr>
            <a:lvl5pPr marL="1600200" indent="0" algn="ctr">
              <a:lnSpc>
                <a:spcPct val="150000"/>
              </a:lnSpc>
              <a:buNone/>
              <a:defRPr lang="zh-CN" altLang="en-US" sz="160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
        <p:nvSpPr>
          <p:cNvPr id="108" name="文本占位符 5">
            <a:extLst>
              <a:ext uri="{FF2B5EF4-FFF2-40B4-BE49-F238E27FC236}">
                <a16:creationId xmlns:a16="http://schemas.microsoft.com/office/drawing/2014/main" id="{B915E2FD-7C6F-4E01-B50B-EA24D0B50790}"/>
              </a:ext>
            </a:extLst>
          </p:cNvPr>
          <p:cNvSpPr>
            <a:spLocks noGrp="1"/>
          </p:cNvSpPr>
          <p:nvPr>
            <p:ph type="body" sz="quarter" idx="18"/>
          </p:nvPr>
        </p:nvSpPr>
        <p:spPr>
          <a:xfrm>
            <a:off x="3462866" y="3585888"/>
            <a:ext cx="2032000" cy="2032000"/>
          </a:xfrm>
          <a:noFill/>
        </p:spPr>
        <p:txBody>
          <a:bodyPr wrap="square" rtlCol="0" anchor="ctr">
            <a:noAutofit/>
          </a:bodyPr>
          <a:lstStyle>
            <a:lvl1pPr marL="0" indent="0" algn="ctr">
              <a:lnSpc>
                <a:spcPct val="150000"/>
              </a:lnSpc>
              <a:buNone/>
              <a:defRPr lang="zh-CN" altLang="en-US" sz="1600" smtClean="0">
                <a:solidFill>
                  <a:schemeClr val="bg1"/>
                </a:solidFill>
              </a:defRPr>
            </a:lvl1pPr>
            <a:lvl2pPr marL="228600" indent="0" algn="ctr">
              <a:lnSpc>
                <a:spcPct val="150000"/>
              </a:lnSpc>
              <a:buNone/>
              <a:defRPr lang="zh-CN" altLang="en-US" sz="1600" smtClean="0">
                <a:solidFill>
                  <a:schemeClr val="bg1"/>
                </a:solidFill>
              </a:defRPr>
            </a:lvl2pPr>
            <a:lvl3pPr marL="685800" indent="0" algn="ctr">
              <a:lnSpc>
                <a:spcPct val="150000"/>
              </a:lnSpc>
              <a:buNone/>
              <a:defRPr lang="zh-CN" altLang="en-US" sz="1600" smtClean="0">
                <a:solidFill>
                  <a:schemeClr val="bg1"/>
                </a:solidFill>
              </a:defRPr>
            </a:lvl3pPr>
            <a:lvl4pPr marL="1143000" indent="0" algn="ctr">
              <a:lnSpc>
                <a:spcPct val="150000"/>
              </a:lnSpc>
              <a:buNone/>
              <a:defRPr lang="zh-CN" altLang="en-US" sz="1600" smtClean="0">
                <a:solidFill>
                  <a:schemeClr val="bg1"/>
                </a:solidFill>
              </a:defRPr>
            </a:lvl4pPr>
            <a:lvl5pPr marL="1600200" indent="0" algn="ctr">
              <a:lnSpc>
                <a:spcPct val="150000"/>
              </a:lnSpc>
              <a:buNone/>
              <a:defRPr lang="zh-CN" altLang="en-US" sz="1600">
                <a:solidFill>
                  <a:schemeClr val="bg1"/>
                </a:solidFill>
              </a:defRPr>
            </a:lvl5pPr>
          </a:lstStyle>
          <a:p>
            <a:pPr marL="0" lvl="0">
              <a:lnSpc>
                <a:spcPct val="150000"/>
              </a:lnSpc>
            </a:pPr>
            <a:r>
              <a:rPr lang="zh-CN" altLang="en-US" dirty="0"/>
              <a:t>单击此处编辑母版文本样式</a:t>
            </a:r>
          </a:p>
          <a:p>
            <a:pPr marL="457200" lvl="1"/>
            <a:r>
              <a:rPr lang="zh-CN" altLang="en-US" dirty="0"/>
              <a:t>二级</a:t>
            </a:r>
          </a:p>
          <a:p>
            <a:pPr marL="914400" lvl="2"/>
            <a:r>
              <a:rPr lang="zh-CN" altLang="en-US" dirty="0"/>
              <a:t>三级</a:t>
            </a:r>
          </a:p>
          <a:p>
            <a:pPr marL="1371600" lvl="3"/>
            <a:r>
              <a:rPr lang="zh-CN" altLang="en-US" dirty="0"/>
              <a:t>四级</a:t>
            </a:r>
          </a:p>
          <a:p>
            <a:pPr marL="1828800" lvl="4"/>
            <a:r>
              <a:rPr lang="zh-CN" altLang="en-US" dirty="0"/>
              <a:t>五级</a:t>
            </a:r>
          </a:p>
        </p:txBody>
      </p:sp>
    </p:spTree>
    <p:extLst>
      <p:ext uri="{BB962C8B-B14F-4D97-AF65-F5344CB8AC3E}">
        <p14:creationId xmlns:p14="http://schemas.microsoft.com/office/powerpoint/2010/main" val="27443104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C9ADDF-28CB-41AD-86C5-EA80F2F42F2F}"/>
              </a:ext>
            </a:extLst>
          </p:cNvPr>
          <p:cNvGrpSpPr/>
          <p:nvPr userDrawn="1"/>
        </p:nvGrpSpPr>
        <p:grpSpPr>
          <a:xfrm>
            <a:off x="-529" y="-297"/>
            <a:ext cx="12193058" cy="6858594"/>
            <a:chOff x="-529" y="-297"/>
            <a:chExt cx="12193058" cy="6858594"/>
          </a:xfrm>
        </p:grpSpPr>
        <p:sp>
          <p:nvSpPr>
            <p:cNvPr id="10" name="矩形 9">
              <a:extLst>
                <a:ext uri="{FF2B5EF4-FFF2-40B4-BE49-F238E27FC236}">
                  <a16:creationId xmlns:a16="http://schemas.microsoft.com/office/drawing/2014/main" id="{4DC62AFF-DBF1-45C7-B431-1219F99E24E5}"/>
                </a:ext>
              </a:extLst>
            </p:cNvPr>
            <p:cNvSpPr/>
            <p:nvPr userDrawn="1"/>
          </p:nvSpPr>
          <p:spPr>
            <a:xfrm>
              <a:off x="-2" y="0"/>
              <a:ext cx="12192004" cy="6858000"/>
            </a:xfrm>
            <a:prstGeom prst="rect">
              <a:avLst/>
            </a:prstGeom>
            <a:blipFill dpi="0" rotWithShape="1">
              <a:blip r:embed="rId35">
                <a:alphaModFix amt="10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77B1B44-4B0D-4C98-8E68-37A0C6F7A0F1}"/>
                </a:ext>
              </a:extLst>
            </p:cNvPr>
            <p:cNvSpPr/>
            <p:nvPr userDrawn="1"/>
          </p:nvSpPr>
          <p:spPr>
            <a:xfrm>
              <a:off x="-529" y="-297"/>
              <a:ext cx="12193058" cy="6858594"/>
            </a:xfrm>
            <a:prstGeom prst="rect">
              <a:avLst/>
            </a:prstGeom>
            <a:blipFill dpi="0" rotWithShape="1">
              <a:blip r:embed="rId36">
                <a:alphaModFix amt="50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占位符 1">
            <a:extLst>
              <a:ext uri="{FF2B5EF4-FFF2-40B4-BE49-F238E27FC236}">
                <a16:creationId xmlns:a16="http://schemas.microsoft.com/office/drawing/2014/main" id="{14CD4BEF-62FA-44F3-B82E-97D8D7622AAC}"/>
              </a:ext>
            </a:extLst>
          </p:cNvPr>
          <p:cNvSpPr>
            <a:spLocks noGrp="1"/>
          </p:cNvSpPr>
          <p:nvPr>
            <p:ph type="title"/>
          </p:nvPr>
        </p:nvSpPr>
        <p:spPr>
          <a:xfrm>
            <a:off x="673100" y="365125"/>
            <a:ext cx="10845800" cy="6635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077EAD-50E7-491E-98EA-7E6A65DAF2E7}"/>
              </a:ext>
            </a:extLst>
          </p:cNvPr>
          <p:cNvSpPr>
            <a:spLocks noGrp="1"/>
          </p:cNvSpPr>
          <p:nvPr>
            <p:ph type="body" idx="1"/>
          </p:nvPr>
        </p:nvSpPr>
        <p:spPr>
          <a:xfrm>
            <a:off x="673100" y="1130301"/>
            <a:ext cx="108458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51F4151A-30B2-4A12-B34B-B03887C146DC}"/>
              </a:ext>
            </a:extLst>
          </p:cNvPr>
          <p:cNvSpPr>
            <a:spLocks noGrp="1"/>
          </p:cNvSpPr>
          <p:nvPr>
            <p:ph type="dt" sz="half" idx="2"/>
          </p:nvPr>
        </p:nvSpPr>
        <p:spPr>
          <a:xfrm>
            <a:off x="660400" y="6295988"/>
            <a:ext cx="2921000" cy="365125"/>
          </a:xfrm>
          <a:prstGeom prst="rect">
            <a:avLst/>
          </a:prstGeom>
        </p:spPr>
        <p:txBody>
          <a:bodyPr vert="horz" lIns="91440" tIns="45720" rIns="91440" bIns="45720" rtlCol="0" anchor="ctr"/>
          <a:lstStyle>
            <a:lvl1pPr algn="l">
              <a:defRPr sz="1200">
                <a:solidFill>
                  <a:schemeClr val="tx1">
                    <a:tint val="75000"/>
                  </a:schemeClr>
                </a:solidFill>
                <a:latin typeface="杨任东竹石体-Medium" panose="02000000000000000000" pitchFamily="2" charset="-122"/>
                <a:ea typeface="杨任东竹石体-Medium" panose="02000000000000000000" pitchFamily="2" charset="-122"/>
              </a:defRPr>
            </a:lvl1pPr>
          </a:lstStyle>
          <a:p>
            <a:r>
              <a:rPr lang="zh-CN" altLang="en-US"/>
              <a:t>仁肃勤朴、求是奋发</a:t>
            </a:r>
            <a:endParaRPr lang="zh-CN" altLang="en-US" dirty="0"/>
          </a:p>
        </p:txBody>
      </p:sp>
      <p:sp>
        <p:nvSpPr>
          <p:cNvPr id="6" name="灯片编号占位符 5">
            <a:extLst>
              <a:ext uri="{FF2B5EF4-FFF2-40B4-BE49-F238E27FC236}">
                <a16:creationId xmlns:a16="http://schemas.microsoft.com/office/drawing/2014/main" id="{BBC07084-C94D-44D5-A638-CB1E144E2977}"/>
              </a:ext>
            </a:extLst>
          </p:cNvPr>
          <p:cNvSpPr>
            <a:spLocks noGrp="1"/>
          </p:cNvSpPr>
          <p:nvPr>
            <p:ph type="sldNum" sz="quarter" idx="4"/>
          </p:nvPr>
        </p:nvSpPr>
        <p:spPr>
          <a:xfrm>
            <a:off x="8610600" y="6295988"/>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810B7-83A7-424C-93C8-85BC983329C6}" type="slidenum">
              <a:rPr lang="zh-CN" altLang="en-US" smtClean="0"/>
              <a:t>‹#›</a:t>
            </a:fld>
            <a:endParaRPr lang="zh-CN" altLang="en-US"/>
          </a:p>
        </p:txBody>
      </p:sp>
      <p:sp>
        <p:nvSpPr>
          <p:cNvPr id="53" name="页脚占位符 4">
            <a:extLst>
              <a:ext uri="{FF2B5EF4-FFF2-40B4-BE49-F238E27FC236}">
                <a16:creationId xmlns:a16="http://schemas.microsoft.com/office/drawing/2014/main" id="{E631AD70-816A-421A-8AB6-26AAE190D235}"/>
              </a:ext>
            </a:extLst>
          </p:cNvPr>
          <p:cNvSpPr>
            <a:spLocks noGrp="1"/>
          </p:cNvSpPr>
          <p:nvPr>
            <p:ph type="ftr" sz="quarter" idx="3"/>
          </p:nvPr>
        </p:nvSpPr>
        <p:spPr>
          <a:xfrm>
            <a:off x="4038600" y="6295988"/>
            <a:ext cx="4114800" cy="365125"/>
          </a:xfrm>
          <a:prstGeom prst="rect">
            <a:avLst/>
          </a:prstGeom>
        </p:spPr>
        <p:txBody>
          <a:bodyPr vert="horz" lIns="91440" tIns="45720" rIns="91440" bIns="45720" rtlCol="0" anchor="ctr"/>
          <a:lstStyle>
            <a:lvl1pPr algn="ctr">
              <a:defRPr lang="zh-CN" altLang="en-US" sz="1200" dirty="0">
                <a:solidFill>
                  <a:schemeClr val="tx1">
                    <a:tint val="75000"/>
                  </a:schemeClr>
                </a:solidFill>
                <a:latin typeface="+mn-ea"/>
                <a:ea typeface="+mn-ea"/>
              </a:defRPr>
            </a:lvl1pPr>
          </a:lstStyle>
          <a:p>
            <a:endParaRPr lang="zh-CN" altLang="en-US"/>
          </a:p>
        </p:txBody>
      </p:sp>
      <p:sp>
        <p:nvSpPr>
          <p:cNvPr id="8" name="Freeform 5">
            <a:extLst>
              <a:ext uri="{FF2B5EF4-FFF2-40B4-BE49-F238E27FC236}">
                <a16:creationId xmlns:a16="http://schemas.microsoft.com/office/drawing/2014/main" id="{7AD8ED54-A0D6-416F-876F-FC1FB31744F3}"/>
              </a:ext>
            </a:extLst>
          </p:cNvPr>
          <p:cNvSpPr>
            <a:spLocks noEditPoints="1"/>
          </p:cNvSpPr>
          <p:nvPr userDrawn="1"/>
        </p:nvSpPr>
        <p:spPr bwMode="auto">
          <a:xfrm>
            <a:off x="10900467" y="410267"/>
            <a:ext cx="618433" cy="618433"/>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702528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64" r:id="rId4"/>
    <p:sldLayoutId id="2147483655"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5" r:id="rId15"/>
    <p:sldLayoutId id="2147483676" r:id="rId16"/>
    <p:sldLayoutId id="2147483650" r:id="rId17"/>
    <p:sldLayoutId id="2147483696" r:id="rId18"/>
    <p:sldLayoutId id="2147483695" r:id="rId19"/>
    <p:sldLayoutId id="2147483694" r:id="rId20"/>
    <p:sldLayoutId id="2147483693" r:id="rId21"/>
    <p:sldLayoutId id="2147483690" r:id="rId22"/>
    <p:sldLayoutId id="2147483689" r:id="rId23"/>
    <p:sldLayoutId id="2147483691" r:id="rId24"/>
    <p:sldLayoutId id="2147483683" r:id="rId25"/>
    <p:sldLayoutId id="2147483682" r:id="rId26"/>
    <p:sldLayoutId id="2147483681" r:id="rId27"/>
    <p:sldLayoutId id="2147483677" r:id="rId28"/>
    <p:sldLayoutId id="2147483678" r:id="rId29"/>
    <p:sldLayoutId id="2147483679" r:id="rId30"/>
    <p:sldLayoutId id="2147483684" r:id="rId31"/>
    <p:sldLayoutId id="2147483680" r:id="rId32"/>
    <p:sldLayoutId id="2147483692" r:id="rId33"/>
  </p:sldLayoutIdLs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14599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4.xml"/><Relationship Id="rId7" Type="http://schemas.openxmlformats.org/officeDocument/2006/relationships/image" Target="../media/image36.sv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5.xml"/><Relationship Id="rId7" Type="http://schemas.openxmlformats.org/officeDocument/2006/relationships/image" Target="../media/image42.sv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9.sv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7.xml"/><Relationship Id="rId4" Type="http://schemas.openxmlformats.org/officeDocument/2006/relationships/chart" Target="../charts/chart4.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4/relationships/chartEx" Target="../charts/chartEx1.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28.xml"/><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notesSlide" Target="../notesSlides/notesSlide2.xml"/><Relationship Id="rId7" Type="http://schemas.openxmlformats.org/officeDocument/2006/relationships/diagramColors" Target="../diagrams/colors1.xml"/><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svg"/><Relationship Id="rId1" Type="http://schemas.openxmlformats.org/officeDocument/2006/relationships/tags" Target="../tags/tag2.xml"/><Relationship Id="rId6" Type="http://schemas.openxmlformats.org/officeDocument/2006/relationships/diagramQuickStyle" Target="../diagrams/quickStyle1.xml"/><Relationship Id="rId11" Type="http://schemas.openxmlformats.org/officeDocument/2006/relationships/image" Target="../media/image11.png"/><Relationship Id="rId5" Type="http://schemas.openxmlformats.org/officeDocument/2006/relationships/diagramLayout" Target="../diagrams/layout1.xml"/><Relationship Id="rId15"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image" Target="../media/image19.jpeg"/><Relationship Id="rId4" Type="http://schemas.openxmlformats.org/officeDocument/2006/relationships/diagramData" Target="../diagrams/data1.xml"/><Relationship Id="rId9" Type="http://schemas.openxmlformats.org/officeDocument/2006/relationships/image" Target="../media/image9.png"/><Relationship Id="rId14" Type="http://schemas.openxmlformats.org/officeDocument/2006/relationships/image" Target="../media/image1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66.jpeg"/><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tags" Target="../tags/tag8.xml"/><Relationship Id="rId7" Type="http://schemas.openxmlformats.org/officeDocument/2006/relationships/notesSlide" Target="../notesSlides/notesSlide4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32.xml"/><Relationship Id="rId5" Type="http://schemas.openxmlformats.org/officeDocument/2006/relationships/tags" Target="../tags/tag10.xml"/><Relationship Id="rId10" Type="http://schemas.openxmlformats.org/officeDocument/2006/relationships/image" Target="../media/image70.png"/><Relationship Id="rId4" Type="http://schemas.openxmlformats.org/officeDocument/2006/relationships/tags" Target="../tags/tag9.xml"/><Relationship Id="rId9" Type="http://schemas.openxmlformats.org/officeDocument/2006/relationships/image" Target="../media/image69.jpe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20.jpe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2.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23.svg"/><Relationship Id="rId4" Type="http://schemas.openxmlformats.org/officeDocument/2006/relationships/image" Target="../media/image21.png"/><Relationship Id="rId9" Type="http://schemas.openxmlformats.org/officeDocument/2006/relationships/image" Target="../media/image13.png"/><Relationship Id="rId14" Type="http://schemas.openxmlformats.org/officeDocument/2006/relationships/image" Target="../media/image24.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7.xml"/><Relationship Id="rId1" Type="http://schemas.openxmlformats.org/officeDocument/2006/relationships/tags" Target="../tags/tag11.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7.xml"/><Relationship Id="rId1" Type="http://schemas.openxmlformats.org/officeDocument/2006/relationships/tags" Target="../tags/tag12.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slideLayout" Target="../slideLayouts/slideLayout1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6" Type="http://schemas.openxmlformats.org/officeDocument/2006/relationships/image" Target="../media/image104.png"/><Relationship Id="rId21" Type="http://schemas.openxmlformats.org/officeDocument/2006/relationships/image" Target="../media/image99.svg"/><Relationship Id="rId42" Type="http://schemas.openxmlformats.org/officeDocument/2006/relationships/image" Target="../media/image120.png"/><Relationship Id="rId47" Type="http://schemas.openxmlformats.org/officeDocument/2006/relationships/image" Target="../media/image125.svg"/><Relationship Id="rId63" Type="http://schemas.openxmlformats.org/officeDocument/2006/relationships/image" Target="../media/image139.svg"/><Relationship Id="rId68" Type="http://schemas.openxmlformats.org/officeDocument/2006/relationships/image" Target="../media/image144.png"/><Relationship Id="rId84" Type="http://schemas.openxmlformats.org/officeDocument/2006/relationships/image" Target="../media/image160.png"/><Relationship Id="rId89" Type="http://schemas.openxmlformats.org/officeDocument/2006/relationships/image" Target="../media/image165.svg"/><Relationship Id="rId16" Type="http://schemas.openxmlformats.org/officeDocument/2006/relationships/image" Target="../media/image94.png"/><Relationship Id="rId11" Type="http://schemas.openxmlformats.org/officeDocument/2006/relationships/image" Target="../media/image89.svg"/><Relationship Id="rId32" Type="http://schemas.openxmlformats.org/officeDocument/2006/relationships/image" Target="../media/image110.png"/><Relationship Id="rId37" Type="http://schemas.openxmlformats.org/officeDocument/2006/relationships/image" Target="../media/image115.svg"/><Relationship Id="rId53" Type="http://schemas.openxmlformats.org/officeDocument/2006/relationships/image" Target="../media/image131.svg"/><Relationship Id="rId58" Type="http://schemas.openxmlformats.org/officeDocument/2006/relationships/image" Target="../media/image136.png"/><Relationship Id="rId74" Type="http://schemas.openxmlformats.org/officeDocument/2006/relationships/image" Target="../media/image150.png"/><Relationship Id="rId79" Type="http://schemas.openxmlformats.org/officeDocument/2006/relationships/image" Target="../media/image155.svg"/><Relationship Id="rId5" Type="http://schemas.openxmlformats.org/officeDocument/2006/relationships/image" Target="../media/image83.svg"/><Relationship Id="rId90" Type="http://schemas.openxmlformats.org/officeDocument/2006/relationships/image" Target="../media/image166.png"/><Relationship Id="rId95" Type="http://schemas.openxmlformats.org/officeDocument/2006/relationships/image" Target="../media/image171.svg"/><Relationship Id="rId22" Type="http://schemas.openxmlformats.org/officeDocument/2006/relationships/image" Target="../media/image100.png"/><Relationship Id="rId27" Type="http://schemas.openxmlformats.org/officeDocument/2006/relationships/image" Target="../media/image105.svg"/><Relationship Id="rId43" Type="http://schemas.openxmlformats.org/officeDocument/2006/relationships/image" Target="../media/image121.svg"/><Relationship Id="rId48" Type="http://schemas.openxmlformats.org/officeDocument/2006/relationships/image" Target="../media/image126.png"/><Relationship Id="rId64" Type="http://schemas.openxmlformats.org/officeDocument/2006/relationships/image" Target="../media/image140.png"/><Relationship Id="rId69" Type="http://schemas.openxmlformats.org/officeDocument/2006/relationships/image" Target="../media/image145.svg"/><Relationship Id="rId80" Type="http://schemas.openxmlformats.org/officeDocument/2006/relationships/image" Target="../media/image156.png"/><Relationship Id="rId85" Type="http://schemas.openxmlformats.org/officeDocument/2006/relationships/image" Target="../media/image161.svg"/><Relationship Id="rId12" Type="http://schemas.openxmlformats.org/officeDocument/2006/relationships/image" Target="../media/image90.png"/><Relationship Id="rId17" Type="http://schemas.openxmlformats.org/officeDocument/2006/relationships/image" Target="../media/image95.svg"/><Relationship Id="rId25" Type="http://schemas.openxmlformats.org/officeDocument/2006/relationships/image" Target="../media/image103.svg"/><Relationship Id="rId33" Type="http://schemas.openxmlformats.org/officeDocument/2006/relationships/image" Target="../media/image111.svg"/><Relationship Id="rId38" Type="http://schemas.openxmlformats.org/officeDocument/2006/relationships/image" Target="../media/image116.png"/><Relationship Id="rId46" Type="http://schemas.openxmlformats.org/officeDocument/2006/relationships/image" Target="../media/image124.png"/><Relationship Id="rId59" Type="http://schemas.openxmlformats.org/officeDocument/2006/relationships/image" Target="../media/image137.svg"/><Relationship Id="rId67" Type="http://schemas.openxmlformats.org/officeDocument/2006/relationships/image" Target="../media/image143.svg"/><Relationship Id="rId20" Type="http://schemas.openxmlformats.org/officeDocument/2006/relationships/image" Target="../media/image98.png"/><Relationship Id="rId41" Type="http://schemas.openxmlformats.org/officeDocument/2006/relationships/image" Target="../media/image119.svg"/><Relationship Id="rId54" Type="http://schemas.openxmlformats.org/officeDocument/2006/relationships/image" Target="../media/image132.png"/><Relationship Id="rId62" Type="http://schemas.openxmlformats.org/officeDocument/2006/relationships/image" Target="../media/image138.png"/><Relationship Id="rId70" Type="http://schemas.openxmlformats.org/officeDocument/2006/relationships/image" Target="../media/image146.png"/><Relationship Id="rId75" Type="http://schemas.openxmlformats.org/officeDocument/2006/relationships/image" Target="../media/image151.svg"/><Relationship Id="rId83" Type="http://schemas.openxmlformats.org/officeDocument/2006/relationships/image" Target="../media/image159.svg"/><Relationship Id="rId88" Type="http://schemas.openxmlformats.org/officeDocument/2006/relationships/image" Target="../media/image164.png"/><Relationship Id="rId91" Type="http://schemas.openxmlformats.org/officeDocument/2006/relationships/image" Target="../media/image167.svg"/><Relationship Id="rId96" Type="http://schemas.openxmlformats.org/officeDocument/2006/relationships/image" Target="../media/image172.png"/><Relationship Id="rId1" Type="http://schemas.openxmlformats.org/officeDocument/2006/relationships/slideLayout" Target="../slideLayouts/slideLayout17.xml"/><Relationship Id="rId6" Type="http://schemas.openxmlformats.org/officeDocument/2006/relationships/image" Target="../media/image84.png"/><Relationship Id="rId15" Type="http://schemas.openxmlformats.org/officeDocument/2006/relationships/image" Target="../media/image93.svg"/><Relationship Id="rId23" Type="http://schemas.openxmlformats.org/officeDocument/2006/relationships/image" Target="../media/image101.svg"/><Relationship Id="rId28" Type="http://schemas.openxmlformats.org/officeDocument/2006/relationships/image" Target="../media/image106.png"/><Relationship Id="rId36" Type="http://schemas.openxmlformats.org/officeDocument/2006/relationships/image" Target="../media/image114.png"/><Relationship Id="rId49" Type="http://schemas.openxmlformats.org/officeDocument/2006/relationships/image" Target="../media/image127.svg"/><Relationship Id="rId57" Type="http://schemas.openxmlformats.org/officeDocument/2006/relationships/image" Target="../media/image135.svg"/><Relationship Id="rId10" Type="http://schemas.openxmlformats.org/officeDocument/2006/relationships/image" Target="../media/image88.png"/><Relationship Id="rId31" Type="http://schemas.openxmlformats.org/officeDocument/2006/relationships/image" Target="../media/image109.svg"/><Relationship Id="rId44" Type="http://schemas.openxmlformats.org/officeDocument/2006/relationships/image" Target="../media/image122.png"/><Relationship Id="rId52" Type="http://schemas.openxmlformats.org/officeDocument/2006/relationships/image" Target="../media/image130.png"/><Relationship Id="rId60" Type="http://schemas.openxmlformats.org/officeDocument/2006/relationships/image" Target="../media/image9.png"/><Relationship Id="rId65" Type="http://schemas.openxmlformats.org/officeDocument/2006/relationships/image" Target="../media/image141.svg"/><Relationship Id="rId73" Type="http://schemas.openxmlformats.org/officeDocument/2006/relationships/image" Target="../media/image149.svg"/><Relationship Id="rId78" Type="http://schemas.openxmlformats.org/officeDocument/2006/relationships/image" Target="../media/image154.png"/><Relationship Id="rId81" Type="http://schemas.openxmlformats.org/officeDocument/2006/relationships/image" Target="../media/image157.svg"/><Relationship Id="rId86" Type="http://schemas.openxmlformats.org/officeDocument/2006/relationships/image" Target="../media/image162.png"/><Relationship Id="rId94" Type="http://schemas.openxmlformats.org/officeDocument/2006/relationships/image" Target="../media/image170.png"/><Relationship Id="rId99" Type="http://schemas.openxmlformats.org/officeDocument/2006/relationships/image" Target="../media/image175.svg"/><Relationship Id="rId101" Type="http://schemas.openxmlformats.org/officeDocument/2006/relationships/image" Target="../media/image177.svg"/><Relationship Id="rId4" Type="http://schemas.openxmlformats.org/officeDocument/2006/relationships/image" Target="../media/image82.png"/><Relationship Id="rId9" Type="http://schemas.openxmlformats.org/officeDocument/2006/relationships/image" Target="../media/image87.svg"/><Relationship Id="rId13" Type="http://schemas.openxmlformats.org/officeDocument/2006/relationships/image" Target="../media/image91.svg"/><Relationship Id="rId18" Type="http://schemas.openxmlformats.org/officeDocument/2006/relationships/image" Target="../media/image96.png"/><Relationship Id="rId39" Type="http://schemas.openxmlformats.org/officeDocument/2006/relationships/image" Target="../media/image117.svg"/><Relationship Id="rId34" Type="http://schemas.openxmlformats.org/officeDocument/2006/relationships/image" Target="../media/image112.png"/><Relationship Id="rId50" Type="http://schemas.openxmlformats.org/officeDocument/2006/relationships/image" Target="../media/image128.png"/><Relationship Id="rId55" Type="http://schemas.openxmlformats.org/officeDocument/2006/relationships/image" Target="../media/image133.svg"/><Relationship Id="rId76" Type="http://schemas.openxmlformats.org/officeDocument/2006/relationships/image" Target="../media/image152.png"/><Relationship Id="rId97" Type="http://schemas.openxmlformats.org/officeDocument/2006/relationships/image" Target="../media/image173.svg"/><Relationship Id="rId7" Type="http://schemas.openxmlformats.org/officeDocument/2006/relationships/image" Target="../media/image85.svg"/><Relationship Id="rId71" Type="http://schemas.openxmlformats.org/officeDocument/2006/relationships/image" Target="../media/image147.svg"/><Relationship Id="rId92" Type="http://schemas.openxmlformats.org/officeDocument/2006/relationships/image" Target="../media/image168.png"/><Relationship Id="rId2" Type="http://schemas.openxmlformats.org/officeDocument/2006/relationships/image" Target="../media/image80.png"/><Relationship Id="rId29" Type="http://schemas.openxmlformats.org/officeDocument/2006/relationships/image" Target="../media/image107.svg"/><Relationship Id="rId24" Type="http://schemas.openxmlformats.org/officeDocument/2006/relationships/image" Target="../media/image102.png"/><Relationship Id="rId40" Type="http://schemas.openxmlformats.org/officeDocument/2006/relationships/image" Target="../media/image118.png"/><Relationship Id="rId45" Type="http://schemas.openxmlformats.org/officeDocument/2006/relationships/image" Target="../media/image123.svg"/><Relationship Id="rId66" Type="http://schemas.openxmlformats.org/officeDocument/2006/relationships/image" Target="../media/image142.png"/><Relationship Id="rId87" Type="http://schemas.openxmlformats.org/officeDocument/2006/relationships/image" Target="../media/image163.svg"/><Relationship Id="rId61" Type="http://schemas.openxmlformats.org/officeDocument/2006/relationships/image" Target="../media/image10.svg"/><Relationship Id="rId82" Type="http://schemas.openxmlformats.org/officeDocument/2006/relationships/image" Target="../media/image158.png"/><Relationship Id="rId19" Type="http://schemas.openxmlformats.org/officeDocument/2006/relationships/image" Target="../media/image97.svg"/><Relationship Id="rId14" Type="http://schemas.openxmlformats.org/officeDocument/2006/relationships/image" Target="../media/image92.png"/><Relationship Id="rId30" Type="http://schemas.openxmlformats.org/officeDocument/2006/relationships/image" Target="../media/image108.png"/><Relationship Id="rId35" Type="http://schemas.openxmlformats.org/officeDocument/2006/relationships/image" Target="../media/image113.svg"/><Relationship Id="rId56" Type="http://schemas.openxmlformats.org/officeDocument/2006/relationships/image" Target="../media/image134.png"/><Relationship Id="rId77" Type="http://schemas.openxmlformats.org/officeDocument/2006/relationships/image" Target="../media/image153.svg"/><Relationship Id="rId100" Type="http://schemas.openxmlformats.org/officeDocument/2006/relationships/image" Target="../media/image176.png"/><Relationship Id="rId8" Type="http://schemas.openxmlformats.org/officeDocument/2006/relationships/image" Target="../media/image86.png"/><Relationship Id="rId51" Type="http://schemas.openxmlformats.org/officeDocument/2006/relationships/image" Target="../media/image129.svg"/><Relationship Id="rId72" Type="http://schemas.openxmlformats.org/officeDocument/2006/relationships/image" Target="../media/image148.png"/><Relationship Id="rId93" Type="http://schemas.openxmlformats.org/officeDocument/2006/relationships/image" Target="../media/image169.svg"/><Relationship Id="rId98" Type="http://schemas.openxmlformats.org/officeDocument/2006/relationships/image" Target="../media/image174.png"/><Relationship Id="rId3" Type="http://schemas.openxmlformats.org/officeDocument/2006/relationships/image" Target="../media/image81.svg"/></Relationships>
</file>

<file path=ppt/slides/_rels/slide5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F1DD349-5083-4A07-A705-EADDAF61D9FF}"/>
              </a:ext>
            </a:extLst>
          </p:cNvPr>
          <p:cNvPicPr>
            <a:picLocks noChangeAspect="1"/>
          </p:cNvPicPr>
          <p:nvPr/>
        </p:nvPicPr>
        <p:blipFill>
          <a:blip r:embed="rId2"/>
          <a:stretch>
            <a:fill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26EA0F4-67A5-45CF-9665-49DC21B8E8AC}"/>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张李琦</a:t>
            </a:r>
          </a:p>
        </p:txBody>
      </p:sp>
      <p:sp>
        <p:nvSpPr>
          <p:cNvPr id="4" name="文本框 3">
            <a:extLst>
              <a:ext uri="{FF2B5EF4-FFF2-40B4-BE49-F238E27FC236}">
                <a16:creationId xmlns:a16="http://schemas.microsoft.com/office/drawing/2014/main" id="{78548914-3E4E-4257-834D-9CB015A0D895}"/>
              </a:ext>
            </a:extLst>
          </p:cNvPr>
          <p:cNvSpPr txBox="1"/>
          <p:nvPr/>
        </p:nvSpPr>
        <p:spPr>
          <a:xfrm>
            <a:off x="7894320" y="5743642"/>
            <a:ext cx="3291840" cy="400110"/>
          </a:xfrm>
          <a:prstGeom prst="rect">
            <a:avLst/>
          </a:prstGeom>
          <a:noFill/>
        </p:spPr>
        <p:txBody>
          <a:bodyPr wrap="square" rtlCol="0">
            <a:spAutoFit/>
          </a:bodyPr>
          <a:lstStyle>
            <a:defPPr>
              <a:defRPr lang="en-US"/>
            </a:defPPr>
            <a:lvl1pPr>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温州医科大学</a:t>
            </a:r>
          </a:p>
        </p:txBody>
      </p:sp>
    </p:spTree>
    <p:extLst>
      <p:ext uri="{BB962C8B-B14F-4D97-AF65-F5344CB8AC3E}">
        <p14:creationId xmlns:p14="http://schemas.microsoft.com/office/powerpoint/2010/main" val="337142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示 13">
            <a:extLst>
              <a:ext uri="{FF2B5EF4-FFF2-40B4-BE49-F238E27FC236}">
                <a16:creationId xmlns:a16="http://schemas.microsoft.com/office/drawing/2014/main" id="{789BE720-B0F8-41AC-95D3-A4C507074AEC}"/>
              </a:ext>
            </a:extLst>
          </p:cNvPr>
          <p:cNvGraphicFramePr/>
          <p:nvPr/>
        </p:nvGraphicFramePr>
        <p:xfrm>
          <a:off x="1149350" y="1155700"/>
          <a:ext cx="9893300" cy="497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标题 14">
            <a:extLst>
              <a:ext uri="{FF2B5EF4-FFF2-40B4-BE49-F238E27FC236}">
                <a16:creationId xmlns:a16="http://schemas.microsoft.com/office/drawing/2014/main" id="{5622024C-6AB0-4B10-A128-026CA90776BD}"/>
              </a:ext>
            </a:extLst>
          </p:cNvPr>
          <p:cNvSpPr>
            <a:spLocks noGrp="1"/>
          </p:cNvSpPr>
          <p:nvPr>
            <p:ph type="title"/>
          </p:nvPr>
        </p:nvSpPr>
        <p:spPr/>
        <p:txBody>
          <a:bodyPr/>
          <a:lstStyle/>
          <a:p>
            <a:r>
              <a:rPr lang="zh-CN" altLang="en-US" dirty="0"/>
              <a:t>逻辑关系</a:t>
            </a:r>
            <a:r>
              <a:rPr lang="en-US" altLang="zh-CN" dirty="0"/>
              <a:t>-</a:t>
            </a:r>
            <a:r>
              <a:rPr lang="zh-CN" altLang="en-US" dirty="0"/>
              <a:t>递进</a:t>
            </a:r>
          </a:p>
        </p:txBody>
      </p:sp>
      <p:sp>
        <p:nvSpPr>
          <p:cNvPr id="3" name="日期占位符 2">
            <a:extLst>
              <a:ext uri="{FF2B5EF4-FFF2-40B4-BE49-F238E27FC236}">
                <a16:creationId xmlns:a16="http://schemas.microsoft.com/office/drawing/2014/main" id="{80978E4B-4889-4831-87CE-26C0CA60B0F5}"/>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361495E6-9791-48C6-ADE2-D827A2E8AD6F}"/>
              </a:ext>
            </a:extLst>
          </p:cNvPr>
          <p:cNvSpPr>
            <a:spLocks noGrp="1"/>
          </p:cNvSpPr>
          <p:nvPr>
            <p:ph type="sldNum" sz="quarter" idx="4"/>
          </p:nvPr>
        </p:nvSpPr>
        <p:spPr/>
        <p:txBody>
          <a:bodyPr/>
          <a:lstStyle/>
          <a:p>
            <a:fld id="{B74810B7-83A7-424C-93C8-85BC983329C6}" type="slidenum">
              <a:rPr lang="zh-CN" altLang="en-US" smtClean="0"/>
              <a:t>10</a:t>
            </a:fld>
            <a:endParaRPr lang="zh-CN" altLang="en-US"/>
          </a:p>
        </p:txBody>
      </p:sp>
      <p:sp>
        <p:nvSpPr>
          <p:cNvPr id="16" name="文本占位符 15">
            <a:extLst>
              <a:ext uri="{FF2B5EF4-FFF2-40B4-BE49-F238E27FC236}">
                <a16:creationId xmlns:a16="http://schemas.microsoft.com/office/drawing/2014/main" id="{C26C8F5D-69A8-4E8F-85C2-AB9466A0E92A}"/>
              </a:ext>
            </a:extLst>
          </p:cNvPr>
          <p:cNvSpPr>
            <a:spLocks noGrp="1"/>
          </p:cNvSpPr>
          <p:nvPr>
            <p:ph type="body" sz="quarter" idx="17"/>
          </p:nvPr>
        </p:nvSpPr>
        <p:spPr>
          <a:xfrm>
            <a:off x="660400" y="1130301"/>
            <a:ext cx="3644900" cy="2197099"/>
          </a:xfrm>
        </p:spPr>
        <p:txBody>
          <a:bodyPr>
            <a:normAutofit/>
          </a:bodyPr>
          <a:lstStyle/>
          <a:p>
            <a:r>
              <a:rPr lang="zh-CN" altLang="en-US" dirty="0"/>
              <a:t>温州医科大学是浙江省省属普通高等学校。学校可溯源至创办于</a:t>
            </a:r>
            <a:r>
              <a:rPr lang="en-US" altLang="zh-CN" dirty="0"/>
              <a:t>1912</a:t>
            </a:r>
            <a:r>
              <a:rPr lang="zh-CN" altLang="en-US" dirty="0"/>
              <a:t>年的浙江医学专门学校</a:t>
            </a:r>
          </a:p>
        </p:txBody>
      </p:sp>
      <p:sp>
        <p:nvSpPr>
          <p:cNvPr id="21" name="矩形: 圆角 20">
            <a:extLst>
              <a:ext uri="{FF2B5EF4-FFF2-40B4-BE49-F238E27FC236}">
                <a16:creationId xmlns:a16="http://schemas.microsoft.com/office/drawing/2014/main" id="{4C527D31-01DA-43E8-AF12-D6346467B56F}"/>
              </a:ext>
            </a:extLst>
          </p:cNvPr>
          <p:cNvSpPr/>
          <p:nvPr/>
        </p:nvSpPr>
        <p:spPr>
          <a:xfrm>
            <a:off x="2108200" y="4527550"/>
            <a:ext cx="704850" cy="203200"/>
          </a:xfrm>
          <a:prstGeom prst="roundRect">
            <a:avLst>
              <a:gd name="adj" fmla="val 50000"/>
            </a:avLst>
          </a:prstGeom>
          <a:gradFill flip="none" rotWithShape="1">
            <a:gsLst>
              <a:gs pos="0">
                <a:schemeClr val="accent1"/>
              </a:gs>
              <a:gs pos="66000">
                <a:schemeClr val="accent2"/>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1958</a:t>
            </a:r>
            <a:endParaRPr lang="zh-CN" altLang="en-US" sz="1200" dirty="0"/>
          </a:p>
        </p:txBody>
      </p:sp>
      <p:sp>
        <p:nvSpPr>
          <p:cNvPr id="22" name="矩形: 圆角 21">
            <a:extLst>
              <a:ext uri="{FF2B5EF4-FFF2-40B4-BE49-F238E27FC236}">
                <a16:creationId xmlns:a16="http://schemas.microsoft.com/office/drawing/2014/main" id="{AB77B518-C9CD-4DEB-80C6-D4508B75BEC7}"/>
              </a:ext>
            </a:extLst>
          </p:cNvPr>
          <p:cNvSpPr/>
          <p:nvPr/>
        </p:nvSpPr>
        <p:spPr>
          <a:xfrm>
            <a:off x="3228975" y="3644900"/>
            <a:ext cx="704850" cy="203200"/>
          </a:xfrm>
          <a:prstGeom prst="roundRect">
            <a:avLst>
              <a:gd name="adj" fmla="val 50000"/>
            </a:avLst>
          </a:prstGeom>
          <a:gradFill flip="none" rotWithShape="1">
            <a:gsLst>
              <a:gs pos="0">
                <a:schemeClr val="accent1"/>
              </a:gs>
              <a:gs pos="66000">
                <a:schemeClr val="accent2"/>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1958</a:t>
            </a:r>
            <a:endParaRPr lang="zh-CN" altLang="en-US" sz="1200" dirty="0"/>
          </a:p>
        </p:txBody>
      </p:sp>
      <p:sp>
        <p:nvSpPr>
          <p:cNvPr id="23" name="矩形: 圆角 22">
            <a:extLst>
              <a:ext uri="{FF2B5EF4-FFF2-40B4-BE49-F238E27FC236}">
                <a16:creationId xmlns:a16="http://schemas.microsoft.com/office/drawing/2014/main" id="{7FD6350B-6E60-4D10-A83B-05431451960E}"/>
              </a:ext>
            </a:extLst>
          </p:cNvPr>
          <p:cNvSpPr/>
          <p:nvPr/>
        </p:nvSpPr>
        <p:spPr>
          <a:xfrm>
            <a:off x="4518025" y="2940050"/>
            <a:ext cx="704850" cy="203200"/>
          </a:xfrm>
          <a:prstGeom prst="roundRect">
            <a:avLst>
              <a:gd name="adj" fmla="val 50000"/>
            </a:avLst>
          </a:prstGeom>
          <a:gradFill flip="none" rotWithShape="1">
            <a:gsLst>
              <a:gs pos="0">
                <a:schemeClr val="accent1"/>
              </a:gs>
              <a:gs pos="66000">
                <a:schemeClr val="accent2"/>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2013</a:t>
            </a:r>
            <a:endParaRPr lang="zh-CN" altLang="en-US" sz="1200" dirty="0"/>
          </a:p>
        </p:txBody>
      </p:sp>
      <p:sp>
        <p:nvSpPr>
          <p:cNvPr id="24" name="矩形: 圆角 23">
            <a:extLst>
              <a:ext uri="{FF2B5EF4-FFF2-40B4-BE49-F238E27FC236}">
                <a16:creationId xmlns:a16="http://schemas.microsoft.com/office/drawing/2014/main" id="{D101C888-1F4D-4671-BC06-2E718E1B6B55}"/>
              </a:ext>
            </a:extLst>
          </p:cNvPr>
          <p:cNvSpPr/>
          <p:nvPr/>
        </p:nvSpPr>
        <p:spPr>
          <a:xfrm>
            <a:off x="6096000" y="2317750"/>
            <a:ext cx="704850" cy="203200"/>
          </a:xfrm>
          <a:prstGeom prst="roundRect">
            <a:avLst>
              <a:gd name="adj" fmla="val 50000"/>
            </a:avLst>
          </a:prstGeom>
          <a:gradFill flip="none" rotWithShape="1">
            <a:gsLst>
              <a:gs pos="0">
                <a:schemeClr val="accent1"/>
              </a:gs>
              <a:gs pos="66000">
                <a:schemeClr val="accent2"/>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2015</a:t>
            </a:r>
            <a:endParaRPr lang="zh-CN" altLang="en-US" sz="1200" dirty="0"/>
          </a:p>
        </p:txBody>
      </p:sp>
      <p:sp>
        <p:nvSpPr>
          <p:cNvPr id="25" name="矩形: 圆角 24">
            <a:extLst>
              <a:ext uri="{FF2B5EF4-FFF2-40B4-BE49-F238E27FC236}">
                <a16:creationId xmlns:a16="http://schemas.microsoft.com/office/drawing/2014/main" id="{D1362EFA-7E92-4C4C-820F-10677FB93D7B}"/>
              </a:ext>
            </a:extLst>
          </p:cNvPr>
          <p:cNvSpPr/>
          <p:nvPr/>
        </p:nvSpPr>
        <p:spPr>
          <a:xfrm>
            <a:off x="7721600" y="1828800"/>
            <a:ext cx="704850" cy="203200"/>
          </a:xfrm>
          <a:prstGeom prst="roundRect">
            <a:avLst>
              <a:gd name="adj" fmla="val 50000"/>
            </a:avLst>
          </a:prstGeom>
          <a:gradFill flip="none" rotWithShape="1">
            <a:gsLst>
              <a:gs pos="0">
                <a:schemeClr val="accent1"/>
              </a:gs>
              <a:gs pos="66000">
                <a:schemeClr val="accent2"/>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2017</a:t>
            </a:r>
            <a:endParaRPr lang="zh-CN" altLang="en-US" sz="1200" dirty="0"/>
          </a:p>
        </p:txBody>
      </p:sp>
      <p:sp>
        <p:nvSpPr>
          <p:cNvPr id="26" name="文本框 25">
            <a:extLst>
              <a:ext uri="{FF2B5EF4-FFF2-40B4-BE49-F238E27FC236}">
                <a16:creationId xmlns:a16="http://schemas.microsoft.com/office/drawing/2014/main" id="{0B07885B-F8DC-4564-BE62-F6661380EA5A}"/>
              </a:ext>
            </a:extLst>
          </p:cNvPr>
          <p:cNvSpPr txBox="1"/>
          <p:nvPr/>
        </p:nvSpPr>
        <p:spPr>
          <a:xfrm>
            <a:off x="7323667" y="5445323"/>
            <a:ext cx="3776133" cy="307777"/>
          </a:xfrm>
          <a:prstGeom prst="rect">
            <a:avLst/>
          </a:prstGeom>
          <a:noFill/>
        </p:spPr>
        <p:txBody>
          <a:bodyPr wrap="square" rtlCol="0">
            <a:spAutoFit/>
          </a:bodyPr>
          <a:lstStyle/>
          <a:p>
            <a:r>
              <a:rPr lang="zh-CN" altLang="en-US" sz="1400" dirty="0">
                <a:solidFill>
                  <a:schemeClr val="bg1">
                    <a:lumMod val="50000"/>
                  </a:schemeClr>
                </a:solidFill>
              </a:rPr>
              <a:t>（此图示由</a:t>
            </a:r>
            <a:r>
              <a:rPr lang="en-US" altLang="zh-CN" sz="1400" dirty="0" err="1">
                <a:solidFill>
                  <a:schemeClr val="bg1">
                    <a:lumMod val="50000"/>
                  </a:schemeClr>
                </a:solidFill>
              </a:rPr>
              <a:t>smartart</a:t>
            </a:r>
            <a:r>
              <a:rPr lang="zh-CN" altLang="en-US" sz="1400" dirty="0">
                <a:solidFill>
                  <a:schemeClr val="bg1">
                    <a:lumMod val="50000"/>
                  </a:schemeClr>
                </a:solidFill>
              </a:rPr>
              <a:t>建立，可按需增减项目数）</a:t>
            </a:r>
          </a:p>
        </p:txBody>
      </p:sp>
    </p:spTree>
    <p:extLst>
      <p:ext uri="{BB962C8B-B14F-4D97-AF65-F5344CB8AC3E}">
        <p14:creationId xmlns:p14="http://schemas.microsoft.com/office/powerpoint/2010/main" val="9903166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48">
            <a:extLst>
              <a:ext uri="{FF2B5EF4-FFF2-40B4-BE49-F238E27FC236}">
                <a16:creationId xmlns:a16="http://schemas.microsoft.com/office/drawing/2014/main" id="{D625F724-769D-4DA3-AA9F-97C4CDD097D3}"/>
              </a:ext>
            </a:extLst>
          </p:cNvPr>
          <p:cNvSpPr>
            <a:spLocks noGrp="1"/>
          </p:cNvSpPr>
          <p:nvPr>
            <p:ph type="title"/>
          </p:nvPr>
        </p:nvSpPr>
        <p:spPr/>
        <p:txBody>
          <a:bodyPr/>
          <a:lstStyle/>
          <a:p>
            <a:r>
              <a:rPr lang="zh-CN" altLang="en-US" dirty="0"/>
              <a:t>逻辑关系</a:t>
            </a:r>
            <a:r>
              <a:rPr lang="en-US" altLang="zh-CN" dirty="0"/>
              <a:t>-</a:t>
            </a:r>
            <a:r>
              <a:rPr lang="zh-CN" altLang="en-US" dirty="0"/>
              <a:t>时间轴</a:t>
            </a:r>
          </a:p>
        </p:txBody>
      </p:sp>
      <p:sp>
        <p:nvSpPr>
          <p:cNvPr id="3" name="日期占位符 2">
            <a:extLst>
              <a:ext uri="{FF2B5EF4-FFF2-40B4-BE49-F238E27FC236}">
                <a16:creationId xmlns:a16="http://schemas.microsoft.com/office/drawing/2014/main" id="{EF2B9859-AB65-488E-A9C8-EB54AB15B33D}"/>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56F3631E-6733-4230-834D-38E505FFB554}"/>
              </a:ext>
            </a:extLst>
          </p:cNvPr>
          <p:cNvSpPr>
            <a:spLocks noGrp="1"/>
          </p:cNvSpPr>
          <p:nvPr>
            <p:ph type="sldNum" sz="quarter" idx="4"/>
          </p:nvPr>
        </p:nvSpPr>
        <p:spPr/>
        <p:txBody>
          <a:bodyPr/>
          <a:lstStyle/>
          <a:p>
            <a:fld id="{B74810B7-83A7-424C-93C8-85BC983329C6}" type="slidenum">
              <a:rPr lang="zh-CN" altLang="en-US" smtClean="0"/>
              <a:t>11</a:t>
            </a:fld>
            <a:endParaRPr lang="zh-CN" altLang="en-US"/>
          </a:p>
        </p:txBody>
      </p:sp>
      <p:sp>
        <p:nvSpPr>
          <p:cNvPr id="11" name="任意多边形: 形状 10">
            <a:extLst>
              <a:ext uri="{FF2B5EF4-FFF2-40B4-BE49-F238E27FC236}">
                <a16:creationId xmlns:a16="http://schemas.microsoft.com/office/drawing/2014/main" id="{D09FB43A-C3B3-438D-BFCA-FDD23081FB8A}"/>
              </a:ext>
            </a:extLst>
          </p:cNvPr>
          <p:cNvSpPr/>
          <p:nvPr/>
        </p:nvSpPr>
        <p:spPr>
          <a:xfrm>
            <a:off x="-22225" y="2736850"/>
            <a:ext cx="12236450" cy="3536950"/>
          </a:xfrm>
          <a:custGeom>
            <a:avLst/>
            <a:gdLst>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81550 w 12236450"/>
              <a:gd name="connsiteY7" fmla="*/ 17653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81550 w 12236450"/>
              <a:gd name="connsiteY7" fmla="*/ 17653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81550 w 12236450"/>
              <a:gd name="connsiteY7" fmla="*/ 17653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81550 w 12236450"/>
              <a:gd name="connsiteY7" fmla="*/ 17653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81550 w 12236450"/>
              <a:gd name="connsiteY7" fmla="*/ 17653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81550 w 12236450"/>
              <a:gd name="connsiteY7" fmla="*/ 17653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81550 w 12236450"/>
              <a:gd name="connsiteY7" fmla="*/ 17653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81550 w 12236450"/>
              <a:gd name="connsiteY7" fmla="*/ 17653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81550 w 12236450"/>
              <a:gd name="connsiteY7" fmla="*/ 17653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43450 w 12236450"/>
              <a:gd name="connsiteY7" fmla="*/ 17526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251200 w 12236450"/>
              <a:gd name="connsiteY4" fmla="*/ 2228850 h 3536950"/>
              <a:gd name="connsiteX5" fmla="*/ 3270250 w 12236450"/>
              <a:gd name="connsiteY5" fmla="*/ 1885950 h 3536950"/>
              <a:gd name="connsiteX6" fmla="*/ 3816350 w 12236450"/>
              <a:gd name="connsiteY6" fmla="*/ 1479550 h 3536950"/>
              <a:gd name="connsiteX7" fmla="*/ 4743450 w 12236450"/>
              <a:gd name="connsiteY7" fmla="*/ 17526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175000 w 12236450"/>
              <a:gd name="connsiteY4" fmla="*/ 2228850 h 3536950"/>
              <a:gd name="connsiteX5" fmla="*/ 3270250 w 12236450"/>
              <a:gd name="connsiteY5" fmla="*/ 1885950 h 3536950"/>
              <a:gd name="connsiteX6" fmla="*/ 3816350 w 12236450"/>
              <a:gd name="connsiteY6" fmla="*/ 1479550 h 3536950"/>
              <a:gd name="connsiteX7" fmla="*/ 4743450 w 12236450"/>
              <a:gd name="connsiteY7" fmla="*/ 17526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946150 w 12236450"/>
              <a:gd name="connsiteY1" fmla="*/ 3162300 h 3536950"/>
              <a:gd name="connsiteX2" fmla="*/ 1441450 w 12236450"/>
              <a:gd name="connsiteY2" fmla="*/ 2616200 h 3536950"/>
              <a:gd name="connsiteX3" fmla="*/ 2432050 w 12236450"/>
              <a:gd name="connsiteY3" fmla="*/ 2774950 h 3536950"/>
              <a:gd name="connsiteX4" fmla="*/ 3175000 w 12236450"/>
              <a:gd name="connsiteY4" fmla="*/ 2228850 h 3536950"/>
              <a:gd name="connsiteX5" fmla="*/ 3270250 w 12236450"/>
              <a:gd name="connsiteY5" fmla="*/ 1885950 h 3536950"/>
              <a:gd name="connsiteX6" fmla="*/ 3816350 w 12236450"/>
              <a:gd name="connsiteY6" fmla="*/ 1479550 h 3536950"/>
              <a:gd name="connsiteX7" fmla="*/ 4743450 w 12236450"/>
              <a:gd name="connsiteY7" fmla="*/ 17526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895350 w 12236450"/>
              <a:gd name="connsiteY1" fmla="*/ 3136900 h 3536950"/>
              <a:gd name="connsiteX2" fmla="*/ 1441450 w 12236450"/>
              <a:gd name="connsiteY2" fmla="*/ 2616200 h 3536950"/>
              <a:gd name="connsiteX3" fmla="*/ 2432050 w 12236450"/>
              <a:gd name="connsiteY3" fmla="*/ 2774950 h 3536950"/>
              <a:gd name="connsiteX4" fmla="*/ 3175000 w 12236450"/>
              <a:gd name="connsiteY4" fmla="*/ 2228850 h 3536950"/>
              <a:gd name="connsiteX5" fmla="*/ 3270250 w 12236450"/>
              <a:gd name="connsiteY5" fmla="*/ 1885950 h 3536950"/>
              <a:gd name="connsiteX6" fmla="*/ 3816350 w 12236450"/>
              <a:gd name="connsiteY6" fmla="*/ 1479550 h 3536950"/>
              <a:gd name="connsiteX7" fmla="*/ 4743450 w 12236450"/>
              <a:gd name="connsiteY7" fmla="*/ 1752600 h 3536950"/>
              <a:gd name="connsiteX8" fmla="*/ 6775450 w 12236450"/>
              <a:gd name="connsiteY8" fmla="*/ 1485900 h 3536950"/>
              <a:gd name="connsiteX9" fmla="*/ 7543800 w 12236450"/>
              <a:gd name="connsiteY9" fmla="*/ 1130300 h 3536950"/>
              <a:gd name="connsiteX10" fmla="*/ 8324850 w 12236450"/>
              <a:gd name="connsiteY10" fmla="*/ 1498600 h 3536950"/>
              <a:gd name="connsiteX11" fmla="*/ 12236450 w 12236450"/>
              <a:gd name="connsiteY11" fmla="*/ 0 h 3536950"/>
              <a:gd name="connsiteX0" fmla="*/ 0 w 12236450"/>
              <a:gd name="connsiteY0" fmla="*/ 3536950 h 3536950"/>
              <a:gd name="connsiteX1" fmla="*/ 895350 w 12236450"/>
              <a:gd name="connsiteY1" fmla="*/ 3136900 h 3536950"/>
              <a:gd name="connsiteX2" fmla="*/ 1441450 w 12236450"/>
              <a:gd name="connsiteY2" fmla="*/ 2616200 h 3536950"/>
              <a:gd name="connsiteX3" fmla="*/ 2432050 w 12236450"/>
              <a:gd name="connsiteY3" fmla="*/ 2774950 h 3536950"/>
              <a:gd name="connsiteX4" fmla="*/ 3175000 w 12236450"/>
              <a:gd name="connsiteY4" fmla="*/ 2228850 h 3536950"/>
              <a:gd name="connsiteX5" fmla="*/ 3270250 w 12236450"/>
              <a:gd name="connsiteY5" fmla="*/ 1885950 h 3536950"/>
              <a:gd name="connsiteX6" fmla="*/ 3816350 w 12236450"/>
              <a:gd name="connsiteY6" fmla="*/ 1479550 h 3536950"/>
              <a:gd name="connsiteX7" fmla="*/ 4743450 w 12236450"/>
              <a:gd name="connsiteY7" fmla="*/ 1752600 h 3536950"/>
              <a:gd name="connsiteX8" fmla="*/ 6775450 w 12236450"/>
              <a:gd name="connsiteY8" fmla="*/ 1485900 h 3536950"/>
              <a:gd name="connsiteX9" fmla="*/ 7543800 w 12236450"/>
              <a:gd name="connsiteY9" fmla="*/ 1130300 h 3536950"/>
              <a:gd name="connsiteX10" fmla="*/ 8324850 w 12236450"/>
              <a:gd name="connsiteY10" fmla="*/ 1485900 h 3536950"/>
              <a:gd name="connsiteX11" fmla="*/ 12236450 w 12236450"/>
              <a:gd name="connsiteY11" fmla="*/ 0 h 35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36450" h="3536950">
                <a:moveTo>
                  <a:pt x="0" y="3536950"/>
                </a:moveTo>
                <a:lnTo>
                  <a:pt x="895350" y="3136900"/>
                </a:lnTo>
                <a:lnTo>
                  <a:pt x="1441450" y="2616200"/>
                </a:lnTo>
                <a:lnTo>
                  <a:pt x="2432050" y="2774950"/>
                </a:lnTo>
                <a:lnTo>
                  <a:pt x="3175000" y="2228850"/>
                </a:lnTo>
                <a:lnTo>
                  <a:pt x="3270250" y="1885950"/>
                </a:lnTo>
                <a:lnTo>
                  <a:pt x="3816350" y="1479550"/>
                </a:lnTo>
                <a:lnTo>
                  <a:pt x="4743450" y="1752600"/>
                </a:lnTo>
                <a:cubicBezTo>
                  <a:pt x="5071533" y="745067"/>
                  <a:pt x="6352117" y="766233"/>
                  <a:pt x="6775450" y="1485900"/>
                </a:cubicBezTo>
                <a:lnTo>
                  <a:pt x="7543800" y="1130300"/>
                </a:lnTo>
                <a:lnTo>
                  <a:pt x="8324850" y="1485900"/>
                </a:lnTo>
                <a:lnTo>
                  <a:pt x="12236450" y="0"/>
                </a:lnTo>
              </a:path>
            </a:pathLst>
          </a:custGeom>
          <a:noFill/>
          <a:ln w="12700" cap="rnd">
            <a:gradFill flip="none" rotWithShape="1">
              <a:gsLst>
                <a:gs pos="0">
                  <a:schemeClr val="accent1"/>
                </a:gs>
                <a:gs pos="66000">
                  <a:schemeClr val="accent2">
                    <a:alpha val="56000"/>
                  </a:schemeClr>
                </a:gs>
                <a:gs pos="100000">
                  <a:schemeClr val="accent3">
                    <a:alpha val="0"/>
                  </a:schemeClr>
                </a:gs>
              </a:gsLst>
              <a:lin ang="10800000" scaled="1"/>
              <a:tileRect/>
            </a:gra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38D4EB3A-60B1-472A-AFAB-2E7F5F177EA8}"/>
              </a:ext>
            </a:extLst>
          </p:cNvPr>
          <p:cNvGrpSpPr/>
          <p:nvPr/>
        </p:nvGrpSpPr>
        <p:grpSpPr>
          <a:xfrm>
            <a:off x="1280576" y="5174778"/>
            <a:ext cx="311622" cy="311622"/>
            <a:chOff x="4957226" y="-1022822"/>
            <a:chExt cx="603722" cy="603722"/>
          </a:xfrm>
        </p:grpSpPr>
        <p:sp>
          <p:nvSpPr>
            <p:cNvPr id="15" name="椭圆 14">
              <a:extLst>
                <a:ext uri="{FF2B5EF4-FFF2-40B4-BE49-F238E27FC236}">
                  <a16:creationId xmlns:a16="http://schemas.microsoft.com/office/drawing/2014/main" id="{C6562F1F-5445-43C9-9CC0-7A16B5FC903A}"/>
                </a:ext>
              </a:extLst>
            </p:cNvPr>
            <p:cNvSpPr/>
            <p:nvPr/>
          </p:nvSpPr>
          <p:spPr>
            <a:xfrm>
              <a:off x="4957226" y="-1022822"/>
              <a:ext cx="603722" cy="603722"/>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D8A5BAA-7477-45D9-A961-5F50390B127E}"/>
                </a:ext>
              </a:extLst>
            </p:cNvPr>
            <p:cNvSpPr/>
            <p:nvPr/>
          </p:nvSpPr>
          <p:spPr>
            <a:xfrm>
              <a:off x="5057174" y="-922421"/>
              <a:ext cx="403826" cy="402920"/>
            </a:xfrm>
            <a:prstGeom prst="ellipse">
              <a:avLst/>
            </a:prstGeom>
            <a:solidFill>
              <a:schemeClr val="accent1">
                <a:lumMod val="100000"/>
                <a:alpha val="8066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椭圆 16">
              <a:extLst>
                <a:ext uri="{FF2B5EF4-FFF2-40B4-BE49-F238E27FC236}">
                  <a16:creationId xmlns:a16="http://schemas.microsoft.com/office/drawing/2014/main" id="{C309825E-611D-4C08-B021-7445B8611606}"/>
                </a:ext>
              </a:extLst>
            </p:cNvPr>
            <p:cNvSpPr/>
            <p:nvPr/>
          </p:nvSpPr>
          <p:spPr>
            <a:xfrm>
              <a:off x="5121105" y="-859561"/>
              <a:ext cx="275964" cy="27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8BEF6AE6-1D61-4149-8354-D01AE550F314}"/>
              </a:ext>
            </a:extLst>
          </p:cNvPr>
          <p:cNvGrpSpPr/>
          <p:nvPr/>
        </p:nvGrpSpPr>
        <p:grpSpPr>
          <a:xfrm>
            <a:off x="3636426" y="4076228"/>
            <a:ext cx="311622" cy="311622"/>
            <a:chOff x="4957226" y="-1022822"/>
            <a:chExt cx="603722" cy="603722"/>
          </a:xfrm>
        </p:grpSpPr>
        <p:sp>
          <p:nvSpPr>
            <p:cNvPr id="19" name="椭圆 18">
              <a:extLst>
                <a:ext uri="{FF2B5EF4-FFF2-40B4-BE49-F238E27FC236}">
                  <a16:creationId xmlns:a16="http://schemas.microsoft.com/office/drawing/2014/main" id="{B7F0E5B9-424E-4659-84AB-DAE948D32E8F}"/>
                </a:ext>
              </a:extLst>
            </p:cNvPr>
            <p:cNvSpPr/>
            <p:nvPr/>
          </p:nvSpPr>
          <p:spPr>
            <a:xfrm>
              <a:off x="4957226" y="-1022822"/>
              <a:ext cx="603722" cy="603722"/>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5AB737A-3A3C-480D-9551-9636EF1489F0}"/>
                </a:ext>
              </a:extLst>
            </p:cNvPr>
            <p:cNvSpPr/>
            <p:nvPr/>
          </p:nvSpPr>
          <p:spPr>
            <a:xfrm>
              <a:off x="5057174" y="-922421"/>
              <a:ext cx="403826" cy="402920"/>
            </a:xfrm>
            <a:prstGeom prst="ellipse">
              <a:avLst/>
            </a:prstGeom>
            <a:solidFill>
              <a:schemeClr val="accent1">
                <a:lumMod val="100000"/>
                <a:alpha val="8066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椭圆 20">
              <a:extLst>
                <a:ext uri="{FF2B5EF4-FFF2-40B4-BE49-F238E27FC236}">
                  <a16:creationId xmlns:a16="http://schemas.microsoft.com/office/drawing/2014/main" id="{FDEF0CB5-2B39-49F7-8082-A1ADA12CD8A4}"/>
                </a:ext>
              </a:extLst>
            </p:cNvPr>
            <p:cNvSpPr/>
            <p:nvPr/>
          </p:nvSpPr>
          <p:spPr>
            <a:xfrm>
              <a:off x="5121105" y="-859561"/>
              <a:ext cx="275964" cy="27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84545247-354E-4056-8A87-5F0FE72BA98F}"/>
              </a:ext>
            </a:extLst>
          </p:cNvPr>
          <p:cNvGrpSpPr/>
          <p:nvPr/>
        </p:nvGrpSpPr>
        <p:grpSpPr>
          <a:xfrm>
            <a:off x="5686206" y="3503458"/>
            <a:ext cx="311622" cy="311622"/>
            <a:chOff x="4957226" y="-1022822"/>
            <a:chExt cx="603722" cy="603722"/>
          </a:xfrm>
        </p:grpSpPr>
        <p:sp>
          <p:nvSpPr>
            <p:cNvPr id="23" name="椭圆 22">
              <a:extLst>
                <a:ext uri="{FF2B5EF4-FFF2-40B4-BE49-F238E27FC236}">
                  <a16:creationId xmlns:a16="http://schemas.microsoft.com/office/drawing/2014/main" id="{EA4D8FC9-43B7-4F0F-BED0-C8183B0D6A20}"/>
                </a:ext>
              </a:extLst>
            </p:cNvPr>
            <p:cNvSpPr/>
            <p:nvPr/>
          </p:nvSpPr>
          <p:spPr>
            <a:xfrm>
              <a:off x="4957226" y="-1022822"/>
              <a:ext cx="603722" cy="603722"/>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D1D90EA-C842-4873-AFFF-33BFD122FD99}"/>
                </a:ext>
              </a:extLst>
            </p:cNvPr>
            <p:cNvSpPr/>
            <p:nvPr/>
          </p:nvSpPr>
          <p:spPr>
            <a:xfrm>
              <a:off x="5057174" y="-922421"/>
              <a:ext cx="403826" cy="402920"/>
            </a:xfrm>
            <a:prstGeom prst="ellipse">
              <a:avLst/>
            </a:prstGeom>
            <a:solidFill>
              <a:schemeClr val="accent1">
                <a:lumMod val="100000"/>
                <a:alpha val="8066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椭圆 24">
              <a:extLst>
                <a:ext uri="{FF2B5EF4-FFF2-40B4-BE49-F238E27FC236}">
                  <a16:creationId xmlns:a16="http://schemas.microsoft.com/office/drawing/2014/main" id="{9EB13DF6-F04A-4032-B967-BBD8CF898574}"/>
                </a:ext>
              </a:extLst>
            </p:cNvPr>
            <p:cNvSpPr/>
            <p:nvPr/>
          </p:nvSpPr>
          <p:spPr>
            <a:xfrm>
              <a:off x="5121105" y="-859561"/>
              <a:ext cx="275964" cy="27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70206732-AF45-4C1E-97CF-91D24DEDE164}"/>
              </a:ext>
            </a:extLst>
          </p:cNvPr>
          <p:cNvGrpSpPr/>
          <p:nvPr/>
        </p:nvGrpSpPr>
        <p:grpSpPr>
          <a:xfrm>
            <a:off x="6605880" y="4004687"/>
            <a:ext cx="311622" cy="311622"/>
            <a:chOff x="4957226" y="-1022822"/>
            <a:chExt cx="603722" cy="603722"/>
          </a:xfrm>
        </p:grpSpPr>
        <p:sp>
          <p:nvSpPr>
            <p:cNvPr id="27" name="椭圆 26">
              <a:extLst>
                <a:ext uri="{FF2B5EF4-FFF2-40B4-BE49-F238E27FC236}">
                  <a16:creationId xmlns:a16="http://schemas.microsoft.com/office/drawing/2014/main" id="{FA21F194-C345-4468-BB27-B051F49A3F7A}"/>
                </a:ext>
              </a:extLst>
            </p:cNvPr>
            <p:cNvSpPr/>
            <p:nvPr/>
          </p:nvSpPr>
          <p:spPr>
            <a:xfrm>
              <a:off x="4957226" y="-1022822"/>
              <a:ext cx="603722" cy="603722"/>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C796216-263B-4D6D-8B20-8EF0F2EF0C91}"/>
                </a:ext>
              </a:extLst>
            </p:cNvPr>
            <p:cNvSpPr/>
            <p:nvPr/>
          </p:nvSpPr>
          <p:spPr>
            <a:xfrm>
              <a:off x="5057174" y="-922421"/>
              <a:ext cx="403826" cy="402920"/>
            </a:xfrm>
            <a:prstGeom prst="ellipse">
              <a:avLst/>
            </a:prstGeom>
            <a:solidFill>
              <a:schemeClr val="accent1">
                <a:lumMod val="100000"/>
                <a:alpha val="8066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椭圆 28">
              <a:extLst>
                <a:ext uri="{FF2B5EF4-FFF2-40B4-BE49-F238E27FC236}">
                  <a16:creationId xmlns:a16="http://schemas.microsoft.com/office/drawing/2014/main" id="{8634E098-345F-414E-94CB-4B91CFD7CD2B}"/>
                </a:ext>
              </a:extLst>
            </p:cNvPr>
            <p:cNvSpPr/>
            <p:nvPr/>
          </p:nvSpPr>
          <p:spPr>
            <a:xfrm>
              <a:off x="5121105" y="-859561"/>
              <a:ext cx="275964" cy="27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32C96D34-B971-41F8-9423-EF488271606D}"/>
              </a:ext>
            </a:extLst>
          </p:cNvPr>
          <p:cNvGrpSpPr/>
          <p:nvPr/>
        </p:nvGrpSpPr>
        <p:grpSpPr>
          <a:xfrm>
            <a:off x="11034176" y="2977678"/>
            <a:ext cx="311622" cy="311622"/>
            <a:chOff x="4957226" y="-1022822"/>
            <a:chExt cx="603722" cy="603722"/>
          </a:xfrm>
        </p:grpSpPr>
        <p:sp>
          <p:nvSpPr>
            <p:cNvPr id="32" name="椭圆 31">
              <a:extLst>
                <a:ext uri="{FF2B5EF4-FFF2-40B4-BE49-F238E27FC236}">
                  <a16:creationId xmlns:a16="http://schemas.microsoft.com/office/drawing/2014/main" id="{244B9216-58D3-471C-80BE-54E773E912AA}"/>
                </a:ext>
              </a:extLst>
            </p:cNvPr>
            <p:cNvSpPr/>
            <p:nvPr/>
          </p:nvSpPr>
          <p:spPr>
            <a:xfrm>
              <a:off x="4957226" y="-1022822"/>
              <a:ext cx="603722" cy="603722"/>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BB8C753-4B1F-453F-8F96-24C80B5DF73D}"/>
                </a:ext>
              </a:extLst>
            </p:cNvPr>
            <p:cNvSpPr/>
            <p:nvPr/>
          </p:nvSpPr>
          <p:spPr>
            <a:xfrm>
              <a:off x="5057174" y="-922421"/>
              <a:ext cx="403826" cy="402920"/>
            </a:xfrm>
            <a:prstGeom prst="ellipse">
              <a:avLst/>
            </a:prstGeom>
            <a:solidFill>
              <a:schemeClr val="accent1">
                <a:lumMod val="100000"/>
                <a:alpha val="8066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椭圆 33">
              <a:extLst>
                <a:ext uri="{FF2B5EF4-FFF2-40B4-BE49-F238E27FC236}">
                  <a16:creationId xmlns:a16="http://schemas.microsoft.com/office/drawing/2014/main" id="{E87F4590-5EFE-49AB-91B1-9C836EECE253}"/>
                </a:ext>
              </a:extLst>
            </p:cNvPr>
            <p:cNvSpPr/>
            <p:nvPr/>
          </p:nvSpPr>
          <p:spPr>
            <a:xfrm>
              <a:off x="5121105" y="-859561"/>
              <a:ext cx="275964" cy="27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26284037-AA94-41E9-9EC9-5AFC4CAC963C}"/>
              </a:ext>
            </a:extLst>
          </p:cNvPr>
          <p:cNvGrpSpPr/>
          <p:nvPr/>
        </p:nvGrpSpPr>
        <p:grpSpPr>
          <a:xfrm>
            <a:off x="8183026" y="4038128"/>
            <a:ext cx="311622" cy="311622"/>
            <a:chOff x="4957226" y="-1022822"/>
            <a:chExt cx="603722" cy="603722"/>
          </a:xfrm>
        </p:grpSpPr>
        <p:sp>
          <p:nvSpPr>
            <p:cNvPr id="36" name="椭圆 35">
              <a:extLst>
                <a:ext uri="{FF2B5EF4-FFF2-40B4-BE49-F238E27FC236}">
                  <a16:creationId xmlns:a16="http://schemas.microsoft.com/office/drawing/2014/main" id="{E7D7046C-397E-494F-92AA-7220FE6D73DE}"/>
                </a:ext>
              </a:extLst>
            </p:cNvPr>
            <p:cNvSpPr/>
            <p:nvPr/>
          </p:nvSpPr>
          <p:spPr>
            <a:xfrm>
              <a:off x="4957226" y="-1022822"/>
              <a:ext cx="603722" cy="603722"/>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61ED924-D2D4-4256-8E75-CDC35B3B5722}"/>
                </a:ext>
              </a:extLst>
            </p:cNvPr>
            <p:cNvSpPr/>
            <p:nvPr/>
          </p:nvSpPr>
          <p:spPr>
            <a:xfrm>
              <a:off x="5057174" y="-922421"/>
              <a:ext cx="403826" cy="402920"/>
            </a:xfrm>
            <a:prstGeom prst="ellipse">
              <a:avLst/>
            </a:prstGeom>
            <a:solidFill>
              <a:schemeClr val="accent1">
                <a:lumMod val="100000"/>
                <a:alpha val="8066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椭圆 37">
              <a:extLst>
                <a:ext uri="{FF2B5EF4-FFF2-40B4-BE49-F238E27FC236}">
                  <a16:creationId xmlns:a16="http://schemas.microsoft.com/office/drawing/2014/main" id="{CC8B725C-F973-4C5A-8D7B-5D123E1920D6}"/>
                </a:ext>
              </a:extLst>
            </p:cNvPr>
            <p:cNvSpPr/>
            <p:nvPr/>
          </p:nvSpPr>
          <p:spPr>
            <a:xfrm>
              <a:off x="5121105" y="-859561"/>
              <a:ext cx="275964" cy="27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B1AE9BA6-7179-456F-822B-003F4C4BCFB3}"/>
              </a:ext>
            </a:extLst>
          </p:cNvPr>
          <p:cNvGrpSpPr/>
          <p:nvPr/>
        </p:nvGrpSpPr>
        <p:grpSpPr>
          <a:xfrm>
            <a:off x="2296576" y="5301778"/>
            <a:ext cx="311622" cy="311622"/>
            <a:chOff x="4957226" y="-1022822"/>
            <a:chExt cx="603722" cy="603722"/>
          </a:xfrm>
        </p:grpSpPr>
        <p:sp>
          <p:nvSpPr>
            <p:cNvPr id="40" name="椭圆 39">
              <a:extLst>
                <a:ext uri="{FF2B5EF4-FFF2-40B4-BE49-F238E27FC236}">
                  <a16:creationId xmlns:a16="http://schemas.microsoft.com/office/drawing/2014/main" id="{DE30EFFA-285F-4718-988C-60354B24FE7D}"/>
                </a:ext>
              </a:extLst>
            </p:cNvPr>
            <p:cNvSpPr/>
            <p:nvPr/>
          </p:nvSpPr>
          <p:spPr>
            <a:xfrm>
              <a:off x="4957226" y="-1022822"/>
              <a:ext cx="603722" cy="603722"/>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F36689D-B918-4374-A3DC-E4E6A3928DE7}"/>
                </a:ext>
              </a:extLst>
            </p:cNvPr>
            <p:cNvSpPr/>
            <p:nvPr/>
          </p:nvSpPr>
          <p:spPr>
            <a:xfrm>
              <a:off x="5057174" y="-922421"/>
              <a:ext cx="403826" cy="402920"/>
            </a:xfrm>
            <a:prstGeom prst="ellipse">
              <a:avLst/>
            </a:prstGeom>
            <a:solidFill>
              <a:schemeClr val="accent1">
                <a:lumMod val="100000"/>
                <a:alpha val="8066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椭圆 41">
              <a:extLst>
                <a:ext uri="{FF2B5EF4-FFF2-40B4-BE49-F238E27FC236}">
                  <a16:creationId xmlns:a16="http://schemas.microsoft.com/office/drawing/2014/main" id="{70F2AB23-D657-4363-8716-AD23A2F22C5C}"/>
                </a:ext>
              </a:extLst>
            </p:cNvPr>
            <p:cNvSpPr/>
            <p:nvPr/>
          </p:nvSpPr>
          <p:spPr>
            <a:xfrm>
              <a:off x="5121105" y="-859561"/>
              <a:ext cx="275964" cy="27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a:extLst>
              <a:ext uri="{FF2B5EF4-FFF2-40B4-BE49-F238E27FC236}">
                <a16:creationId xmlns:a16="http://schemas.microsoft.com/office/drawing/2014/main" id="{C05671DA-8D03-4A3C-AFBD-E78C114AE5FA}"/>
              </a:ext>
            </a:extLst>
          </p:cNvPr>
          <p:cNvCxnSpPr>
            <a:stCxn id="16" idx="0"/>
          </p:cNvCxnSpPr>
          <p:nvPr/>
        </p:nvCxnSpPr>
        <p:spPr>
          <a:xfrm flipV="1">
            <a:off x="1436387" y="1193800"/>
            <a:ext cx="0" cy="4032802"/>
          </a:xfrm>
          <a:prstGeom prst="line">
            <a:avLst/>
          </a:prstGeom>
          <a:ln>
            <a:gradFill flip="none" rotWithShape="1">
              <a:gsLst>
                <a:gs pos="0">
                  <a:schemeClr val="accent1"/>
                </a:gs>
                <a:gs pos="100000">
                  <a:schemeClr val="accent2">
                    <a:alpha val="0"/>
                  </a:schemeClr>
                </a:gs>
              </a:gsLst>
              <a:lin ang="16200000" scaled="1"/>
              <a:tileRect/>
            </a:gradFill>
            <a:prstDash val="solid"/>
            <a:tailEnd type="ova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3E5C4E79-396F-45A7-BFE9-46C31FB9845C}"/>
              </a:ext>
            </a:extLst>
          </p:cNvPr>
          <p:cNvSpPr txBox="1"/>
          <p:nvPr/>
        </p:nvSpPr>
        <p:spPr>
          <a:xfrm>
            <a:off x="698508" y="1181100"/>
            <a:ext cx="768338" cy="307777"/>
          </a:xfrm>
          <a:prstGeom prst="rect">
            <a:avLst/>
          </a:prstGeom>
          <a:noFill/>
        </p:spPr>
        <p:txBody>
          <a:bodyPr wrap="square" rtlCol="0">
            <a:spAutoFit/>
          </a:bodyPr>
          <a:lstStyle/>
          <a:p>
            <a:pPr algn="r"/>
            <a:r>
              <a:rPr lang="en-US" altLang="zh-CN" sz="1400" b="1" dirty="0"/>
              <a:t>1912</a:t>
            </a:r>
            <a:endParaRPr lang="zh-CN" altLang="en-US" sz="1400" b="1" dirty="0"/>
          </a:p>
        </p:txBody>
      </p:sp>
      <p:sp>
        <p:nvSpPr>
          <p:cNvPr id="47" name="矩形 46">
            <a:extLst>
              <a:ext uri="{FF2B5EF4-FFF2-40B4-BE49-F238E27FC236}">
                <a16:creationId xmlns:a16="http://schemas.microsoft.com/office/drawing/2014/main" id="{5678B1C3-61EF-4B80-9036-F389ED47CFB7}"/>
              </a:ext>
            </a:extLst>
          </p:cNvPr>
          <p:cNvSpPr/>
          <p:nvPr/>
        </p:nvSpPr>
        <p:spPr>
          <a:xfrm>
            <a:off x="1466846" y="1475854"/>
            <a:ext cx="1415772" cy="336374"/>
          </a:xfrm>
          <a:prstGeom prst="rect">
            <a:avLst/>
          </a:prstGeom>
        </p:spPr>
        <p:txBody>
          <a:bodyPr wrap="none">
            <a:spAutoFit/>
          </a:bodyPr>
          <a:lstStyle/>
          <a:p>
            <a:pPr>
              <a:lnSpc>
                <a:spcPct val="150000"/>
              </a:lnSpc>
            </a:pPr>
            <a:r>
              <a:rPr lang="zh-CN" altLang="en-US" sz="1200" dirty="0"/>
              <a:t>浙江医学专门学校</a:t>
            </a:r>
          </a:p>
        </p:txBody>
      </p:sp>
      <p:cxnSp>
        <p:nvCxnSpPr>
          <p:cNvPr id="55" name="直接连接符 54">
            <a:extLst>
              <a:ext uri="{FF2B5EF4-FFF2-40B4-BE49-F238E27FC236}">
                <a16:creationId xmlns:a16="http://schemas.microsoft.com/office/drawing/2014/main" id="{80FB4B46-DFBF-43EA-B592-869ABD074017}"/>
              </a:ext>
            </a:extLst>
          </p:cNvPr>
          <p:cNvCxnSpPr>
            <a:cxnSpLocks/>
          </p:cNvCxnSpPr>
          <p:nvPr/>
        </p:nvCxnSpPr>
        <p:spPr>
          <a:xfrm flipH="1" flipV="1">
            <a:off x="2447306" y="2779894"/>
            <a:ext cx="10162" cy="2781682"/>
          </a:xfrm>
          <a:prstGeom prst="line">
            <a:avLst/>
          </a:prstGeom>
          <a:ln>
            <a:gradFill flip="none" rotWithShape="1">
              <a:gsLst>
                <a:gs pos="0">
                  <a:schemeClr val="accent1"/>
                </a:gs>
                <a:gs pos="100000">
                  <a:schemeClr val="accent2">
                    <a:alpha val="0"/>
                  </a:schemeClr>
                </a:gs>
              </a:gsLst>
              <a:lin ang="16200000" scaled="1"/>
              <a:tileRect/>
            </a:gradFill>
            <a:prstDash val="solid"/>
            <a:tailEnd type="ova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7AFBB50F-0D2E-42BF-B8A8-A4306BC6F064}"/>
              </a:ext>
            </a:extLst>
          </p:cNvPr>
          <p:cNvSpPr txBox="1"/>
          <p:nvPr/>
        </p:nvSpPr>
        <p:spPr>
          <a:xfrm>
            <a:off x="1592198" y="2767194"/>
            <a:ext cx="880486" cy="307777"/>
          </a:xfrm>
          <a:prstGeom prst="rect">
            <a:avLst/>
          </a:prstGeom>
          <a:noFill/>
        </p:spPr>
        <p:txBody>
          <a:bodyPr wrap="square" rtlCol="0">
            <a:spAutoFit/>
          </a:bodyPr>
          <a:lstStyle/>
          <a:p>
            <a:pPr algn="r"/>
            <a:r>
              <a:rPr lang="en-US" altLang="zh-CN" sz="1400" b="1" dirty="0"/>
              <a:t>1958.08</a:t>
            </a:r>
            <a:endParaRPr lang="zh-CN" altLang="en-US" sz="1400" b="1" dirty="0"/>
          </a:p>
        </p:txBody>
      </p:sp>
      <p:sp>
        <p:nvSpPr>
          <p:cNvPr id="57" name="矩形 56">
            <a:extLst>
              <a:ext uri="{FF2B5EF4-FFF2-40B4-BE49-F238E27FC236}">
                <a16:creationId xmlns:a16="http://schemas.microsoft.com/office/drawing/2014/main" id="{2BA2743B-DF13-4E7C-AEA2-A145853C5155}"/>
              </a:ext>
            </a:extLst>
          </p:cNvPr>
          <p:cNvSpPr/>
          <p:nvPr/>
        </p:nvSpPr>
        <p:spPr>
          <a:xfrm>
            <a:off x="2472684" y="3061948"/>
            <a:ext cx="800219" cy="336374"/>
          </a:xfrm>
          <a:prstGeom prst="rect">
            <a:avLst/>
          </a:prstGeom>
        </p:spPr>
        <p:txBody>
          <a:bodyPr wrap="none">
            <a:spAutoFit/>
          </a:bodyPr>
          <a:lstStyle/>
          <a:p>
            <a:pPr>
              <a:lnSpc>
                <a:spcPct val="150000"/>
              </a:lnSpc>
            </a:pPr>
            <a:r>
              <a:rPr lang="zh-CN" altLang="en-US" sz="1200" dirty="0"/>
              <a:t>迁至温州</a:t>
            </a:r>
          </a:p>
        </p:txBody>
      </p:sp>
      <p:cxnSp>
        <p:nvCxnSpPr>
          <p:cNvPr id="58" name="直接连接符 57">
            <a:extLst>
              <a:ext uri="{FF2B5EF4-FFF2-40B4-BE49-F238E27FC236}">
                <a16:creationId xmlns:a16="http://schemas.microsoft.com/office/drawing/2014/main" id="{20871672-6D56-4DF6-B0D5-67FB63DD81FC}"/>
              </a:ext>
            </a:extLst>
          </p:cNvPr>
          <p:cNvCxnSpPr>
            <a:cxnSpLocks/>
            <a:stCxn id="21" idx="4"/>
          </p:cNvCxnSpPr>
          <p:nvPr/>
        </p:nvCxnSpPr>
        <p:spPr>
          <a:xfrm flipV="1">
            <a:off x="3792237" y="1986878"/>
            <a:ext cx="0" cy="2316702"/>
          </a:xfrm>
          <a:prstGeom prst="line">
            <a:avLst/>
          </a:prstGeom>
          <a:ln>
            <a:gradFill flip="none" rotWithShape="1">
              <a:gsLst>
                <a:gs pos="0">
                  <a:schemeClr val="accent1"/>
                </a:gs>
                <a:gs pos="100000">
                  <a:schemeClr val="accent2">
                    <a:alpha val="0"/>
                  </a:schemeClr>
                </a:gs>
              </a:gsLst>
              <a:lin ang="16200000" scaled="1"/>
              <a:tileRect/>
            </a:gradFill>
            <a:prstDash val="solid"/>
            <a:tailEnd type="ova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4294C354-F508-4823-A7A1-2B927C1BA951}"/>
              </a:ext>
            </a:extLst>
          </p:cNvPr>
          <p:cNvSpPr txBox="1"/>
          <p:nvPr/>
        </p:nvSpPr>
        <p:spPr>
          <a:xfrm>
            <a:off x="2946405" y="1974177"/>
            <a:ext cx="872479" cy="307777"/>
          </a:xfrm>
          <a:prstGeom prst="rect">
            <a:avLst/>
          </a:prstGeom>
          <a:noFill/>
        </p:spPr>
        <p:txBody>
          <a:bodyPr wrap="square" rtlCol="0">
            <a:spAutoFit/>
          </a:bodyPr>
          <a:lstStyle/>
          <a:p>
            <a:pPr algn="r"/>
            <a:r>
              <a:rPr lang="en-US" altLang="zh-CN" sz="1400" b="1" dirty="0"/>
              <a:t>1958.08</a:t>
            </a:r>
            <a:endParaRPr lang="zh-CN" altLang="en-US" sz="1400" b="1" dirty="0"/>
          </a:p>
        </p:txBody>
      </p:sp>
      <p:sp>
        <p:nvSpPr>
          <p:cNvPr id="60" name="矩形 59">
            <a:extLst>
              <a:ext uri="{FF2B5EF4-FFF2-40B4-BE49-F238E27FC236}">
                <a16:creationId xmlns:a16="http://schemas.microsoft.com/office/drawing/2014/main" id="{2856554D-F5CB-4C00-8912-46BA003EDA36}"/>
              </a:ext>
            </a:extLst>
          </p:cNvPr>
          <p:cNvSpPr/>
          <p:nvPr/>
        </p:nvSpPr>
        <p:spPr>
          <a:xfrm>
            <a:off x="3818884" y="2268931"/>
            <a:ext cx="1697901" cy="339517"/>
          </a:xfrm>
          <a:prstGeom prst="rect">
            <a:avLst/>
          </a:prstGeom>
        </p:spPr>
        <p:txBody>
          <a:bodyPr wrap="none">
            <a:spAutoFit/>
          </a:bodyPr>
          <a:lstStyle/>
          <a:p>
            <a:pPr>
              <a:lnSpc>
                <a:spcPct val="150000"/>
              </a:lnSpc>
            </a:pPr>
            <a:r>
              <a:rPr lang="zh-CN" altLang="en-US" sz="1200" dirty="0"/>
              <a:t>初名“浙江第二医学院”</a:t>
            </a:r>
          </a:p>
        </p:txBody>
      </p:sp>
      <p:cxnSp>
        <p:nvCxnSpPr>
          <p:cNvPr id="64" name="直接连接符 63">
            <a:extLst>
              <a:ext uri="{FF2B5EF4-FFF2-40B4-BE49-F238E27FC236}">
                <a16:creationId xmlns:a16="http://schemas.microsoft.com/office/drawing/2014/main" id="{AE31F40D-76E0-4418-9184-6634E08B8746}"/>
              </a:ext>
            </a:extLst>
          </p:cNvPr>
          <p:cNvCxnSpPr>
            <a:cxnSpLocks/>
            <a:stCxn id="25" idx="4"/>
          </p:cNvCxnSpPr>
          <p:nvPr/>
        </p:nvCxnSpPr>
        <p:spPr>
          <a:xfrm flipV="1">
            <a:off x="5842017" y="1269126"/>
            <a:ext cx="0" cy="2461684"/>
          </a:xfrm>
          <a:prstGeom prst="line">
            <a:avLst/>
          </a:prstGeom>
          <a:ln>
            <a:gradFill flip="none" rotWithShape="1">
              <a:gsLst>
                <a:gs pos="0">
                  <a:schemeClr val="accent1"/>
                </a:gs>
                <a:gs pos="100000">
                  <a:schemeClr val="accent2">
                    <a:alpha val="0"/>
                  </a:schemeClr>
                </a:gs>
              </a:gsLst>
              <a:lin ang="16200000" scaled="1"/>
              <a:tileRect/>
            </a:gradFill>
            <a:prstDash val="solid"/>
            <a:tailEnd type="ova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0B0E05DE-CC89-4B06-9D9E-2504560DAD3F}"/>
              </a:ext>
            </a:extLst>
          </p:cNvPr>
          <p:cNvSpPr txBox="1"/>
          <p:nvPr/>
        </p:nvSpPr>
        <p:spPr>
          <a:xfrm>
            <a:off x="5010150" y="1256425"/>
            <a:ext cx="861054" cy="307777"/>
          </a:xfrm>
          <a:prstGeom prst="rect">
            <a:avLst/>
          </a:prstGeom>
          <a:noFill/>
        </p:spPr>
        <p:txBody>
          <a:bodyPr wrap="square" rtlCol="0">
            <a:spAutoFit/>
          </a:bodyPr>
          <a:lstStyle/>
          <a:p>
            <a:pPr algn="r"/>
            <a:r>
              <a:rPr lang="en-US" altLang="zh-CN" sz="1400" b="1" dirty="0"/>
              <a:t>1958.10</a:t>
            </a:r>
            <a:endParaRPr lang="zh-CN" altLang="en-US" sz="1400" b="1" dirty="0"/>
          </a:p>
        </p:txBody>
      </p:sp>
      <p:sp>
        <p:nvSpPr>
          <p:cNvPr id="66" name="矩形 65">
            <a:extLst>
              <a:ext uri="{FF2B5EF4-FFF2-40B4-BE49-F238E27FC236}">
                <a16:creationId xmlns:a16="http://schemas.microsoft.com/office/drawing/2014/main" id="{7EB50743-2DE2-43E2-AC03-CE9B351C6844}"/>
              </a:ext>
            </a:extLst>
          </p:cNvPr>
          <p:cNvSpPr/>
          <p:nvPr/>
        </p:nvSpPr>
        <p:spPr>
          <a:xfrm>
            <a:off x="5871204" y="1551179"/>
            <a:ext cx="1544012" cy="339517"/>
          </a:xfrm>
          <a:prstGeom prst="rect">
            <a:avLst/>
          </a:prstGeom>
        </p:spPr>
        <p:txBody>
          <a:bodyPr wrap="none">
            <a:spAutoFit/>
          </a:bodyPr>
          <a:lstStyle/>
          <a:p>
            <a:pPr>
              <a:lnSpc>
                <a:spcPct val="150000"/>
              </a:lnSpc>
            </a:pPr>
            <a:r>
              <a:rPr lang="zh-CN" altLang="en-US" sz="1200" dirty="0"/>
              <a:t>定名为“温州医学院”</a:t>
            </a:r>
          </a:p>
        </p:txBody>
      </p:sp>
      <p:cxnSp>
        <p:nvCxnSpPr>
          <p:cNvPr id="67" name="直接连接符 66">
            <a:extLst>
              <a:ext uri="{FF2B5EF4-FFF2-40B4-BE49-F238E27FC236}">
                <a16:creationId xmlns:a16="http://schemas.microsoft.com/office/drawing/2014/main" id="{B7CFD91B-9DDE-4009-B8E5-393015B83BCF}"/>
              </a:ext>
            </a:extLst>
          </p:cNvPr>
          <p:cNvCxnSpPr>
            <a:cxnSpLocks/>
            <a:stCxn id="29" idx="4"/>
          </p:cNvCxnSpPr>
          <p:nvPr/>
        </p:nvCxnSpPr>
        <p:spPr>
          <a:xfrm flipV="1">
            <a:off x="6761691" y="2560635"/>
            <a:ext cx="0" cy="1671404"/>
          </a:xfrm>
          <a:prstGeom prst="line">
            <a:avLst/>
          </a:prstGeom>
          <a:ln>
            <a:gradFill flip="none" rotWithShape="1">
              <a:gsLst>
                <a:gs pos="0">
                  <a:schemeClr val="accent1"/>
                </a:gs>
                <a:gs pos="100000">
                  <a:schemeClr val="accent2">
                    <a:alpha val="0"/>
                  </a:schemeClr>
                </a:gs>
              </a:gsLst>
              <a:lin ang="16200000" scaled="1"/>
              <a:tileRect/>
            </a:gradFill>
            <a:prstDash val="solid"/>
            <a:tailEnd type="oval"/>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EADBB99E-9395-468A-B017-F1DAFE82DB55}"/>
              </a:ext>
            </a:extLst>
          </p:cNvPr>
          <p:cNvSpPr txBox="1"/>
          <p:nvPr/>
        </p:nvSpPr>
        <p:spPr>
          <a:xfrm>
            <a:off x="6001645" y="2547935"/>
            <a:ext cx="768338" cy="307777"/>
          </a:xfrm>
          <a:prstGeom prst="rect">
            <a:avLst/>
          </a:prstGeom>
          <a:noFill/>
        </p:spPr>
        <p:txBody>
          <a:bodyPr wrap="square" rtlCol="0">
            <a:spAutoFit/>
          </a:bodyPr>
          <a:lstStyle/>
          <a:p>
            <a:pPr algn="r"/>
            <a:r>
              <a:rPr lang="en-US" altLang="zh-CN" sz="1400" b="1" dirty="0"/>
              <a:t>2013</a:t>
            </a:r>
            <a:endParaRPr lang="zh-CN" altLang="en-US" sz="1400" b="1" dirty="0"/>
          </a:p>
        </p:txBody>
      </p:sp>
      <p:sp>
        <p:nvSpPr>
          <p:cNvPr id="69" name="矩形 68">
            <a:extLst>
              <a:ext uri="{FF2B5EF4-FFF2-40B4-BE49-F238E27FC236}">
                <a16:creationId xmlns:a16="http://schemas.microsoft.com/office/drawing/2014/main" id="{271219BC-7440-4543-B694-F9C30E00A4DF}"/>
              </a:ext>
            </a:extLst>
          </p:cNvPr>
          <p:cNvSpPr/>
          <p:nvPr/>
        </p:nvSpPr>
        <p:spPr>
          <a:xfrm>
            <a:off x="6802327" y="2714662"/>
            <a:ext cx="1388991" cy="616515"/>
          </a:xfrm>
          <a:prstGeom prst="rect">
            <a:avLst/>
          </a:prstGeom>
        </p:spPr>
        <p:txBody>
          <a:bodyPr wrap="square">
            <a:spAutoFit/>
          </a:bodyPr>
          <a:lstStyle/>
          <a:p>
            <a:pPr>
              <a:lnSpc>
                <a:spcPct val="150000"/>
              </a:lnSpc>
            </a:pPr>
            <a:r>
              <a:rPr lang="zh-CN" altLang="en-US" sz="1200" dirty="0"/>
              <a:t>更名为</a:t>
            </a:r>
            <a:endParaRPr lang="en-US" altLang="zh-CN" sz="1200" dirty="0"/>
          </a:p>
          <a:p>
            <a:pPr>
              <a:lnSpc>
                <a:spcPct val="150000"/>
              </a:lnSpc>
            </a:pPr>
            <a:r>
              <a:rPr lang="zh-CN" altLang="en-US" sz="1200" dirty="0"/>
              <a:t>“温州医科大学”</a:t>
            </a:r>
          </a:p>
        </p:txBody>
      </p:sp>
      <p:cxnSp>
        <p:nvCxnSpPr>
          <p:cNvPr id="70" name="直接连接符 69">
            <a:extLst>
              <a:ext uri="{FF2B5EF4-FFF2-40B4-BE49-F238E27FC236}">
                <a16:creationId xmlns:a16="http://schemas.microsoft.com/office/drawing/2014/main" id="{2F89B057-C6B0-480A-B861-A5AFCE25840A}"/>
              </a:ext>
            </a:extLst>
          </p:cNvPr>
          <p:cNvCxnSpPr>
            <a:cxnSpLocks/>
            <a:stCxn id="36" idx="4"/>
          </p:cNvCxnSpPr>
          <p:nvPr/>
        </p:nvCxnSpPr>
        <p:spPr>
          <a:xfrm flipV="1">
            <a:off x="8338837" y="2099492"/>
            <a:ext cx="0" cy="2250258"/>
          </a:xfrm>
          <a:prstGeom prst="line">
            <a:avLst/>
          </a:prstGeom>
          <a:ln>
            <a:gradFill flip="none" rotWithShape="1">
              <a:gsLst>
                <a:gs pos="0">
                  <a:schemeClr val="accent1"/>
                </a:gs>
                <a:gs pos="100000">
                  <a:schemeClr val="accent2">
                    <a:alpha val="0"/>
                  </a:schemeClr>
                </a:gs>
              </a:gsLst>
              <a:lin ang="16200000" scaled="1"/>
              <a:tileRect/>
            </a:gradFill>
            <a:prstDash val="solid"/>
            <a:tailEnd type="ova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3BDDAB3A-AAB3-4DBE-8BE9-C2D3F1765773}"/>
              </a:ext>
            </a:extLst>
          </p:cNvPr>
          <p:cNvSpPr txBox="1"/>
          <p:nvPr/>
        </p:nvSpPr>
        <p:spPr>
          <a:xfrm>
            <a:off x="7564809" y="1995151"/>
            <a:ext cx="768338" cy="307777"/>
          </a:xfrm>
          <a:prstGeom prst="rect">
            <a:avLst/>
          </a:prstGeom>
          <a:noFill/>
        </p:spPr>
        <p:txBody>
          <a:bodyPr wrap="square" rtlCol="0">
            <a:spAutoFit/>
          </a:bodyPr>
          <a:lstStyle/>
          <a:p>
            <a:pPr algn="r"/>
            <a:r>
              <a:rPr lang="en-US" altLang="zh-CN" sz="1400" b="1" dirty="0"/>
              <a:t>2015</a:t>
            </a:r>
            <a:endParaRPr lang="zh-CN" altLang="en-US" sz="1400" b="1" dirty="0"/>
          </a:p>
        </p:txBody>
      </p:sp>
      <p:sp>
        <p:nvSpPr>
          <p:cNvPr id="72" name="矩形 71">
            <a:extLst>
              <a:ext uri="{FF2B5EF4-FFF2-40B4-BE49-F238E27FC236}">
                <a16:creationId xmlns:a16="http://schemas.microsoft.com/office/drawing/2014/main" id="{0EF39970-3746-42BD-8E5F-93713101D731}"/>
              </a:ext>
            </a:extLst>
          </p:cNvPr>
          <p:cNvSpPr/>
          <p:nvPr/>
        </p:nvSpPr>
        <p:spPr>
          <a:xfrm>
            <a:off x="8333147" y="2217486"/>
            <a:ext cx="1533388" cy="890372"/>
          </a:xfrm>
          <a:prstGeom prst="rect">
            <a:avLst/>
          </a:prstGeom>
        </p:spPr>
        <p:txBody>
          <a:bodyPr wrap="square">
            <a:spAutoFit/>
          </a:bodyPr>
          <a:lstStyle/>
          <a:p>
            <a:pPr>
              <a:lnSpc>
                <a:spcPct val="150000"/>
              </a:lnSpc>
            </a:pPr>
            <a:r>
              <a:rPr lang="zh-CN" altLang="en-US" sz="1200" dirty="0"/>
              <a:t>成为浙江省政府、国家卫生健康委和教育部共建高校</a:t>
            </a:r>
          </a:p>
        </p:txBody>
      </p:sp>
      <p:cxnSp>
        <p:nvCxnSpPr>
          <p:cNvPr id="73" name="直接连接符 72">
            <a:extLst>
              <a:ext uri="{FF2B5EF4-FFF2-40B4-BE49-F238E27FC236}">
                <a16:creationId xmlns:a16="http://schemas.microsoft.com/office/drawing/2014/main" id="{0F62FA59-3A59-4029-9EB1-10875CAF5A23}"/>
              </a:ext>
            </a:extLst>
          </p:cNvPr>
          <p:cNvCxnSpPr>
            <a:cxnSpLocks/>
            <a:stCxn id="34" idx="4"/>
          </p:cNvCxnSpPr>
          <p:nvPr/>
        </p:nvCxnSpPr>
        <p:spPr>
          <a:xfrm flipV="1">
            <a:off x="11189987" y="1398126"/>
            <a:ext cx="0" cy="1806904"/>
          </a:xfrm>
          <a:prstGeom prst="line">
            <a:avLst/>
          </a:prstGeom>
          <a:ln>
            <a:gradFill flip="none" rotWithShape="1">
              <a:gsLst>
                <a:gs pos="0">
                  <a:schemeClr val="accent1"/>
                </a:gs>
                <a:gs pos="100000">
                  <a:schemeClr val="accent2">
                    <a:alpha val="0"/>
                  </a:schemeClr>
                </a:gs>
              </a:gsLst>
              <a:lin ang="16200000" scaled="1"/>
              <a:tileRect/>
            </a:gradFill>
            <a:prstDash val="solid"/>
            <a:tailEnd type="ova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EF22228-8228-427B-9DB6-9121E8B30193}"/>
              </a:ext>
            </a:extLst>
          </p:cNvPr>
          <p:cNvSpPr txBox="1"/>
          <p:nvPr/>
        </p:nvSpPr>
        <p:spPr>
          <a:xfrm>
            <a:off x="10489145" y="1374935"/>
            <a:ext cx="768338" cy="307777"/>
          </a:xfrm>
          <a:prstGeom prst="rect">
            <a:avLst/>
          </a:prstGeom>
          <a:noFill/>
        </p:spPr>
        <p:txBody>
          <a:bodyPr wrap="square" rtlCol="0">
            <a:spAutoFit/>
          </a:bodyPr>
          <a:lstStyle/>
          <a:p>
            <a:pPr algn="r"/>
            <a:r>
              <a:rPr lang="en-US" altLang="zh-CN" sz="1400" b="1" dirty="0"/>
              <a:t>2017</a:t>
            </a:r>
            <a:endParaRPr lang="zh-CN" altLang="en-US" sz="1400" b="1" dirty="0"/>
          </a:p>
        </p:txBody>
      </p:sp>
      <p:sp>
        <p:nvSpPr>
          <p:cNvPr id="75" name="矩形 74">
            <a:extLst>
              <a:ext uri="{FF2B5EF4-FFF2-40B4-BE49-F238E27FC236}">
                <a16:creationId xmlns:a16="http://schemas.microsoft.com/office/drawing/2014/main" id="{CCC1988F-4EEF-435E-94CD-3DB18AFE7CCB}"/>
              </a:ext>
            </a:extLst>
          </p:cNvPr>
          <p:cNvSpPr/>
          <p:nvPr/>
        </p:nvSpPr>
        <p:spPr>
          <a:xfrm>
            <a:off x="9997296" y="1668761"/>
            <a:ext cx="1188252" cy="613373"/>
          </a:xfrm>
          <a:prstGeom prst="rect">
            <a:avLst/>
          </a:prstGeom>
        </p:spPr>
        <p:txBody>
          <a:bodyPr wrap="square">
            <a:spAutoFit/>
          </a:bodyPr>
          <a:lstStyle/>
          <a:p>
            <a:pPr algn="r">
              <a:lnSpc>
                <a:spcPct val="150000"/>
              </a:lnSpc>
            </a:pPr>
            <a:r>
              <a:rPr lang="zh-CN" altLang="en-US" sz="1200" dirty="0"/>
              <a:t>成为浙江省重点建设高校</a:t>
            </a:r>
          </a:p>
        </p:txBody>
      </p:sp>
    </p:spTree>
    <p:extLst>
      <p:ext uri="{BB962C8B-B14F-4D97-AF65-F5344CB8AC3E}">
        <p14:creationId xmlns:p14="http://schemas.microsoft.com/office/powerpoint/2010/main" val="3090045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F9FA3506-4AEB-4F96-8B4C-DCB9D9D11248}"/>
              </a:ext>
            </a:extLst>
          </p:cNvPr>
          <p:cNvSpPr/>
          <p:nvPr/>
        </p:nvSpPr>
        <p:spPr>
          <a:xfrm>
            <a:off x="-1" y="-1"/>
            <a:ext cx="5037667" cy="5829901"/>
          </a:xfrm>
          <a:custGeom>
            <a:avLst/>
            <a:gdLst>
              <a:gd name="connsiteX0" fmla="*/ 3111013 w 4051300"/>
              <a:gd name="connsiteY0" fmla="*/ 0 h 4688416"/>
              <a:gd name="connsiteX1" fmla="*/ 3515233 w 4051300"/>
              <a:gd name="connsiteY1" fmla="*/ 0 h 4688416"/>
              <a:gd name="connsiteX2" fmla="*/ 3541595 w 4051300"/>
              <a:gd name="connsiteY2" fmla="*/ 35254 h 4688416"/>
              <a:gd name="connsiteX3" fmla="*/ 4051300 w 4051300"/>
              <a:gd name="connsiteY3" fmla="*/ 1703916 h 4688416"/>
              <a:gd name="connsiteX4" fmla="*/ 1066800 w 4051300"/>
              <a:gd name="connsiteY4" fmla="*/ 4688416 h 4688416"/>
              <a:gd name="connsiteX5" fmla="*/ 179301 w 4051300"/>
              <a:gd name="connsiteY5" fmla="*/ 4554239 h 4688416"/>
              <a:gd name="connsiteX6" fmla="*/ 0 w 4051300"/>
              <a:gd name="connsiteY6" fmla="*/ 4488614 h 4688416"/>
              <a:gd name="connsiteX7" fmla="*/ 0 w 4051300"/>
              <a:gd name="connsiteY7" fmla="*/ 4141764 h 4688416"/>
              <a:gd name="connsiteX8" fmla="*/ 30701 w 4051300"/>
              <a:gd name="connsiteY8" fmla="*/ 4156553 h 4688416"/>
              <a:gd name="connsiteX9" fmla="*/ 1066800 w 4051300"/>
              <a:gd name="connsiteY9" fmla="*/ 4365732 h 4688416"/>
              <a:gd name="connsiteX10" fmla="*/ 3728616 w 4051300"/>
              <a:gd name="connsiteY10" fmla="*/ 1703916 h 4688416"/>
              <a:gd name="connsiteX11" fmla="*/ 3120787 w 4051300"/>
              <a:gd name="connsiteY11" fmla="*/ 10754 h 468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1300" h="4688416">
                <a:moveTo>
                  <a:pt x="3111013" y="0"/>
                </a:moveTo>
                <a:lnTo>
                  <a:pt x="3515233" y="0"/>
                </a:lnTo>
                <a:lnTo>
                  <a:pt x="3541595" y="35254"/>
                </a:lnTo>
                <a:cubicBezTo>
                  <a:pt x="3863396" y="511583"/>
                  <a:pt x="4051300" y="1085806"/>
                  <a:pt x="4051300" y="1703916"/>
                </a:cubicBezTo>
                <a:cubicBezTo>
                  <a:pt x="4051300" y="3352210"/>
                  <a:pt x="2715094" y="4688416"/>
                  <a:pt x="1066800" y="4688416"/>
                </a:cubicBezTo>
                <a:cubicBezTo>
                  <a:pt x="757745" y="4688416"/>
                  <a:pt x="459662" y="4641440"/>
                  <a:pt x="179301" y="4554239"/>
                </a:cubicBezTo>
                <a:lnTo>
                  <a:pt x="0" y="4488614"/>
                </a:lnTo>
                <a:lnTo>
                  <a:pt x="0" y="4141764"/>
                </a:lnTo>
                <a:lnTo>
                  <a:pt x="30701" y="4156553"/>
                </a:lnTo>
                <a:cubicBezTo>
                  <a:pt x="349157" y="4291249"/>
                  <a:pt x="699280" y="4365732"/>
                  <a:pt x="1066800" y="4365732"/>
                </a:cubicBezTo>
                <a:cubicBezTo>
                  <a:pt x="2536880" y="4365732"/>
                  <a:pt x="3728616" y="3173996"/>
                  <a:pt x="3728616" y="1703916"/>
                </a:cubicBezTo>
                <a:cubicBezTo>
                  <a:pt x="3728616" y="1060756"/>
                  <a:pt x="3500511" y="470873"/>
                  <a:pt x="3120787" y="10754"/>
                </a:cubicBezTo>
                <a:close/>
              </a:path>
            </a:pathLst>
          </a:custGeom>
          <a:gradFill>
            <a:gsLst>
              <a:gs pos="0">
                <a:schemeClr val="accent1"/>
              </a:gs>
              <a:gs pos="100000">
                <a:schemeClr val="accent3"/>
              </a:gs>
              <a:gs pos="75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F6A03193-4FFE-4000-A7E0-D243FD80483C}"/>
              </a:ext>
            </a:extLst>
          </p:cNvPr>
          <p:cNvSpPr txBox="1"/>
          <p:nvPr/>
        </p:nvSpPr>
        <p:spPr>
          <a:xfrm>
            <a:off x="6775451" y="1549400"/>
            <a:ext cx="1466849" cy="282656"/>
          </a:xfrm>
          <a:prstGeom prst="round1Rect">
            <a:avLst>
              <a:gd name="adj" fmla="val 50000"/>
            </a:avLst>
          </a:prstGeom>
          <a:gradFill>
            <a:gsLst>
              <a:gs pos="0">
                <a:schemeClr val="accent1"/>
              </a:gs>
              <a:gs pos="50000">
                <a:schemeClr val="accent2"/>
              </a:gs>
            </a:gsLst>
            <a:lin ang="0" scaled="0"/>
          </a:gradFill>
        </p:spPr>
        <p:txBody>
          <a:bodyPr wrap="square" rtlCol="0" anchor="ctr">
            <a:normAutofit/>
          </a:bodyPr>
          <a:lstStyle/>
          <a:p>
            <a:r>
              <a:rPr lang="zh-CN" altLang="en-US" sz="1000" dirty="0">
                <a:solidFill>
                  <a:schemeClr val="bg1"/>
                </a:solidFill>
              </a:rPr>
              <a:t>仁肃勤朴、求是奋发</a:t>
            </a:r>
          </a:p>
        </p:txBody>
      </p:sp>
      <p:sp>
        <p:nvSpPr>
          <p:cNvPr id="14" name="日期占位符 13">
            <a:extLst>
              <a:ext uri="{FF2B5EF4-FFF2-40B4-BE49-F238E27FC236}">
                <a16:creationId xmlns:a16="http://schemas.microsoft.com/office/drawing/2014/main" id="{41A32E30-2DA2-4772-A08C-CB26A115678E}"/>
              </a:ext>
            </a:extLst>
          </p:cNvPr>
          <p:cNvSpPr>
            <a:spLocks noGrp="1"/>
          </p:cNvSpPr>
          <p:nvPr>
            <p:ph type="dt" sz="half" idx="10"/>
          </p:nvPr>
        </p:nvSpPr>
        <p:spPr/>
        <p:txBody>
          <a:bodyPr/>
          <a:lstStyle/>
          <a:p>
            <a:r>
              <a:rPr lang="zh-CN" altLang="en-US"/>
              <a:t>仁肃勤朴、求是奋发</a:t>
            </a:r>
          </a:p>
        </p:txBody>
      </p:sp>
      <p:sp>
        <p:nvSpPr>
          <p:cNvPr id="15" name="灯片编号占位符 14">
            <a:extLst>
              <a:ext uri="{FF2B5EF4-FFF2-40B4-BE49-F238E27FC236}">
                <a16:creationId xmlns:a16="http://schemas.microsoft.com/office/drawing/2014/main" id="{1FF4D72B-FF1F-4553-8770-0D1524CD465C}"/>
              </a:ext>
            </a:extLst>
          </p:cNvPr>
          <p:cNvSpPr>
            <a:spLocks noGrp="1"/>
          </p:cNvSpPr>
          <p:nvPr>
            <p:ph type="sldNum" sz="quarter" idx="12"/>
          </p:nvPr>
        </p:nvSpPr>
        <p:spPr/>
        <p:txBody>
          <a:bodyPr/>
          <a:lstStyle/>
          <a:p>
            <a:fld id="{B74810B7-83A7-424C-93C8-85BC983329C6}" type="slidenum">
              <a:rPr lang="zh-CN" altLang="en-US" smtClean="0"/>
              <a:pPr/>
              <a:t>12</a:t>
            </a:fld>
            <a:endParaRPr lang="zh-CN" altLang="en-US"/>
          </a:p>
        </p:txBody>
      </p:sp>
      <p:sp>
        <p:nvSpPr>
          <p:cNvPr id="36" name="标题 35">
            <a:extLst>
              <a:ext uri="{FF2B5EF4-FFF2-40B4-BE49-F238E27FC236}">
                <a16:creationId xmlns:a16="http://schemas.microsoft.com/office/drawing/2014/main" id="{8F581019-D8CB-4C3F-82D5-627A626F42D7}"/>
              </a:ext>
            </a:extLst>
          </p:cNvPr>
          <p:cNvSpPr>
            <a:spLocks noGrp="1"/>
          </p:cNvSpPr>
          <p:nvPr>
            <p:ph type="title"/>
          </p:nvPr>
        </p:nvSpPr>
        <p:spPr/>
        <p:txBody>
          <a:bodyPr/>
          <a:lstStyle/>
          <a:p>
            <a:r>
              <a:rPr lang="en-US" altLang="zh-CN" dirty="0"/>
              <a:t>1</a:t>
            </a:r>
            <a:r>
              <a:rPr lang="zh-CN" altLang="en-US" dirty="0"/>
              <a:t>图</a:t>
            </a:r>
            <a:r>
              <a:rPr lang="en-US" altLang="zh-CN" dirty="0"/>
              <a:t>+1</a:t>
            </a:r>
            <a:r>
              <a:rPr lang="zh-CN" altLang="en-US" dirty="0"/>
              <a:t>段文字</a:t>
            </a:r>
          </a:p>
        </p:txBody>
      </p:sp>
      <p:sp>
        <p:nvSpPr>
          <p:cNvPr id="37" name="文本占位符 36">
            <a:extLst>
              <a:ext uri="{FF2B5EF4-FFF2-40B4-BE49-F238E27FC236}">
                <a16:creationId xmlns:a16="http://schemas.microsoft.com/office/drawing/2014/main" id="{009C0F51-9681-41DD-B8C5-850E1A37B978}"/>
              </a:ext>
            </a:extLst>
          </p:cNvPr>
          <p:cNvSpPr>
            <a:spLocks noGrp="1"/>
          </p:cNvSpPr>
          <p:nvPr>
            <p:ph type="body" sz="quarter" idx="14"/>
          </p:nvPr>
        </p:nvSpPr>
        <p:spPr/>
        <p:txBody>
          <a:bodyPr>
            <a:normAutofit/>
          </a:bodyPr>
          <a:lstStyle/>
          <a:p>
            <a:r>
              <a:rPr lang="zh-CN" altLang="en-US" dirty="0"/>
              <a:t>替换图片方法：删除图片，点击露出部分中心的图标，选择自己的图片即可。</a:t>
            </a:r>
            <a:endParaRPr lang="en-US" altLang="zh-CN" dirty="0"/>
          </a:p>
          <a:p>
            <a:r>
              <a:rPr lang="zh-CN" altLang="en-US" dirty="0"/>
              <a:t>替换图片方法：删除图片，点击露出部分中心的图标，选择自己的图片即可。</a:t>
            </a:r>
          </a:p>
        </p:txBody>
      </p:sp>
      <p:pic>
        <p:nvPicPr>
          <p:cNvPr id="7" name="图片占位符 6">
            <a:extLst>
              <a:ext uri="{FF2B5EF4-FFF2-40B4-BE49-F238E27FC236}">
                <a16:creationId xmlns:a16="http://schemas.microsoft.com/office/drawing/2014/main" id="{B638ED7D-0050-41D0-9AA6-054B5A8C6BE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92045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a:extLst>
              <a:ext uri="{FF2B5EF4-FFF2-40B4-BE49-F238E27FC236}">
                <a16:creationId xmlns:a16="http://schemas.microsoft.com/office/drawing/2014/main" id="{DE2EB747-69E8-4EA9-AF13-5DE358A9B0C0}"/>
              </a:ext>
            </a:extLst>
          </p:cNvPr>
          <p:cNvSpPr/>
          <p:nvPr/>
        </p:nvSpPr>
        <p:spPr>
          <a:xfrm>
            <a:off x="6053665" y="4048994"/>
            <a:ext cx="1728554" cy="149013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F1B4CB0D-6F43-4B2E-A979-BA7D0977522B}"/>
              </a:ext>
            </a:extLst>
          </p:cNvPr>
          <p:cNvSpPr/>
          <p:nvPr/>
        </p:nvSpPr>
        <p:spPr>
          <a:xfrm>
            <a:off x="9007855" y="4048994"/>
            <a:ext cx="1728554" cy="1490133"/>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9A9F18EC-5957-4CE1-B529-E7D376E22DB3}"/>
              </a:ext>
            </a:extLst>
          </p:cNvPr>
          <p:cNvSpPr/>
          <p:nvPr/>
        </p:nvSpPr>
        <p:spPr>
          <a:xfrm flipV="1">
            <a:off x="7530760" y="4048994"/>
            <a:ext cx="1728554" cy="14901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9A5CDE61-1093-4339-B90B-85E76E677E41}"/>
              </a:ext>
            </a:extLst>
          </p:cNvPr>
          <p:cNvSpPr/>
          <p:nvPr/>
        </p:nvSpPr>
        <p:spPr>
          <a:xfrm rot="2700000">
            <a:off x="3520576" y="1736583"/>
            <a:ext cx="1608290" cy="1608290"/>
          </a:xfrm>
          <a:prstGeom prst="roundRect">
            <a:avLst>
              <a:gd name="adj" fmla="val 5217"/>
            </a:avLst>
          </a:prstGeom>
          <a:gradFill>
            <a:gsLst>
              <a:gs pos="0">
                <a:schemeClr val="accent1"/>
              </a:gs>
              <a:gs pos="39000">
                <a:schemeClr val="accent2"/>
              </a:gs>
              <a:gs pos="100000">
                <a:schemeClr val="accent3"/>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a:extLst>
              <a:ext uri="{FF2B5EF4-FFF2-40B4-BE49-F238E27FC236}">
                <a16:creationId xmlns:a16="http://schemas.microsoft.com/office/drawing/2014/main" id="{22C6E3E7-8B6E-4883-B4A1-B75770BC6B93}"/>
              </a:ext>
            </a:extLst>
          </p:cNvPr>
          <p:cNvSpPr>
            <a:spLocks noGrp="1"/>
          </p:cNvSpPr>
          <p:nvPr>
            <p:ph type="dt" sz="half" idx="10"/>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589A686A-0B21-4A96-9A90-55F5851A1462}"/>
              </a:ext>
            </a:extLst>
          </p:cNvPr>
          <p:cNvSpPr>
            <a:spLocks noGrp="1"/>
          </p:cNvSpPr>
          <p:nvPr>
            <p:ph type="sldNum" sz="quarter" idx="12"/>
          </p:nvPr>
        </p:nvSpPr>
        <p:spPr/>
        <p:txBody>
          <a:bodyPr/>
          <a:lstStyle/>
          <a:p>
            <a:fld id="{B74810B7-83A7-424C-93C8-85BC983329C6}" type="slidenum">
              <a:rPr lang="zh-CN" altLang="en-US" smtClean="0"/>
              <a:pPr/>
              <a:t>13</a:t>
            </a:fld>
            <a:endParaRPr lang="zh-CN" altLang="en-US"/>
          </a:p>
        </p:txBody>
      </p:sp>
      <p:pic>
        <p:nvPicPr>
          <p:cNvPr id="8" name="图片占位符 7">
            <a:extLst>
              <a:ext uri="{FF2B5EF4-FFF2-40B4-BE49-F238E27FC236}">
                <a16:creationId xmlns:a16="http://schemas.microsoft.com/office/drawing/2014/main" id="{5DB3F19D-EFF6-4836-A269-A0FA8C7E151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t="23" b="23"/>
          <a:stretch>
            <a:fillRect/>
          </a:stretch>
        </p:blipFill>
        <p:spPr/>
      </p:pic>
      <p:sp>
        <p:nvSpPr>
          <p:cNvPr id="29" name="标题 28">
            <a:extLst>
              <a:ext uri="{FF2B5EF4-FFF2-40B4-BE49-F238E27FC236}">
                <a16:creationId xmlns:a16="http://schemas.microsoft.com/office/drawing/2014/main" id="{4AE6B56F-A142-4218-B823-6BCEB35FE736}"/>
              </a:ext>
            </a:extLst>
          </p:cNvPr>
          <p:cNvSpPr>
            <a:spLocks noGrp="1"/>
          </p:cNvSpPr>
          <p:nvPr>
            <p:ph type="title"/>
          </p:nvPr>
        </p:nvSpPr>
        <p:spPr/>
        <p:txBody>
          <a:bodyPr/>
          <a:lstStyle/>
          <a:p>
            <a:r>
              <a:rPr lang="en-US" altLang="zh-CN" dirty="0"/>
              <a:t>1</a:t>
            </a:r>
            <a:r>
              <a:rPr lang="zh-CN" altLang="en-US" dirty="0"/>
              <a:t>图</a:t>
            </a:r>
            <a:r>
              <a:rPr lang="en-US" altLang="zh-CN" dirty="0"/>
              <a:t>+1</a:t>
            </a:r>
            <a:r>
              <a:rPr lang="zh-CN" altLang="en-US" dirty="0"/>
              <a:t>段文字</a:t>
            </a:r>
            <a:r>
              <a:rPr lang="en-US" altLang="zh-CN" dirty="0"/>
              <a:t>+3</a:t>
            </a:r>
            <a:r>
              <a:rPr lang="zh-CN" altLang="en-US" dirty="0"/>
              <a:t>要点</a:t>
            </a:r>
          </a:p>
        </p:txBody>
      </p:sp>
      <p:sp>
        <p:nvSpPr>
          <p:cNvPr id="31" name="文本占位符 30">
            <a:extLst>
              <a:ext uri="{FF2B5EF4-FFF2-40B4-BE49-F238E27FC236}">
                <a16:creationId xmlns:a16="http://schemas.microsoft.com/office/drawing/2014/main" id="{7EFF46FD-C2FF-4905-9439-E6C719F37A10}"/>
              </a:ext>
            </a:extLst>
          </p:cNvPr>
          <p:cNvSpPr>
            <a:spLocks noGrp="1"/>
          </p:cNvSpPr>
          <p:nvPr>
            <p:ph type="body" sz="quarter" idx="15"/>
          </p:nvPr>
        </p:nvSpPr>
        <p:spPr/>
        <p:txBody>
          <a:bodyPr>
            <a:normAutofit/>
          </a:bodyPr>
          <a:lstStyle/>
          <a:p>
            <a:r>
              <a:rPr lang="zh-CN" altLang="en-US" dirty="0"/>
              <a:t>替换图片方法：删除图片，点击露出部分中心的图标，选择自己的图片即可</a:t>
            </a:r>
          </a:p>
        </p:txBody>
      </p:sp>
      <p:sp>
        <p:nvSpPr>
          <p:cNvPr id="13" name="文本占位符 12">
            <a:extLst>
              <a:ext uri="{FF2B5EF4-FFF2-40B4-BE49-F238E27FC236}">
                <a16:creationId xmlns:a16="http://schemas.microsoft.com/office/drawing/2014/main" id="{1D88BB10-6E7E-4134-BBAB-F57F2198F5C1}"/>
              </a:ext>
            </a:extLst>
          </p:cNvPr>
          <p:cNvSpPr>
            <a:spLocks noGrp="1"/>
          </p:cNvSpPr>
          <p:nvPr>
            <p:ph type="body" sz="quarter" idx="16"/>
          </p:nvPr>
        </p:nvSpPr>
        <p:spPr/>
        <p:txBody>
          <a:bodyPr/>
          <a:lstStyle/>
          <a:p>
            <a:r>
              <a:rPr lang="zh-CN" altLang="en-US" dirty="0"/>
              <a:t>学校教学特色</a:t>
            </a:r>
          </a:p>
        </p:txBody>
      </p:sp>
      <p:sp>
        <p:nvSpPr>
          <p:cNvPr id="34" name="文本占位符 33">
            <a:extLst>
              <a:ext uri="{FF2B5EF4-FFF2-40B4-BE49-F238E27FC236}">
                <a16:creationId xmlns:a16="http://schemas.microsoft.com/office/drawing/2014/main" id="{2A22D9DD-D716-41B5-A5DC-9BD399850F92}"/>
              </a:ext>
            </a:extLst>
          </p:cNvPr>
          <p:cNvSpPr>
            <a:spLocks noGrp="1"/>
          </p:cNvSpPr>
          <p:nvPr>
            <p:ph type="body" sz="quarter" idx="17"/>
          </p:nvPr>
        </p:nvSpPr>
        <p:spPr/>
        <p:txBody>
          <a:bodyPr/>
          <a:lstStyle/>
          <a:p>
            <a:r>
              <a:rPr lang="en-US" altLang="zh-CN" dirty="0"/>
              <a:t>1</a:t>
            </a:r>
            <a:endParaRPr lang="zh-CN" altLang="en-US" dirty="0"/>
          </a:p>
        </p:txBody>
      </p:sp>
      <p:sp>
        <p:nvSpPr>
          <p:cNvPr id="35" name="文本占位符 34">
            <a:extLst>
              <a:ext uri="{FF2B5EF4-FFF2-40B4-BE49-F238E27FC236}">
                <a16:creationId xmlns:a16="http://schemas.microsoft.com/office/drawing/2014/main" id="{7DB5D46E-2D47-41D0-BD50-EFBD1B602831}"/>
              </a:ext>
            </a:extLst>
          </p:cNvPr>
          <p:cNvSpPr>
            <a:spLocks noGrp="1"/>
          </p:cNvSpPr>
          <p:nvPr>
            <p:ph type="body" sz="quarter" idx="18"/>
          </p:nvPr>
        </p:nvSpPr>
        <p:spPr/>
        <p:txBody>
          <a:bodyPr/>
          <a:lstStyle/>
          <a:p>
            <a:r>
              <a:rPr lang="en-US" altLang="zh-CN" dirty="0"/>
              <a:t>1</a:t>
            </a:r>
            <a:endParaRPr lang="zh-CN" altLang="en-US" dirty="0"/>
          </a:p>
        </p:txBody>
      </p:sp>
      <p:sp>
        <p:nvSpPr>
          <p:cNvPr id="37" name="文本占位符 36">
            <a:extLst>
              <a:ext uri="{FF2B5EF4-FFF2-40B4-BE49-F238E27FC236}">
                <a16:creationId xmlns:a16="http://schemas.microsoft.com/office/drawing/2014/main" id="{3C0E4B97-AD8B-4EA1-860E-88FED3A7129E}"/>
              </a:ext>
            </a:extLst>
          </p:cNvPr>
          <p:cNvSpPr>
            <a:spLocks noGrp="1"/>
          </p:cNvSpPr>
          <p:nvPr>
            <p:ph type="body" sz="quarter" idx="19"/>
          </p:nvPr>
        </p:nvSpPr>
        <p:spPr/>
        <p:txBody>
          <a:bodyPr/>
          <a:lstStyle/>
          <a:p>
            <a:r>
              <a:rPr lang="en-US" altLang="zh-CN" dirty="0"/>
              <a:t>1</a:t>
            </a:r>
            <a:endParaRPr lang="zh-CN" altLang="en-US" dirty="0"/>
          </a:p>
        </p:txBody>
      </p:sp>
      <p:sp>
        <p:nvSpPr>
          <p:cNvPr id="40" name="文本占位符 39">
            <a:extLst>
              <a:ext uri="{FF2B5EF4-FFF2-40B4-BE49-F238E27FC236}">
                <a16:creationId xmlns:a16="http://schemas.microsoft.com/office/drawing/2014/main" id="{5909C7CE-E80F-4BD9-AFD6-51139667F323}"/>
              </a:ext>
            </a:extLst>
          </p:cNvPr>
          <p:cNvSpPr>
            <a:spLocks noGrp="1"/>
          </p:cNvSpPr>
          <p:nvPr>
            <p:ph type="body" sz="quarter" idx="20"/>
          </p:nvPr>
        </p:nvSpPr>
        <p:spPr/>
        <p:txBody>
          <a:bodyPr/>
          <a:lstStyle/>
          <a:p>
            <a:r>
              <a:rPr lang="zh-CN" altLang="en-US" dirty="0"/>
              <a:t>国家级教学团队</a:t>
            </a:r>
          </a:p>
        </p:txBody>
      </p:sp>
      <p:sp>
        <p:nvSpPr>
          <p:cNvPr id="46" name="文本占位符 45">
            <a:extLst>
              <a:ext uri="{FF2B5EF4-FFF2-40B4-BE49-F238E27FC236}">
                <a16:creationId xmlns:a16="http://schemas.microsoft.com/office/drawing/2014/main" id="{810ADDD0-006F-4CE4-9633-E71570158A3B}"/>
              </a:ext>
            </a:extLst>
          </p:cNvPr>
          <p:cNvSpPr>
            <a:spLocks noGrp="1"/>
          </p:cNvSpPr>
          <p:nvPr>
            <p:ph type="body" sz="quarter" idx="21"/>
          </p:nvPr>
        </p:nvSpPr>
        <p:spPr/>
        <p:txBody>
          <a:bodyPr/>
          <a:lstStyle/>
          <a:p>
            <a:r>
              <a:rPr lang="zh-CN" altLang="en-US" dirty="0"/>
              <a:t>国家级人才培养创新实验区</a:t>
            </a:r>
          </a:p>
        </p:txBody>
      </p:sp>
      <p:sp>
        <p:nvSpPr>
          <p:cNvPr id="47" name="文本占位符 46">
            <a:extLst>
              <a:ext uri="{FF2B5EF4-FFF2-40B4-BE49-F238E27FC236}">
                <a16:creationId xmlns:a16="http://schemas.microsoft.com/office/drawing/2014/main" id="{D23B56CA-8B7B-4115-8A34-EE5E737EF973}"/>
              </a:ext>
            </a:extLst>
          </p:cNvPr>
          <p:cNvSpPr>
            <a:spLocks noGrp="1"/>
          </p:cNvSpPr>
          <p:nvPr>
            <p:ph type="body" sz="quarter" idx="22"/>
          </p:nvPr>
        </p:nvSpPr>
        <p:spPr/>
        <p:txBody>
          <a:bodyPr/>
          <a:lstStyle/>
          <a:p>
            <a:r>
              <a:rPr lang="zh-CN" altLang="en-US" dirty="0"/>
              <a:t>国家级实验教学示范中心</a:t>
            </a:r>
          </a:p>
        </p:txBody>
      </p:sp>
      <p:sp>
        <p:nvSpPr>
          <p:cNvPr id="42" name="iconfont-1177-866134">
            <a:extLst>
              <a:ext uri="{FF2B5EF4-FFF2-40B4-BE49-F238E27FC236}">
                <a16:creationId xmlns:a16="http://schemas.microsoft.com/office/drawing/2014/main" id="{63E4A2E1-DDA5-4306-B20C-3823799CDE88}"/>
              </a:ext>
            </a:extLst>
          </p:cNvPr>
          <p:cNvSpPr>
            <a:spLocks noChangeAspect="1"/>
          </p:cNvSpPr>
          <p:nvPr/>
        </p:nvSpPr>
        <p:spPr bwMode="auto">
          <a:xfrm>
            <a:off x="6762039" y="5632712"/>
            <a:ext cx="385148" cy="385236"/>
          </a:xfrm>
          <a:custGeom>
            <a:avLst/>
            <a:gdLst>
              <a:gd name="T0" fmla="*/ 741 w 9136"/>
              <a:gd name="T1" fmla="*/ 3456 h 9136"/>
              <a:gd name="T2" fmla="*/ 4274 w 9136"/>
              <a:gd name="T3" fmla="*/ 1578 h 9136"/>
              <a:gd name="T4" fmla="*/ 773 w 9136"/>
              <a:gd name="T5" fmla="*/ 741 h 9136"/>
              <a:gd name="T6" fmla="*/ 4688 w 9136"/>
              <a:gd name="T7" fmla="*/ 7498 h 9136"/>
              <a:gd name="T8" fmla="*/ 8247 w 9136"/>
              <a:gd name="T9" fmla="*/ 8396 h 9136"/>
              <a:gd name="T10" fmla="*/ 8280 w 9136"/>
              <a:gd name="T11" fmla="*/ 5681 h 9136"/>
              <a:gd name="T12" fmla="*/ 5681 w 9136"/>
              <a:gd name="T13" fmla="*/ 741 h 9136"/>
              <a:gd name="T14" fmla="*/ 741 w 9136"/>
              <a:gd name="T15" fmla="*/ 8247 h 9136"/>
              <a:gd name="T16" fmla="*/ 3456 w 9136"/>
              <a:gd name="T17" fmla="*/ 8280 h 9136"/>
              <a:gd name="T18" fmla="*/ 8396 w 9136"/>
              <a:gd name="T19" fmla="*/ 773 h 9136"/>
              <a:gd name="T20" fmla="*/ 5940 w 9136"/>
              <a:gd name="T21" fmla="*/ 1596 h 9136"/>
              <a:gd name="T22" fmla="*/ 5940 w 9136"/>
              <a:gd name="T23" fmla="*/ 2082 h 9136"/>
              <a:gd name="T24" fmla="*/ 5940 w 9136"/>
              <a:gd name="T25" fmla="*/ 1596 h 9136"/>
              <a:gd name="T26" fmla="*/ 1011 w 9136"/>
              <a:gd name="T27" fmla="*/ 7633 h 9136"/>
              <a:gd name="T28" fmla="*/ 1496 w 9136"/>
              <a:gd name="T29" fmla="*/ 7674 h 9136"/>
              <a:gd name="T30" fmla="*/ 1541 w 9136"/>
              <a:gd name="T31" fmla="*/ 7138 h 9136"/>
              <a:gd name="T32" fmla="*/ 1581 w 9136"/>
              <a:gd name="T33" fmla="*/ 6654 h 9136"/>
              <a:gd name="T34" fmla="*/ 1541 w 9136"/>
              <a:gd name="T35" fmla="*/ 7138 h 9136"/>
              <a:gd name="T36" fmla="*/ 1482 w 9136"/>
              <a:gd name="T37" fmla="*/ 6015 h 9136"/>
              <a:gd name="T38" fmla="*/ 1966 w 9136"/>
              <a:gd name="T39" fmla="*/ 6056 h 9136"/>
              <a:gd name="T40" fmla="*/ 2152 w 9136"/>
              <a:gd name="T41" fmla="*/ 7820 h 9136"/>
              <a:gd name="T42" fmla="*/ 2193 w 9136"/>
              <a:gd name="T43" fmla="*/ 7336 h 9136"/>
              <a:gd name="T44" fmla="*/ 2152 w 9136"/>
              <a:gd name="T45" fmla="*/ 7820 h 9136"/>
              <a:gd name="T46" fmla="*/ 2093 w 9136"/>
              <a:gd name="T47" fmla="*/ 6697 h 9136"/>
              <a:gd name="T48" fmla="*/ 2577 w 9136"/>
              <a:gd name="T49" fmla="*/ 6738 h 9136"/>
              <a:gd name="T50" fmla="*/ 2906 w 9136"/>
              <a:gd name="T51" fmla="*/ 7659 h 9136"/>
              <a:gd name="T52" fmla="*/ 2947 w 9136"/>
              <a:gd name="T53" fmla="*/ 7175 h 9136"/>
              <a:gd name="T54" fmla="*/ 2906 w 9136"/>
              <a:gd name="T55" fmla="*/ 7659 h 9136"/>
              <a:gd name="T56" fmla="*/ 4942 w 9136"/>
              <a:gd name="T57" fmla="*/ 5819 h 9136"/>
              <a:gd name="T58" fmla="*/ 3237 w 9136"/>
              <a:gd name="T59" fmla="*/ 5716 h 9136"/>
              <a:gd name="T60" fmla="*/ 4246 w 9136"/>
              <a:gd name="T61" fmla="*/ 3087 h 9136"/>
              <a:gd name="T62" fmla="*/ 5991 w 9136"/>
              <a:gd name="T63" fmla="*/ 3240 h 9136"/>
              <a:gd name="T64" fmla="*/ 6568 w 9136"/>
              <a:gd name="T65" fmla="*/ 2749 h 9136"/>
              <a:gd name="T66" fmla="*/ 6568 w 9136"/>
              <a:gd name="T67" fmla="*/ 2263 h 9136"/>
              <a:gd name="T68" fmla="*/ 6568 w 9136"/>
              <a:gd name="T69" fmla="*/ 2749 h 9136"/>
              <a:gd name="T70" fmla="*/ 6811 w 9136"/>
              <a:gd name="T71" fmla="*/ 1506 h 9136"/>
              <a:gd name="T72" fmla="*/ 6811 w 9136"/>
              <a:gd name="T73" fmla="*/ 1992 h 9136"/>
              <a:gd name="T74" fmla="*/ 7216 w 9136"/>
              <a:gd name="T75" fmla="*/ 3396 h 9136"/>
              <a:gd name="T76" fmla="*/ 7216 w 9136"/>
              <a:gd name="T77" fmla="*/ 2910 h 9136"/>
              <a:gd name="T78" fmla="*/ 7216 w 9136"/>
              <a:gd name="T79" fmla="*/ 3396 h 9136"/>
              <a:gd name="T80" fmla="*/ 7196 w 9136"/>
              <a:gd name="T81" fmla="*/ 2416 h 9136"/>
              <a:gd name="T82" fmla="*/ 7682 w 9136"/>
              <a:gd name="T83" fmla="*/ 2416 h 9136"/>
              <a:gd name="T84" fmla="*/ 7592 w 9136"/>
              <a:gd name="T85" fmla="*/ 1749 h 9136"/>
              <a:gd name="T86" fmla="*/ 7592 w 9136"/>
              <a:gd name="T87" fmla="*/ 1263 h 9136"/>
              <a:gd name="T88" fmla="*/ 7592 w 9136"/>
              <a:gd name="T89" fmla="*/ 1749 h 9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36" h="9136">
                <a:moveTo>
                  <a:pt x="773" y="741"/>
                </a:moveTo>
                <a:cubicBezTo>
                  <a:pt x="14" y="1482"/>
                  <a:pt x="1" y="2697"/>
                  <a:pt x="741" y="3456"/>
                </a:cubicBezTo>
                <a:lnTo>
                  <a:pt x="1527" y="4261"/>
                </a:lnTo>
                <a:lnTo>
                  <a:pt x="4274" y="1578"/>
                </a:lnTo>
                <a:lnTo>
                  <a:pt x="3488" y="773"/>
                </a:lnTo>
                <a:cubicBezTo>
                  <a:pt x="2748" y="15"/>
                  <a:pt x="1532" y="0"/>
                  <a:pt x="773" y="741"/>
                </a:cubicBezTo>
                <a:close/>
                <a:moveTo>
                  <a:pt x="7435" y="4816"/>
                </a:moveTo>
                <a:lnTo>
                  <a:pt x="4688" y="7498"/>
                </a:lnTo>
                <a:lnTo>
                  <a:pt x="5532" y="8363"/>
                </a:lnTo>
                <a:cubicBezTo>
                  <a:pt x="6273" y="9122"/>
                  <a:pt x="7488" y="9136"/>
                  <a:pt x="8247" y="8396"/>
                </a:cubicBezTo>
                <a:cubicBezTo>
                  <a:pt x="8632" y="8020"/>
                  <a:pt x="8826" y="7521"/>
                  <a:pt x="8826" y="7022"/>
                </a:cubicBezTo>
                <a:cubicBezTo>
                  <a:pt x="8826" y="6539"/>
                  <a:pt x="8644" y="6055"/>
                  <a:pt x="8280" y="5681"/>
                </a:cubicBezTo>
                <a:lnTo>
                  <a:pt x="7435" y="4816"/>
                </a:lnTo>
                <a:close/>
                <a:moveTo>
                  <a:pt x="5681" y="741"/>
                </a:moveTo>
                <a:lnTo>
                  <a:pt x="773" y="5532"/>
                </a:lnTo>
                <a:cubicBezTo>
                  <a:pt x="15" y="6273"/>
                  <a:pt x="0" y="7488"/>
                  <a:pt x="741" y="8247"/>
                </a:cubicBezTo>
                <a:cubicBezTo>
                  <a:pt x="1117" y="8632"/>
                  <a:pt x="1615" y="8826"/>
                  <a:pt x="2115" y="8826"/>
                </a:cubicBezTo>
                <a:cubicBezTo>
                  <a:pt x="2598" y="8826"/>
                  <a:pt x="3082" y="8644"/>
                  <a:pt x="3456" y="8280"/>
                </a:cubicBezTo>
                <a:lnTo>
                  <a:pt x="8363" y="3488"/>
                </a:lnTo>
                <a:cubicBezTo>
                  <a:pt x="9122" y="2748"/>
                  <a:pt x="9136" y="1532"/>
                  <a:pt x="8396" y="773"/>
                </a:cubicBezTo>
                <a:cubicBezTo>
                  <a:pt x="7655" y="14"/>
                  <a:pt x="6440" y="1"/>
                  <a:pt x="5681" y="741"/>
                </a:cubicBezTo>
                <a:close/>
                <a:moveTo>
                  <a:pt x="5940" y="1596"/>
                </a:moveTo>
                <a:cubicBezTo>
                  <a:pt x="6074" y="1596"/>
                  <a:pt x="6183" y="1705"/>
                  <a:pt x="6183" y="1839"/>
                </a:cubicBezTo>
                <a:cubicBezTo>
                  <a:pt x="6183" y="1973"/>
                  <a:pt x="6074" y="2082"/>
                  <a:pt x="5940" y="2082"/>
                </a:cubicBezTo>
                <a:cubicBezTo>
                  <a:pt x="5806" y="2082"/>
                  <a:pt x="5697" y="1973"/>
                  <a:pt x="5697" y="1839"/>
                </a:cubicBezTo>
                <a:cubicBezTo>
                  <a:pt x="5697" y="1705"/>
                  <a:pt x="5806" y="1596"/>
                  <a:pt x="5940" y="1596"/>
                </a:cubicBezTo>
                <a:close/>
                <a:moveTo>
                  <a:pt x="1233" y="7896"/>
                </a:moveTo>
                <a:cubicBezTo>
                  <a:pt x="1100" y="7885"/>
                  <a:pt x="1000" y="7767"/>
                  <a:pt x="1011" y="7633"/>
                </a:cubicBezTo>
                <a:cubicBezTo>
                  <a:pt x="1023" y="7500"/>
                  <a:pt x="1140" y="7400"/>
                  <a:pt x="1274" y="7411"/>
                </a:cubicBezTo>
                <a:cubicBezTo>
                  <a:pt x="1408" y="7423"/>
                  <a:pt x="1507" y="7540"/>
                  <a:pt x="1496" y="7674"/>
                </a:cubicBezTo>
                <a:cubicBezTo>
                  <a:pt x="1484" y="7808"/>
                  <a:pt x="1367" y="7907"/>
                  <a:pt x="1233" y="7896"/>
                </a:cubicBezTo>
                <a:close/>
                <a:moveTo>
                  <a:pt x="1541" y="7138"/>
                </a:moveTo>
                <a:cubicBezTo>
                  <a:pt x="1407" y="7127"/>
                  <a:pt x="1308" y="7009"/>
                  <a:pt x="1319" y="6876"/>
                </a:cubicBezTo>
                <a:cubicBezTo>
                  <a:pt x="1330" y="6742"/>
                  <a:pt x="1448" y="6643"/>
                  <a:pt x="1581" y="6654"/>
                </a:cubicBezTo>
                <a:cubicBezTo>
                  <a:pt x="1715" y="6665"/>
                  <a:pt x="1814" y="6783"/>
                  <a:pt x="1803" y="6917"/>
                </a:cubicBezTo>
                <a:cubicBezTo>
                  <a:pt x="1792" y="7050"/>
                  <a:pt x="1674" y="7149"/>
                  <a:pt x="1541" y="7138"/>
                </a:cubicBezTo>
                <a:close/>
                <a:moveTo>
                  <a:pt x="1704" y="6278"/>
                </a:moveTo>
                <a:cubicBezTo>
                  <a:pt x="1570" y="6266"/>
                  <a:pt x="1471" y="6149"/>
                  <a:pt x="1482" y="6015"/>
                </a:cubicBezTo>
                <a:cubicBezTo>
                  <a:pt x="1493" y="5881"/>
                  <a:pt x="1611" y="5782"/>
                  <a:pt x="1744" y="5793"/>
                </a:cubicBezTo>
                <a:cubicBezTo>
                  <a:pt x="1878" y="5805"/>
                  <a:pt x="1977" y="5922"/>
                  <a:pt x="1966" y="6056"/>
                </a:cubicBezTo>
                <a:cubicBezTo>
                  <a:pt x="1955" y="6189"/>
                  <a:pt x="1837" y="6289"/>
                  <a:pt x="1704" y="6278"/>
                </a:cubicBezTo>
                <a:close/>
                <a:moveTo>
                  <a:pt x="2152" y="7820"/>
                </a:moveTo>
                <a:cubicBezTo>
                  <a:pt x="2019" y="7809"/>
                  <a:pt x="1919" y="7691"/>
                  <a:pt x="1931" y="7558"/>
                </a:cubicBezTo>
                <a:cubicBezTo>
                  <a:pt x="1942" y="7424"/>
                  <a:pt x="2059" y="7325"/>
                  <a:pt x="2193" y="7336"/>
                </a:cubicBezTo>
                <a:cubicBezTo>
                  <a:pt x="2327" y="7347"/>
                  <a:pt x="2426" y="7465"/>
                  <a:pt x="2415" y="7598"/>
                </a:cubicBezTo>
                <a:cubicBezTo>
                  <a:pt x="2404" y="7732"/>
                  <a:pt x="2286" y="7831"/>
                  <a:pt x="2152" y="7820"/>
                </a:cubicBezTo>
                <a:close/>
                <a:moveTo>
                  <a:pt x="2315" y="6959"/>
                </a:moveTo>
                <a:cubicBezTo>
                  <a:pt x="2181" y="6948"/>
                  <a:pt x="2082" y="6831"/>
                  <a:pt x="2093" y="6697"/>
                </a:cubicBezTo>
                <a:cubicBezTo>
                  <a:pt x="2104" y="6564"/>
                  <a:pt x="2222" y="6464"/>
                  <a:pt x="2356" y="6475"/>
                </a:cubicBezTo>
                <a:cubicBezTo>
                  <a:pt x="2490" y="6487"/>
                  <a:pt x="2589" y="6604"/>
                  <a:pt x="2577" y="6738"/>
                </a:cubicBezTo>
                <a:cubicBezTo>
                  <a:pt x="2566" y="6871"/>
                  <a:pt x="2449" y="6971"/>
                  <a:pt x="2315" y="6959"/>
                </a:cubicBezTo>
                <a:close/>
                <a:moveTo>
                  <a:pt x="2906" y="7659"/>
                </a:moveTo>
                <a:cubicBezTo>
                  <a:pt x="2772" y="7648"/>
                  <a:pt x="2673" y="7530"/>
                  <a:pt x="2684" y="7396"/>
                </a:cubicBezTo>
                <a:cubicBezTo>
                  <a:pt x="2695" y="7263"/>
                  <a:pt x="2813" y="7164"/>
                  <a:pt x="2947" y="7175"/>
                </a:cubicBezTo>
                <a:cubicBezTo>
                  <a:pt x="3080" y="7186"/>
                  <a:pt x="3180" y="7304"/>
                  <a:pt x="3168" y="7437"/>
                </a:cubicBezTo>
                <a:cubicBezTo>
                  <a:pt x="3157" y="7571"/>
                  <a:pt x="3039" y="7670"/>
                  <a:pt x="2906" y="7659"/>
                </a:cubicBezTo>
                <a:close/>
                <a:moveTo>
                  <a:pt x="5924" y="4912"/>
                </a:moveTo>
                <a:lnTo>
                  <a:pt x="4942" y="5819"/>
                </a:lnTo>
                <a:cubicBezTo>
                  <a:pt x="4463" y="6262"/>
                  <a:pt x="3715" y="6233"/>
                  <a:pt x="3272" y="5754"/>
                </a:cubicBezTo>
                <a:lnTo>
                  <a:pt x="3237" y="5716"/>
                </a:lnTo>
                <a:cubicBezTo>
                  <a:pt x="2794" y="5236"/>
                  <a:pt x="2814" y="4479"/>
                  <a:pt x="3282" y="4025"/>
                </a:cubicBezTo>
                <a:lnTo>
                  <a:pt x="4246" y="3087"/>
                </a:lnTo>
                <a:cubicBezTo>
                  <a:pt x="4713" y="2632"/>
                  <a:pt x="5451" y="2653"/>
                  <a:pt x="5892" y="3133"/>
                </a:cubicBezTo>
                <a:lnTo>
                  <a:pt x="5991" y="3240"/>
                </a:lnTo>
                <a:cubicBezTo>
                  <a:pt x="6433" y="3720"/>
                  <a:pt x="6403" y="4469"/>
                  <a:pt x="5924" y="4912"/>
                </a:cubicBezTo>
                <a:close/>
                <a:moveTo>
                  <a:pt x="6568" y="2749"/>
                </a:moveTo>
                <a:cubicBezTo>
                  <a:pt x="6434" y="2749"/>
                  <a:pt x="6325" y="2640"/>
                  <a:pt x="6325" y="2506"/>
                </a:cubicBezTo>
                <a:cubicBezTo>
                  <a:pt x="6325" y="2372"/>
                  <a:pt x="6434" y="2263"/>
                  <a:pt x="6568" y="2263"/>
                </a:cubicBezTo>
                <a:cubicBezTo>
                  <a:pt x="6702" y="2263"/>
                  <a:pt x="6811" y="2372"/>
                  <a:pt x="6811" y="2506"/>
                </a:cubicBezTo>
                <a:cubicBezTo>
                  <a:pt x="6811" y="2640"/>
                  <a:pt x="6702" y="2749"/>
                  <a:pt x="6568" y="2749"/>
                </a:cubicBezTo>
                <a:close/>
                <a:moveTo>
                  <a:pt x="6568" y="1749"/>
                </a:moveTo>
                <a:cubicBezTo>
                  <a:pt x="6568" y="1615"/>
                  <a:pt x="6677" y="1506"/>
                  <a:pt x="6811" y="1506"/>
                </a:cubicBezTo>
                <a:cubicBezTo>
                  <a:pt x="6945" y="1506"/>
                  <a:pt x="7054" y="1615"/>
                  <a:pt x="7054" y="1749"/>
                </a:cubicBezTo>
                <a:cubicBezTo>
                  <a:pt x="7054" y="1883"/>
                  <a:pt x="6945" y="1992"/>
                  <a:pt x="6811" y="1992"/>
                </a:cubicBezTo>
                <a:cubicBezTo>
                  <a:pt x="6677" y="1992"/>
                  <a:pt x="6568" y="1883"/>
                  <a:pt x="6568" y="1749"/>
                </a:cubicBezTo>
                <a:close/>
                <a:moveTo>
                  <a:pt x="7216" y="3396"/>
                </a:moveTo>
                <a:cubicBezTo>
                  <a:pt x="7081" y="3396"/>
                  <a:pt x="6973" y="3287"/>
                  <a:pt x="6973" y="3153"/>
                </a:cubicBezTo>
                <a:cubicBezTo>
                  <a:pt x="6973" y="3019"/>
                  <a:pt x="7081" y="2910"/>
                  <a:pt x="7216" y="2910"/>
                </a:cubicBezTo>
                <a:cubicBezTo>
                  <a:pt x="7350" y="2910"/>
                  <a:pt x="7459" y="3019"/>
                  <a:pt x="7459" y="3153"/>
                </a:cubicBezTo>
                <a:cubicBezTo>
                  <a:pt x="7459" y="3287"/>
                  <a:pt x="7350" y="3396"/>
                  <a:pt x="7216" y="3396"/>
                </a:cubicBezTo>
                <a:close/>
                <a:moveTo>
                  <a:pt x="7439" y="2659"/>
                </a:moveTo>
                <a:cubicBezTo>
                  <a:pt x="7305" y="2659"/>
                  <a:pt x="7196" y="2550"/>
                  <a:pt x="7196" y="2416"/>
                </a:cubicBezTo>
                <a:cubicBezTo>
                  <a:pt x="7196" y="2281"/>
                  <a:pt x="7305" y="2173"/>
                  <a:pt x="7439" y="2173"/>
                </a:cubicBezTo>
                <a:cubicBezTo>
                  <a:pt x="7573" y="2173"/>
                  <a:pt x="7682" y="2281"/>
                  <a:pt x="7682" y="2416"/>
                </a:cubicBezTo>
                <a:cubicBezTo>
                  <a:pt x="7682" y="2550"/>
                  <a:pt x="7573" y="2659"/>
                  <a:pt x="7439" y="2659"/>
                </a:cubicBezTo>
                <a:close/>
                <a:moveTo>
                  <a:pt x="7592" y="1749"/>
                </a:moveTo>
                <a:cubicBezTo>
                  <a:pt x="7458" y="1749"/>
                  <a:pt x="7349" y="1640"/>
                  <a:pt x="7349" y="1506"/>
                </a:cubicBezTo>
                <a:cubicBezTo>
                  <a:pt x="7349" y="1372"/>
                  <a:pt x="7458" y="1263"/>
                  <a:pt x="7592" y="1263"/>
                </a:cubicBezTo>
                <a:cubicBezTo>
                  <a:pt x="7726" y="1263"/>
                  <a:pt x="7835" y="1372"/>
                  <a:pt x="7835" y="1506"/>
                </a:cubicBezTo>
                <a:cubicBezTo>
                  <a:pt x="7835" y="1640"/>
                  <a:pt x="7726" y="1749"/>
                  <a:pt x="7592" y="1749"/>
                </a:cubicBezTo>
                <a:close/>
              </a:path>
            </a:pathLst>
          </a:custGeom>
          <a:solidFill>
            <a:schemeClr val="accent1"/>
          </a:solidFill>
          <a:ln>
            <a:noFill/>
          </a:ln>
        </p:spPr>
      </p:sp>
      <p:sp>
        <p:nvSpPr>
          <p:cNvPr id="43" name="iconfont-1177-866136">
            <a:extLst>
              <a:ext uri="{FF2B5EF4-FFF2-40B4-BE49-F238E27FC236}">
                <a16:creationId xmlns:a16="http://schemas.microsoft.com/office/drawing/2014/main" id="{195C1C93-FD6A-4B6A-9381-78BE70F5B815}"/>
              </a:ext>
            </a:extLst>
          </p:cNvPr>
          <p:cNvSpPr>
            <a:spLocks noChangeAspect="1"/>
          </p:cNvSpPr>
          <p:nvPr/>
        </p:nvSpPr>
        <p:spPr bwMode="auto">
          <a:xfrm>
            <a:off x="8244285" y="3615870"/>
            <a:ext cx="310802" cy="385238"/>
          </a:xfrm>
          <a:custGeom>
            <a:avLst/>
            <a:gdLst>
              <a:gd name="T0" fmla="*/ 4070 w 8630"/>
              <a:gd name="T1" fmla="*/ 2276 h 10694"/>
              <a:gd name="T2" fmla="*/ 4256 w 8630"/>
              <a:gd name="T3" fmla="*/ 2276 h 10694"/>
              <a:gd name="T4" fmla="*/ 4256 w 8630"/>
              <a:gd name="T5" fmla="*/ 2043 h 10694"/>
              <a:gd name="T6" fmla="*/ 4494 w 8630"/>
              <a:gd name="T7" fmla="*/ 2043 h 10694"/>
              <a:gd name="T8" fmla="*/ 4494 w 8630"/>
              <a:gd name="T9" fmla="*/ 1857 h 10694"/>
              <a:gd name="T10" fmla="*/ 4256 w 8630"/>
              <a:gd name="T11" fmla="*/ 1857 h 10694"/>
              <a:gd name="T12" fmla="*/ 4256 w 8630"/>
              <a:gd name="T13" fmla="*/ 1624 h 10694"/>
              <a:gd name="T14" fmla="*/ 4070 w 8630"/>
              <a:gd name="T15" fmla="*/ 1624 h 10694"/>
              <a:gd name="T16" fmla="*/ 4070 w 8630"/>
              <a:gd name="T17" fmla="*/ 1857 h 10694"/>
              <a:gd name="T18" fmla="*/ 3842 w 8630"/>
              <a:gd name="T19" fmla="*/ 1857 h 10694"/>
              <a:gd name="T20" fmla="*/ 3842 w 8630"/>
              <a:gd name="T21" fmla="*/ 2043 h 10694"/>
              <a:gd name="T22" fmla="*/ 4070 w 8630"/>
              <a:gd name="T23" fmla="*/ 2043 h 10694"/>
              <a:gd name="T24" fmla="*/ 4070 w 8630"/>
              <a:gd name="T25" fmla="*/ 2276 h 10694"/>
              <a:gd name="T26" fmla="*/ 6085 w 8630"/>
              <a:gd name="T27" fmla="*/ 3471 h 10694"/>
              <a:gd name="T28" fmla="*/ 6085 w 8630"/>
              <a:gd name="T29" fmla="*/ 1493 h 10694"/>
              <a:gd name="T30" fmla="*/ 2251 w 8630"/>
              <a:gd name="T31" fmla="*/ 1493 h 10694"/>
              <a:gd name="T32" fmla="*/ 2251 w 8630"/>
              <a:gd name="T33" fmla="*/ 3471 h 10694"/>
              <a:gd name="T34" fmla="*/ 4144 w 8630"/>
              <a:gd name="T35" fmla="*/ 2840 h 10694"/>
              <a:gd name="T36" fmla="*/ 6085 w 8630"/>
              <a:gd name="T37" fmla="*/ 3471 h 10694"/>
              <a:gd name="T38" fmla="*/ 3458 w 8630"/>
              <a:gd name="T39" fmla="*/ 1725 h 10694"/>
              <a:gd name="T40" fmla="*/ 3864 w 8630"/>
              <a:gd name="T41" fmla="*/ 1319 h 10694"/>
              <a:gd name="T42" fmla="*/ 4168 w 8630"/>
              <a:gd name="T43" fmla="*/ 1457 h 10694"/>
              <a:gd name="T44" fmla="*/ 4472 w 8630"/>
              <a:gd name="T45" fmla="*/ 1319 h 10694"/>
              <a:gd name="T46" fmla="*/ 4878 w 8630"/>
              <a:gd name="T47" fmla="*/ 1725 h 10694"/>
              <a:gd name="T48" fmla="*/ 4734 w 8630"/>
              <a:gd name="T49" fmla="*/ 2034 h 10694"/>
              <a:gd name="T50" fmla="*/ 4734 w 8630"/>
              <a:gd name="T51" fmla="*/ 2034 h 10694"/>
              <a:gd name="T52" fmla="*/ 4176 w 8630"/>
              <a:gd name="T53" fmla="*/ 2581 h 10694"/>
              <a:gd name="T54" fmla="*/ 3601 w 8630"/>
              <a:gd name="T55" fmla="*/ 2034 h 10694"/>
              <a:gd name="T56" fmla="*/ 3601 w 8630"/>
              <a:gd name="T57" fmla="*/ 2034 h 10694"/>
              <a:gd name="T58" fmla="*/ 3458 w 8630"/>
              <a:gd name="T59" fmla="*/ 1725 h 10694"/>
              <a:gd name="T60" fmla="*/ 2106 w 8630"/>
              <a:gd name="T61" fmla="*/ 4218 h 10694"/>
              <a:gd name="T62" fmla="*/ 4168 w 8630"/>
              <a:gd name="T63" fmla="*/ 6785 h 10694"/>
              <a:gd name="T64" fmla="*/ 6230 w 8630"/>
              <a:gd name="T65" fmla="*/ 4218 h 10694"/>
              <a:gd name="T66" fmla="*/ 6222 w 8630"/>
              <a:gd name="T67" fmla="*/ 4059 h 10694"/>
              <a:gd name="T68" fmla="*/ 5899 w 8630"/>
              <a:gd name="T69" fmla="*/ 3738 h 10694"/>
              <a:gd name="T70" fmla="*/ 4229 w 8630"/>
              <a:gd name="T71" fmla="*/ 3193 h 10694"/>
              <a:gd name="T72" fmla="*/ 4173 w 8630"/>
              <a:gd name="T73" fmla="*/ 3193 h 10694"/>
              <a:gd name="T74" fmla="*/ 2485 w 8630"/>
              <a:gd name="T75" fmla="*/ 3738 h 10694"/>
              <a:gd name="T76" fmla="*/ 2113 w 8630"/>
              <a:gd name="T77" fmla="*/ 4099 h 10694"/>
              <a:gd name="T78" fmla="*/ 2106 w 8630"/>
              <a:gd name="T79" fmla="*/ 4218 h 10694"/>
              <a:gd name="T80" fmla="*/ 6314 w 8630"/>
              <a:gd name="T81" fmla="*/ 6153 h 10694"/>
              <a:gd name="T82" fmla="*/ 4210 w 8630"/>
              <a:gd name="T83" fmla="*/ 9750 h 10694"/>
              <a:gd name="T84" fmla="*/ 2317 w 8630"/>
              <a:gd name="T85" fmla="*/ 6153 h 10694"/>
              <a:gd name="T86" fmla="*/ 88 w 8630"/>
              <a:gd name="T87" fmla="*/ 8727 h 10694"/>
              <a:gd name="T88" fmla="*/ 584 w 8630"/>
              <a:gd name="T89" fmla="*/ 10032 h 10694"/>
              <a:gd name="T90" fmla="*/ 4315 w 8630"/>
              <a:gd name="T91" fmla="*/ 10676 h 10694"/>
              <a:gd name="T92" fmla="*/ 8046 w 8630"/>
              <a:gd name="T93" fmla="*/ 10032 h 10694"/>
              <a:gd name="T94" fmla="*/ 8542 w 8630"/>
              <a:gd name="T95" fmla="*/ 8727 h 10694"/>
              <a:gd name="T96" fmla="*/ 6314 w 8630"/>
              <a:gd name="T97" fmla="*/ 6153 h 10694"/>
              <a:gd name="T98" fmla="*/ 2647 w 8630"/>
              <a:gd name="T99" fmla="*/ 10212 h 10694"/>
              <a:gd name="T100" fmla="*/ 1187 w 8630"/>
              <a:gd name="T101" fmla="*/ 9914 h 10694"/>
              <a:gd name="T102" fmla="*/ 1342 w 8630"/>
              <a:gd name="T103" fmla="*/ 9545 h 10694"/>
              <a:gd name="T104" fmla="*/ 3093 w 8630"/>
              <a:gd name="T105" fmla="*/ 9766 h 10694"/>
              <a:gd name="T106" fmla="*/ 3181 w 8630"/>
              <a:gd name="T107" fmla="*/ 10156 h 10694"/>
              <a:gd name="T108" fmla="*/ 2647 w 8630"/>
              <a:gd name="T109" fmla="*/ 10212 h 10694"/>
              <a:gd name="T110" fmla="*/ 5783 w 8630"/>
              <a:gd name="T111" fmla="*/ 10288 h 10694"/>
              <a:gd name="T112" fmla="*/ 5249 w 8630"/>
              <a:gd name="T113" fmla="*/ 10232 h 10694"/>
              <a:gd name="T114" fmla="*/ 5337 w 8630"/>
              <a:gd name="T115" fmla="*/ 9842 h 10694"/>
              <a:gd name="T116" fmla="*/ 7088 w 8630"/>
              <a:gd name="T117" fmla="*/ 9622 h 10694"/>
              <a:gd name="T118" fmla="*/ 7243 w 8630"/>
              <a:gd name="T119" fmla="*/ 9990 h 10694"/>
              <a:gd name="T120" fmla="*/ 5783 w 8630"/>
              <a:gd name="T121" fmla="*/ 10288 h 10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30" h="10694">
                <a:moveTo>
                  <a:pt x="4070" y="2276"/>
                </a:moveTo>
                <a:lnTo>
                  <a:pt x="4256" y="2276"/>
                </a:lnTo>
                <a:lnTo>
                  <a:pt x="4256" y="2043"/>
                </a:lnTo>
                <a:lnTo>
                  <a:pt x="4494" y="2043"/>
                </a:lnTo>
                <a:lnTo>
                  <a:pt x="4494" y="1857"/>
                </a:lnTo>
                <a:lnTo>
                  <a:pt x="4256" y="1857"/>
                </a:lnTo>
                <a:lnTo>
                  <a:pt x="4256" y="1624"/>
                </a:lnTo>
                <a:lnTo>
                  <a:pt x="4070" y="1624"/>
                </a:lnTo>
                <a:lnTo>
                  <a:pt x="4070" y="1857"/>
                </a:lnTo>
                <a:lnTo>
                  <a:pt x="3842" y="1857"/>
                </a:lnTo>
                <a:lnTo>
                  <a:pt x="3842" y="2043"/>
                </a:lnTo>
                <a:lnTo>
                  <a:pt x="4070" y="2043"/>
                </a:lnTo>
                <a:lnTo>
                  <a:pt x="4070" y="2276"/>
                </a:lnTo>
                <a:close/>
                <a:moveTo>
                  <a:pt x="6085" y="3471"/>
                </a:moveTo>
                <a:lnTo>
                  <a:pt x="6085" y="1493"/>
                </a:lnTo>
                <a:cubicBezTo>
                  <a:pt x="6085" y="1493"/>
                  <a:pt x="4168" y="0"/>
                  <a:pt x="2251" y="1493"/>
                </a:cubicBezTo>
                <a:lnTo>
                  <a:pt x="2251" y="3471"/>
                </a:lnTo>
                <a:cubicBezTo>
                  <a:pt x="2251" y="3471"/>
                  <a:pt x="2861" y="2861"/>
                  <a:pt x="4144" y="2840"/>
                </a:cubicBezTo>
                <a:cubicBezTo>
                  <a:pt x="5427" y="2819"/>
                  <a:pt x="6085" y="3471"/>
                  <a:pt x="6085" y="3471"/>
                </a:cubicBezTo>
                <a:close/>
                <a:moveTo>
                  <a:pt x="3458" y="1725"/>
                </a:moveTo>
                <a:cubicBezTo>
                  <a:pt x="3458" y="1501"/>
                  <a:pt x="3640" y="1319"/>
                  <a:pt x="3864" y="1319"/>
                </a:cubicBezTo>
                <a:cubicBezTo>
                  <a:pt x="3985" y="1319"/>
                  <a:pt x="4093" y="1373"/>
                  <a:pt x="4168" y="1457"/>
                </a:cubicBezTo>
                <a:cubicBezTo>
                  <a:pt x="4242" y="1373"/>
                  <a:pt x="4351" y="1319"/>
                  <a:pt x="4472" y="1319"/>
                </a:cubicBezTo>
                <a:cubicBezTo>
                  <a:pt x="4696" y="1319"/>
                  <a:pt x="4878" y="1501"/>
                  <a:pt x="4878" y="1725"/>
                </a:cubicBezTo>
                <a:cubicBezTo>
                  <a:pt x="4878" y="1849"/>
                  <a:pt x="4822" y="1959"/>
                  <a:pt x="4734" y="2034"/>
                </a:cubicBezTo>
                <a:lnTo>
                  <a:pt x="4734" y="2034"/>
                </a:lnTo>
                <a:lnTo>
                  <a:pt x="4176" y="2581"/>
                </a:lnTo>
                <a:lnTo>
                  <a:pt x="3601" y="2034"/>
                </a:lnTo>
                <a:lnTo>
                  <a:pt x="3601" y="2034"/>
                </a:lnTo>
                <a:cubicBezTo>
                  <a:pt x="3514" y="1959"/>
                  <a:pt x="3458" y="1849"/>
                  <a:pt x="3458" y="1725"/>
                </a:cubicBezTo>
                <a:close/>
                <a:moveTo>
                  <a:pt x="2106" y="4218"/>
                </a:moveTo>
                <a:cubicBezTo>
                  <a:pt x="2106" y="5357"/>
                  <a:pt x="3029" y="6785"/>
                  <a:pt x="4168" y="6785"/>
                </a:cubicBezTo>
                <a:cubicBezTo>
                  <a:pt x="5306" y="6785"/>
                  <a:pt x="6230" y="5357"/>
                  <a:pt x="6230" y="4218"/>
                </a:cubicBezTo>
                <a:cubicBezTo>
                  <a:pt x="6230" y="4164"/>
                  <a:pt x="6226" y="4111"/>
                  <a:pt x="6222" y="4059"/>
                </a:cubicBezTo>
                <a:lnTo>
                  <a:pt x="5899" y="3738"/>
                </a:lnTo>
                <a:cubicBezTo>
                  <a:pt x="5869" y="3710"/>
                  <a:pt x="5314" y="3193"/>
                  <a:pt x="4229" y="3193"/>
                </a:cubicBezTo>
                <a:lnTo>
                  <a:pt x="4173" y="3193"/>
                </a:lnTo>
                <a:cubicBezTo>
                  <a:pt x="3042" y="3212"/>
                  <a:pt x="2507" y="3717"/>
                  <a:pt x="2485" y="3738"/>
                </a:cubicBezTo>
                <a:lnTo>
                  <a:pt x="2113" y="4099"/>
                </a:lnTo>
                <a:cubicBezTo>
                  <a:pt x="2110" y="4138"/>
                  <a:pt x="2106" y="4178"/>
                  <a:pt x="2106" y="4218"/>
                </a:cubicBezTo>
                <a:close/>
                <a:moveTo>
                  <a:pt x="6314" y="6153"/>
                </a:moveTo>
                <a:lnTo>
                  <a:pt x="4210" y="9750"/>
                </a:lnTo>
                <a:lnTo>
                  <a:pt x="2317" y="6153"/>
                </a:lnTo>
                <a:cubicBezTo>
                  <a:pt x="2317" y="6153"/>
                  <a:pt x="577" y="6310"/>
                  <a:pt x="88" y="8727"/>
                </a:cubicBezTo>
                <a:cubicBezTo>
                  <a:pt x="0" y="9160"/>
                  <a:pt x="196" y="9820"/>
                  <a:pt x="584" y="10032"/>
                </a:cubicBezTo>
                <a:cubicBezTo>
                  <a:pt x="1162" y="10350"/>
                  <a:pt x="2264" y="10694"/>
                  <a:pt x="4315" y="10676"/>
                </a:cubicBezTo>
                <a:cubicBezTo>
                  <a:pt x="6366" y="10694"/>
                  <a:pt x="7468" y="10350"/>
                  <a:pt x="8046" y="10032"/>
                </a:cubicBezTo>
                <a:cubicBezTo>
                  <a:pt x="8434" y="9820"/>
                  <a:pt x="8630" y="9160"/>
                  <a:pt x="8542" y="8727"/>
                </a:cubicBezTo>
                <a:cubicBezTo>
                  <a:pt x="8053" y="6310"/>
                  <a:pt x="6314" y="6153"/>
                  <a:pt x="6314" y="6153"/>
                </a:cubicBezTo>
                <a:close/>
                <a:moveTo>
                  <a:pt x="2647" y="10212"/>
                </a:moveTo>
                <a:cubicBezTo>
                  <a:pt x="1904" y="10212"/>
                  <a:pt x="1222" y="9929"/>
                  <a:pt x="1187" y="9914"/>
                </a:cubicBezTo>
                <a:lnTo>
                  <a:pt x="1342" y="9545"/>
                </a:lnTo>
                <a:cubicBezTo>
                  <a:pt x="1352" y="9549"/>
                  <a:pt x="2304" y="9943"/>
                  <a:pt x="3093" y="9766"/>
                </a:cubicBezTo>
                <a:lnTo>
                  <a:pt x="3181" y="10156"/>
                </a:lnTo>
                <a:cubicBezTo>
                  <a:pt x="3005" y="10196"/>
                  <a:pt x="2824" y="10212"/>
                  <a:pt x="2647" y="10212"/>
                </a:cubicBezTo>
                <a:close/>
                <a:moveTo>
                  <a:pt x="5783" y="10288"/>
                </a:moveTo>
                <a:cubicBezTo>
                  <a:pt x="5606" y="10288"/>
                  <a:pt x="5425" y="10272"/>
                  <a:pt x="5249" y="10232"/>
                </a:cubicBezTo>
                <a:lnTo>
                  <a:pt x="5337" y="9842"/>
                </a:lnTo>
                <a:cubicBezTo>
                  <a:pt x="6128" y="10021"/>
                  <a:pt x="7078" y="9626"/>
                  <a:pt x="7088" y="9622"/>
                </a:cubicBezTo>
                <a:lnTo>
                  <a:pt x="7243" y="9990"/>
                </a:lnTo>
                <a:cubicBezTo>
                  <a:pt x="7208" y="10005"/>
                  <a:pt x="6526" y="10288"/>
                  <a:pt x="5783" y="10288"/>
                </a:cubicBezTo>
                <a:close/>
              </a:path>
            </a:pathLst>
          </a:custGeom>
          <a:solidFill>
            <a:schemeClr val="accent2"/>
          </a:solidFill>
          <a:ln>
            <a:noFill/>
          </a:ln>
        </p:spPr>
        <p:txBody>
          <a:bodyPr/>
          <a:lstStyle/>
          <a:p>
            <a:endParaRPr lang="zh-CN" altLang="en-US" dirty="0"/>
          </a:p>
        </p:txBody>
      </p:sp>
      <p:sp>
        <p:nvSpPr>
          <p:cNvPr id="44" name="iconfont-1177-866137">
            <a:extLst>
              <a:ext uri="{FF2B5EF4-FFF2-40B4-BE49-F238E27FC236}">
                <a16:creationId xmlns:a16="http://schemas.microsoft.com/office/drawing/2014/main" id="{A9349C8E-5B6E-4DAA-A6E7-3BD81CACAFB9}"/>
              </a:ext>
            </a:extLst>
          </p:cNvPr>
          <p:cNvSpPr>
            <a:spLocks noChangeAspect="1"/>
          </p:cNvSpPr>
          <p:nvPr/>
        </p:nvSpPr>
        <p:spPr bwMode="auto">
          <a:xfrm>
            <a:off x="9679513" y="5648743"/>
            <a:ext cx="385238" cy="353174"/>
          </a:xfrm>
          <a:custGeom>
            <a:avLst/>
            <a:gdLst>
              <a:gd name="T0" fmla="*/ 7744 w 10112"/>
              <a:gd name="T1" fmla="*/ 6568 h 9271"/>
              <a:gd name="T2" fmla="*/ 7743 w 10112"/>
              <a:gd name="T3" fmla="*/ 6569 h 9271"/>
              <a:gd name="T4" fmla="*/ 6007 w 10112"/>
              <a:gd name="T5" fmla="*/ 5696 h 9271"/>
              <a:gd name="T6" fmla="*/ 5816 w 10112"/>
              <a:gd name="T7" fmla="*/ 4675 h 9271"/>
              <a:gd name="T8" fmla="*/ 6135 w 10112"/>
              <a:gd name="T9" fmla="*/ 4419 h 9271"/>
              <a:gd name="T10" fmla="*/ 7301 w 10112"/>
              <a:gd name="T11" fmla="*/ 4285 h 9271"/>
              <a:gd name="T12" fmla="*/ 7301 w 10112"/>
              <a:gd name="T13" fmla="*/ 2946 h 9271"/>
              <a:gd name="T14" fmla="*/ 5962 w 10112"/>
              <a:gd name="T15" fmla="*/ 2946 h 9271"/>
              <a:gd name="T16" fmla="*/ 5843 w 10112"/>
              <a:gd name="T17" fmla="*/ 4140 h 9271"/>
              <a:gd name="T18" fmla="*/ 5543 w 10112"/>
              <a:gd name="T19" fmla="*/ 4381 h 9271"/>
              <a:gd name="T20" fmla="*/ 4844 w 10112"/>
              <a:gd name="T21" fmla="*/ 4101 h 9271"/>
              <a:gd name="T22" fmla="*/ 4673 w 10112"/>
              <a:gd name="T23" fmla="*/ 2629 h 9271"/>
              <a:gd name="T24" fmla="*/ 5048 w 10112"/>
              <a:gd name="T25" fmla="*/ 2368 h 9271"/>
              <a:gd name="T26" fmla="*/ 5048 w 10112"/>
              <a:gd name="T27" fmla="*/ 512 h 9271"/>
              <a:gd name="T28" fmla="*/ 3192 w 10112"/>
              <a:gd name="T29" fmla="*/ 512 h 9271"/>
              <a:gd name="T30" fmla="*/ 3192 w 10112"/>
              <a:gd name="T31" fmla="*/ 2368 h 9271"/>
              <a:gd name="T32" fmla="*/ 3978 w 10112"/>
              <a:gd name="T33" fmla="*/ 2744 h 9271"/>
              <a:gd name="T34" fmla="*/ 4282 w 10112"/>
              <a:gd name="T35" fmla="*/ 4175 h 9271"/>
              <a:gd name="T36" fmla="*/ 3800 w 10112"/>
              <a:gd name="T37" fmla="*/ 4480 h 9271"/>
              <a:gd name="T38" fmla="*/ 3627 w 10112"/>
              <a:gd name="T39" fmla="*/ 4693 h 9271"/>
              <a:gd name="T40" fmla="*/ 2666 w 10112"/>
              <a:gd name="T41" fmla="*/ 4210 h 9271"/>
              <a:gd name="T42" fmla="*/ 2520 w 10112"/>
              <a:gd name="T43" fmla="*/ 3823 h 9271"/>
              <a:gd name="T44" fmla="*/ 1805 w 10112"/>
              <a:gd name="T45" fmla="*/ 3823 h 9271"/>
              <a:gd name="T46" fmla="*/ 1805 w 10112"/>
              <a:gd name="T47" fmla="*/ 4539 h 9271"/>
              <a:gd name="T48" fmla="*/ 2486 w 10112"/>
              <a:gd name="T49" fmla="*/ 4567 h 9271"/>
              <a:gd name="T50" fmla="*/ 3464 w 10112"/>
              <a:gd name="T51" fmla="*/ 5058 h 9271"/>
              <a:gd name="T52" fmla="*/ 3486 w 10112"/>
              <a:gd name="T53" fmla="*/ 5826 h 9271"/>
              <a:gd name="T54" fmla="*/ 2174 w 10112"/>
              <a:gd name="T55" fmla="*/ 6744 h 9271"/>
              <a:gd name="T56" fmla="*/ 513 w 10112"/>
              <a:gd name="T57" fmla="*/ 6903 h 9271"/>
              <a:gd name="T58" fmla="*/ 513 w 10112"/>
              <a:gd name="T59" fmla="*/ 8759 h 9271"/>
              <a:gd name="T60" fmla="*/ 2368 w 10112"/>
              <a:gd name="T61" fmla="*/ 8759 h 9271"/>
              <a:gd name="T62" fmla="*/ 2693 w 10112"/>
              <a:gd name="T63" fmla="*/ 7442 h 9271"/>
              <a:gd name="T64" fmla="*/ 3801 w 10112"/>
              <a:gd name="T65" fmla="*/ 6335 h 9271"/>
              <a:gd name="T66" fmla="*/ 4509 w 10112"/>
              <a:gd name="T67" fmla="*/ 6700 h 9271"/>
              <a:gd name="T68" fmla="*/ 4561 w 10112"/>
              <a:gd name="T69" fmla="*/ 7335 h 9271"/>
              <a:gd name="T70" fmla="*/ 4275 w 10112"/>
              <a:gd name="T71" fmla="*/ 7525 h 9271"/>
              <a:gd name="T72" fmla="*/ 4275 w 10112"/>
              <a:gd name="T73" fmla="*/ 8741 h 9271"/>
              <a:gd name="T74" fmla="*/ 5491 w 10112"/>
              <a:gd name="T75" fmla="*/ 8741 h 9271"/>
              <a:gd name="T76" fmla="*/ 5491 w 10112"/>
              <a:gd name="T77" fmla="*/ 7525 h 9271"/>
              <a:gd name="T78" fmla="*/ 4958 w 10112"/>
              <a:gd name="T79" fmla="*/ 7280 h 9271"/>
              <a:gd name="T80" fmla="*/ 4911 w 10112"/>
              <a:gd name="T81" fmla="*/ 6705 h 9271"/>
              <a:gd name="T82" fmla="*/ 5656 w 10112"/>
              <a:gd name="T83" fmla="*/ 6335 h 9271"/>
              <a:gd name="T84" fmla="*/ 5720 w 10112"/>
              <a:gd name="T85" fmla="*/ 6265 h 9271"/>
              <a:gd name="T86" fmla="*/ 7369 w 10112"/>
              <a:gd name="T87" fmla="*/ 7352 h 9271"/>
              <a:gd name="T88" fmla="*/ 7744 w 10112"/>
              <a:gd name="T89" fmla="*/ 8423 h 9271"/>
              <a:gd name="T90" fmla="*/ 9600 w 10112"/>
              <a:gd name="T91" fmla="*/ 8423 h 9271"/>
              <a:gd name="T92" fmla="*/ 9600 w 10112"/>
              <a:gd name="T93" fmla="*/ 6567 h 9271"/>
              <a:gd name="T94" fmla="*/ 7744 w 10112"/>
              <a:gd name="T95" fmla="*/ 6568 h 9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12" h="9271">
                <a:moveTo>
                  <a:pt x="7744" y="6568"/>
                </a:moveTo>
                <a:cubicBezTo>
                  <a:pt x="7743" y="6568"/>
                  <a:pt x="7743" y="6568"/>
                  <a:pt x="7743" y="6569"/>
                </a:cubicBezTo>
                <a:lnTo>
                  <a:pt x="6007" y="5696"/>
                </a:lnTo>
                <a:cubicBezTo>
                  <a:pt x="6085" y="5350"/>
                  <a:pt x="6021" y="4979"/>
                  <a:pt x="5816" y="4675"/>
                </a:cubicBezTo>
                <a:lnTo>
                  <a:pt x="6135" y="4419"/>
                </a:lnTo>
                <a:cubicBezTo>
                  <a:pt x="6500" y="4645"/>
                  <a:pt x="6984" y="4602"/>
                  <a:pt x="7301" y="4285"/>
                </a:cubicBezTo>
                <a:cubicBezTo>
                  <a:pt x="7671" y="3915"/>
                  <a:pt x="7671" y="3316"/>
                  <a:pt x="7301" y="2946"/>
                </a:cubicBezTo>
                <a:cubicBezTo>
                  <a:pt x="6931" y="2576"/>
                  <a:pt x="6332" y="2576"/>
                  <a:pt x="5962" y="2946"/>
                </a:cubicBezTo>
                <a:cubicBezTo>
                  <a:pt x="5637" y="3271"/>
                  <a:pt x="5598" y="3772"/>
                  <a:pt x="5843" y="4140"/>
                </a:cubicBezTo>
                <a:lnTo>
                  <a:pt x="5543" y="4381"/>
                </a:lnTo>
                <a:cubicBezTo>
                  <a:pt x="5337" y="4217"/>
                  <a:pt x="5094" y="4123"/>
                  <a:pt x="4844" y="4101"/>
                </a:cubicBezTo>
                <a:lnTo>
                  <a:pt x="4673" y="2629"/>
                </a:lnTo>
                <a:cubicBezTo>
                  <a:pt x="4809" y="2566"/>
                  <a:pt x="4936" y="2480"/>
                  <a:pt x="5048" y="2368"/>
                </a:cubicBezTo>
                <a:cubicBezTo>
                  <a:pt x="5560" y="1856"/>
                  <a:pt x="5560" y="1024"/>
                  <a:pt x="5048" y="512"/>
                </a:cubicBezTo>
                <a:cubicBezTo>
                  <a:pt x="4536" y="0"/>
                  <a:pt x="3705" y="0"/>
                  <a:pt x="3192" y="512"/>
                </a:cubicBezTo>
                <a:cubicBezTo>
                  <a:pt x="2680" y="1025"/>
                  <a:pt x="2680" y="1856"/>
                  <a:pt x="3192" y="2368"/>
                </a:cubicBezTo>
                <a:cubicBezTo>
                  <a:pt x="3412" y="2588"/>
                  <a:pt x="3691" y="2713"/>
                  <a:pt x="3978" y="2744"/>
                </a:cubicBezTo>
                <a:lnTo>
                  <a:pt x="4282" y="4175"/>
                </a:lnTo>
                <a:cubicBezTo>
                  <a:pt x="4106" y="4238"/>
                  <a:pt x="3941" y="4339"/>
                  <a:pt x="3800" y="4480"/>
                </a:cubicBezTo>
                <a:cubicBezTo>
                  <a:pt x="3734" y="4546"/>
                  <a:pt x="3677" y="4617"/>
                  <a:pt x="3627" y="4693"/>
                </a:cubicBezTo>
                <a:lnTo>
                  <a:pt x="2666" y="4210"/>
                </a:lnTo>
                <a:cubicBezTo>
                  <a:pt x="2673" y="4071"/>
                  <a:pt x="2626" y="3930"/>
                  <a:pt x="2520" y="3823"/>
                </a:cubicBezTo>
                <a:cubicBezTo>
                  <a:pt x="2322" y="3626"/>
                  <a:pt x="2002" y="3626"/>
                  <a:pt x="1805" y="3823"/>
                </a:cubicBezTo>
                <a:cubicBezTo>
                  <a:pt x="1607" y="4021"/>
                  <a:pt x="1607" y="4341"/>
                  <a:pt x="1805" y="4539"/>
                </a:cubicBezTo>
                <a:cubicBezTo>
                  <a:pt x="1991" y="4726"/>
                  <a:pt x="2287" y="4734"/>
                  <a:pt x="2486" y="4567"/>
                </a:cubicBezTo>
                <a:lnTo>
                  <a:pt x="3464" y="5058"/>
                </a:lnTo>
                <a:cubicBezTo>
                  <a:pt x="3395" y="5310"/>
                  <a:pt x="3402" y="5578"/>
                  <a:pt x="3486" y="5826"/>
                </a:cubicBezTo>
                <a:lnTo>
                  <a:pt x="2174" y="6744"/>
                </a:lnTo>
                <a:cubicBezTo>
                  <a:pt x="1663" y="6399"/>
                  <a:pt x="964" y="6452"/>
                  <a:pt x="513" y="6903"/>
                </a:cubicBezTo>
                <a:cubicBezTo>
                  <a:pt x="0" y="7416"/>
                  <a:pt x="0" y="8247"/>
                  <a:pt x="513" y="8759"/>
                </a:cubicBezTo>
                <a:cubicBezTo>
                  <a:pt x="1025" y="9271"/>
                  <a:pt x="1856" y="9271"/>
                  <a:pt x="2368" y="8759"/>
                </a:cubicBezTo>
                <a:cubicBezTo>
                  <a:pt x="2725" y="8403"/>
                  <a:pt x="2832" y="7892"/>
                  <a:pt x="2693" y="7442"/>
                </a:cubicBezTo>
                <a:lnTo>
                  <a:pt x="3801" y="6335"/>
                </a:lnTo>
                <a:cubicBezTo>
                  <a:pt x="4001" y="6535"/>
                  <a:pt x="4250" y="6656"/>
                  <a:pt x="4509" y="6700"/>
                </a:cubicBezTo>
                <a:lnTo>
                  <a:pt x="4561" y="7335"/>
                </a:lnTo>
                <a:cubicBezTo>
                  <a:pt x="4457" y="7377"/>
                  <a:pt x="4359" y="7440"/>
                  <a:pt x="4275" y="7525"/>
                </a:cubicBezTo>
                <a:cubicBezTo>
                  <a:pt x="3939" y="7861"/>
                  <a:pt x="3939" y="8405"/>
                  <a:pt x="4275" y="8741"/>
                </a:cubicBezTo>
                <a:cubicBezTo>
                  <a:pt x="4611" y="9077"/>
                  <a:pt x="5155" y="9077"/>
                  <a:pt x="5491" y="8741"/>
                </a:cubicBezTo>
                <a:cubicBezTo>
                  <a:pt x="5827" y="8405"/>
                  <a:pt x="5827" y="7861"/>
                  <a:pt x="5491" y="7525"/>
                </a:cubicBezTo>
                <a:cubicBezTo>
                  <a:pt x="5342" y="7376"/>
                  <a:pt x="5152" y="7297"/>
                  <a:pt x="4958" y="7280"/>
                </a:cubicBezTo>
                <a:lnTo>
                  <a:pt x="4911" y="6705"/>
                </a:lnTo>
                <a:cubicBezTo>
                  <a:pt x="5184" y="6667"/>
                  <a:pt x="5447" y="6545"/>
                  <a:pt x="5656" y="6335"/>
                </a:cubicBezTo>
                <a:cubicBezTo>
                  <a:pt x="5679" y="6313"/>
                  <a:pt x="5699" y="6289"/>
                  <a:pt x="5720" y="6265"/>
                </a:cubicBezTo>
                <a:lnTo>
                  <a:pt x="7369" y="7352"/>
                </a:lnTo>
                <a:cubicBezTo>
                  <a:pt x="7327" y="7734"/>
                  <a:pt x="7452" y="8130"/>
                  <a:pt x="7744" y="8423"/>
                </a:cubicBezTo>
                <a:cubicBezTo>
                  <a:pt x="8257" y="8935"/>
                  <a:pt x="9088" y="8935"/>
                  <a:pt x="9600" y="8423"/>
                </a:cubicBezTo>
                <a:cubicBezTo>
                  <a:pt x="10112" y="7910"/>
                  <a:pt x="10112" y="7079"/>
                  <a:pt x="9600" y="6567"/>
                </a:cubicBezTo>
                <a:cubicBezTo>
                  <a:pt x="9087" y="6055"/>
                  <a:pt x="8256" y="6055"/>
                  <a:pt x="7744" y="6568"/>
                </a:cubicBezTo>
                <a:close/>
              </a:path>
            </a:pathLst>
          </a:custGeom>
          <a:solidFill>
            <a:schemeClr val="accent3">
              <a:lumMod val="75000"/>
            </a:schemeClr>
          </a:solidFill>
          <a:ln>
            <a:noFill/>
          </a:ln>
        </p:spPr>
      </p:sp>
      <p:sp>
        <p:nvSpPr>
          <p:cNvPr id="45" name="文本框 44">
            <a:extLst>
              <a:ext uri="{FF2B5EF4-FFF2-40B4-BE49-F238E27FC236}">
                <a16:creationId xmlns:a16="http://schemas.microsoft.com/office/drawing/2014/main" id="{9A7BE664-038A-48C0-9426-FD5C8E7E9608}"/>
              </a:ext>
            </a:extLst>
          </p:cNvPr>
          <p:cNvSpPr txBox="1"/>
          <p:nvPr/>
        </p:nvSpPr>
        <p:spPr>
          <a:xfrm>
            <a:off x="6660155" y="1236292"/>
            <a:ext cx="1466849" cy="282656"/>
          </a:xfrm>
          <a:prstGeom prst="round1Rect">
            <a:avLst>
              <a:gd name="adj" fmla="val 50000"/>
            </a:avLst>
          </a:prstGeom>
          <a:gradFill>
            <a:gsLst>
              <a:gs pos="0">
                <a:schemeClr val="accent1"/>
              </a:gs>
              <a:gs pos="50000">
                <a:schemeClr val="accent2"/>
              </a:gs>
            </a:gsLst>
            <a:lin ang="0" scaled="0"/>
          </a:gradFill>
        </p:spPr>
        <p:txBody>
          <a:bodyPr wrap="square" rtlCol="0" anchor="ctr">
            <a:normAutofit/>
          </a:bodyPr>
          <a:lstStyle/>
          <a:p>
            <a:r>
              <a:rPr lang="zh-CN" altLang="en-US" sz="1000" dirty="0">
                <a:solidFill>
                  <a:schemeClr val="bg1"/>
                </a:solidFill>
              </a:rPr>
              <a:t>仁肃勤朴、求是奋发</a:t>
            </a:r>
          </a:p>
        </p:txBody>
      </p:sp>
    </p:spTree>
    <p:extLst>
      <p:ext uri="{BB962C8B-B14F-4D97-AF65-F5344CB8AC3E}">
        <p14:creationId xmlns:p14="http://schemas.microsoft.com/office/powerpoint/2010/main" val="40968591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937A9A-5CE1-42C4-95B3-094CF61E7D76}"/>
              </a:ext>
            </a:extLst>
          </p:cNvPr>
          <p:cNvSpPr>
            <a:spLocks noGrp="1"/>
          </p:cNvSpPr>
          <p:nvPr>
            <p:ph type="title"/>
          </p:nvPr>
        </p:nvSpPr>
        <p:spPr/>
        <p:txBody>
          <a:bodyPr/>
          <a:lstStyle/>
          <a:p>
            <a:r>
              <a:rPr lang="en-US" altLang="zh-CN" dirty="0"/>
              <a:t>4</a:t>
            </a:r>
            <a:r>
              <a:rPr lang="zh-CN" altLang="en-US" dirty="0"/>
              <a:t>图</a:t>
            </a:r>
            <a:r>
              <a:rPr lang="en-US" altLang="zh-CN" dirty="0"/>
              <a:t>+4</a:t>
            </a:r>
            <a:r>
              <a:rPr lang="zh-CN" altLang="en-US" dirty="0"/>
              <a:t>文字</a:t>
            </a:r>
          </a:p>
        </p:txBody>
      </p:sp>
      <p:sp>
        <p:nvSpPr>
          <p:cNvPr id="2" name="日期占位符 1">
            <a:extLst>
              <a:ext uri="{FF2B5EF4-FFF2-40B4-BE49-F238E27FC236}">
                <a16:creationId xmlns:a16="http://schemas.microsoft.com/office/drawing/2014/main" id="{EA2A9B27-9B4F-48C6-B755-7D28DA7598C7}"/>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D1A48993-F69D-4445-8233-EED49D3414BE}"/>
              </a:ext>
            </a:extLst>
          </p:cNvPr>
          <p:cNvSpPr>
            <a:spLocks noGrp="1"/>
          </p:cNvSpPr>
          <p:nvPr>
            <p:ph type="sldNum" sz="quarter" idx="4"/>
          </p:nvPr>
        </p:nvSpPr>
        <p:spPr/>
        <p:txBody>
          <a:bodyPr/>
          <a:lstStyle/>
          <a:p>
            <a:fld id="{B74810B7-83A7-424C-93C8-85BC983329C6}" type="slidenum">
              <a:rPr lang="zh-CN" altLang="en-US" smtClean="0"/>
              <a:t>14</a:t>
            </a:fld>
            <a:endParaRPr lang="zh-CN" altLang="en-US"/>
          </a:p>
        </p:txBody>
      </p:sp>
      <p:sp>
        <p:nvSpPr>
          <p:cNvPr id="11" name="文本占位符 10">
            <a:extLst>
              <a:ext uri="{FF2B5EF4-FFF2-40B4-BE49-F238E27FC236}">
                <a16:creationId xmlns:a16="http://schemas.microsoft.com/office/drawing/2014/main" id="{B8553D51-9A89-4B5F-9CCF-DBB92F6C7080}"/>
              </a:ext>
            </a:extLst>
          </p:cNvPr>
          <p:cNvSpPr>
            <a:spLocks noGrp="1"/>
          </p:cNvSpPr>
          <p:nvPr>
            <p:ph type="body" sz="quarter" idx="17"/>
          </p:nvPr>
        </p:nvSpPr>
        <p:spPr/>
        <p:txBody>
          <a:bodyPr/>
          <a:lstStyle/>
          <a:p>
            <a:r>
              <a:rPr lang="zh-CN" altLang="en-US" dirty="0"/>
              <a:t>替换图片方法：删除图片，点击露出部分中心的图标，选择自己的图片即可。</a:t>
            </a:r>
          </a:p>
        </p:txBody>
      </p:sp>
      <p:sp>
        <p:nvSpPr>
          <p:cNvPr id="12" name="文本占位符 11">
            <a:extLst>
              <a:ext uri="{FF2B5EF4-FFF2-40B4-BE49-F238E27FC236}">
                <a16:creationId xmlns:a16="http://schemas.microsoft.com/office/drawing/2014/main" id="{579AD5FC-E386-4053-A284-E10C809D06E8}"/>
              </a:ext>
            </a:extLst>
          </p:cNvPr>
          <p:cNvSpPr>
            <a:spLocks noGrp="1"/>
          </p:cNvSpPr>
          <p:nvPr>
            <p:ph type="body" sz="quarter" idx="18"/>
          </p:nvPr>
        </p:nvSpPr>
        <p:spPr/>
        <p:txBody>
          <a:bodyPr/>
          <a:lstStyle/>
          <a:p>
            <a:r>
              <a:rPr lang="zh-CN" altLang="en-US" dirty="0"/>
              <a:t>替换图片方法：删除图片，点击露出部分中心的图标，选择自己的图片即可。</a:t>
            </a:r>
          </a:p>
        </p:txBody>
      </p:sp>
      <p:sp>
        <p:nvSpPr>
          <p:cNvPr id="13" name="文本占位符 12">
            <a:extLst>
              <a:ext uri="{FF2B5EF4-FFF2-40B4-BE49-F238E27FC236}">
                <a16:creationId xmlns:a16="http://schemas.microsoft.com/office/drawing/2014/main" id="{82D7F808-CED3-4D71-A77F-4CD1DEE37CA6}"/>
              </a:ext>
            </a:extLst>
          </p:cNvPr>
          <p:cNvSpPr>
            <a:spLocks noGrp="1"/>
          </p:cNvSpPr>
          <p:nvPr>
            <p:ph type="body" sz="quarter" idx="19"/>
          </p:nvPr>
        </p:nvSpPr>
        <p:spPr/>
        <p:txBody>
          <a:bodyPr/>
          <a:lstStyle/>
          <a:p>
            <a:r>
              <a:rPr lang="zh-CN" altLang="en-US" dirty="0"/>
              <a:t>替换图片方法：删除图片，点击露出部分中心的图标，选择自己的图片即可。</a:t>
            </a:r>
          </a:p>
        </p:txBody>
      </p:sp>
      <p:sp>
        <p:nvSpPr>
          <p:cNvPr id="14" name="文本占位符 13">
            <a:extLst>
              <a:ext uri="{FF2B5EF4-FFF2-40B4-BE49-F238E27FC236}">
                <a16:creationId xmlns:a16="http://schemas.microsoft.com/office/drawing/2014/main" id="{CE534F21-9E4E-45D9-B9B3-FD54A6AD7A47}"/>
              </a:ext>
            </a:extLst>
          </p:cNvPr>
          <p:cNvSpPr>
            <a:spLocks noGrp="1"/>
          </p:cNvSpPr>
          <p:nvPr>
            <p:ph type="body" sz="quarter" idx="20"/>
          </p:nvPr>
        </p:nvSpPr>
        <p:spPr/>
        <p:txBody>
          <a:bodyPr/>
          <a:lstStyle/>
          <a:p>
            <a:r>
              <a:rPr lang="zh-CN" altLang="en-US" dirty="0"/>
              <a:t>替换图片方法：删除图片，点击露出部分中心的图标，选择自己的图片即可。</a:t>
            </a:r>
          </a:p>
        </p:txBody>
      </p:sp>
      <p:sp>
        <p:nvSpPr>
          <p:cNvPr id="35" name="文本框 34">
            <a:extLst>
              <a:ext uri="{FF2B5EF4-FFF2-40B4-BE49-F238E27FC236}">
                <a16:creationId xmlns:a16="http://schemas.microsoft.com/office/drawing/2014/main" id="{0F18C754-7775-4300-816D-AD950A3371EE}"/>
              </a:ext>
            </a:extLst>
          </p:cNvPr>
          <p:cNvSpPr txBox="1"/>
          <p:nvPr/>
        </p:nvSpPr>
        <p:spPr>
          <a:xfrm>
            <a:off x="898594" y="3548038"/>
            <a:ext cx="1852382" cy="369332"/>
          </a:xfrm>
          <a:prstGeom prst="rect">
            <a:avLst/>
          </a:prstGeom>
          <a:noFill/>
          <a:ln>
            <a:noFill/>
          </a:ln>
        </p:spPr>
        <p:txBody>
          <a:bodyPr wrap="square" rtlCol="0">
            <a:normAutofit/>
          </a:bodyPr>
          <a:lstStyle/>
          <a:p>
            <a:pPr algn="ctr"/>
            <a:r>
              <a:rPr lang="zh-CN" altLang="en-US" b="1" dirty="0"/>
              <a:t>小标题</a:t>
            </a:r>
          </a:p>
        </p:txBody>
      </p:sp>
      <p:sp>
        <p:nvSpPr>
          <p:cNvPr id="40" name="文本框 39">
            <a:extLst>
              <a:ext uri="{FF2B5EF4-FFF2-40B4-BE49-F238E27FC236}">
                <a16:creationId xmlns:a16="http://schemas.microsoft.com/office/drawing/2014/main" id="{B3D90BE8-BC15-4361-A5DC-9844C541A695}"/>
              </a:ext>
            </a:extLst>
          </p:cNvPr>
          <p:cNvSpPr txBox="1"/>
          <p:nvPr/>
        </p:nvSpPr>
        <p:spPr>
          <a:xfrm>
            <a:off x="3628619" y="3548038"/>
            <a:ext cx="1852382" cy="369332"/>
          </a:xfrm>
          <a:prstGeom prst="rect">
            <a:avLst/>
          </a:prstGeom>
          <a:noFill/>
          <a:ln>
            <a:noFill/>
          </a:ln>
        </p:spPr>
        <p:txBody>
          <a:bodyPr wrap="square" rtlCol="0">
            <a:normAutofit/>
          </a:bodyPr>
          <a:lstStyle/>
          <a:p>
            <a:pPr algn="ctr"/>
            <a:r>
              <a:rPr lang="zh-CN" altLang="en-US" b="1" dirty="0"/>
              <a:t>小标题</a:t>
            </a:r>
          </a:p>
        </p:txBody>
      </p:sp>
      <p:sp>
        <p:nvSpPr>
          <p:cNvPr id="41" name="文本框 40">
            <a:extLst>
              <a:ext uri="{FF2B5EF4-FFF2-40B4-BE49-F238E27FC236}">
                <a16:creationId xmlns:a16="http://schemas.microsoft.com/office/drawing/2014/main" id="{0A987FA2-1124-4066-97D2-9DE6BF0FF291}"/>
              </a:ext>
            </a:extLst>
          </p:cNvPr>
          <p:cNvSpPr txBox="1"/>
          <p:nvPr/>
        </p:nvSpPr>
        <p:spPr>
          <a:xfrm>
            <a:off x="6358644" y="3548038"/>
            <a:ext cx="1852382" cy="369332"/>
          </a:xfrm>
          <a:prstGeom prst="rect">
            <a:avLst/>
          </a:prstGeom>
          <a:noFill/>
          <a:ln>
            <a:noFill/>
          </a:ln>
        </p:spPr>
        <p:txBody>
          <a:bodyPr wrap="square" rtlCol="0">
            <a:normAutofit/>
          </a:bodyPr>
          <a:lstStyle/>
          <a:p>
            <a:pPr algn="ctr"/>
            <a:r>
              <a:rPr lang="zh-CN" altLang="en-US" b="1" dirty="0"/>
              <a:t>小标题</a:t>
            </a:r>
          </a:p>
        </p:txBody>
      </p:sp>
      <p:sp>
        <p:nvSpPr>
          <p:cNvPr id="46" name="文本框 45">
            <a:extLst>
              <a:ext uri="{FF2B5EF4-FFF2-40B4-BE49-F238E27FC236}">
                <a16:creationId xmlns:a16="http://schemas.microsoft.com/office/drawing/2014/main" id="{5F3B0BD3-45DD-4625-A707-E1722E77C656}"/>
              </a:ext>
            </a:extLst>
          </p:cNvPr>
          <p:cNvSpPr txBox="1"/>
          <p:nvPr/>
        </p:nvSpPr>
        <p:spPr>
          <a:xfrm>
            <a:off x="9088669" y="3548038"/>
            <a:ext cx="1852382" cy="369332"/>
          </a:xfrm>
          <a:prstGeom prst="rect">
            <a:avLst/>
          </a:prstGeom>
          <a:noFill/>
          <a:ln>
            <a:noFill/>
          </a:ln>
        </p:spPr>
        <p:txBody>
          <a:bodyPr wrap="square" rtlCol="0">
            <a:normAutofit/>
          </a:bodyPr>
          <a:lstStyle/>
          <a:p>
            <a:pPr algn="ctr"/>
            <a:r>
              <a:rPr lang="zh-CN" altLang="en-US" b="1" dirty="0"/>
              <a:t>小标题</a:t>
            </a:r>
          </a:p>
        </p:txBody>
      </p:sp>
      <p:pic>
        <p:nvPicPr>
          <p:cNvPr id="8" name="图片占位符 7">
            <a:extLst>
              <a:ext uri="{FF2B5EF4-FFF2-40B4-BE49-F238E27FC236}">
                <a16:creationId xmlns:a16="http://schemas.microsoft.com/office/drawing/2014/main" id="{DC1659CB-10E5-44CE-B19A-93860ACA4649}"/>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pic>
        <p:nvPicPr>
          <p:cNvPr id="16" name="图片占位符 15">
            <a:extLst>
              <a:ext uri="{FF2B5EF4-FFF2-40B4-BE49-F238E27FC236}">
                <a16:creationId xmlns:a16="http://schemas.microsoft.com/office/drawing/2014/main" id="{42C7A219-FFDC-4B89-AC8D-B4AC1892D766}"/>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p:pic>
      <p:pic>
        <p:nvPicPr>
          <p:cNvPr id="23" name="图片占位符 22">
            <a:extLst>
              <a:ext uri="{FF2B5EF4-FFF2-40B4-BE49-F238E27FC236}">
                <a16:creationId xmlns:a16="http://schemas.microsoft.com/office/drawing/2014/main" id="{5C5A158B-0B55-4A4D-9894-8A0290A47315}"/>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a:stretch>
            <a:fillRect/>
          </a:stretch>
        </p:blipFill>
        <p:spPr/>
      </p:pic>
      <p:pic>
        <p:nvPicPr>
          <p:cNvPr id="28" name="图片占位符 27">
            <a:extLst>
              <a:ext uri="{FF2B5EF4-FFF2-40B4-BE49-F238E27FC236}">
                <a16:creationId xmlns:a16="http://schemas.microsoft.com/office/drawing/2014/main" id="{91B98E26-D132-4A2A-AE97-8E97901B4266}"/>
              </a:ext>
            </a:extLst>
          </p:cNvPr>
          <p:cNvPicPr>
            <a:picLocks noGrp="1" noChangeAspect="1"/>
          </p:cNvPicPr>
          <p:nvPr>
            <p:ph type="pic" sz="quarter" idx="13"/>
          </p:nvPr>
        </p:nvPicPr>
        <p:blipFill>
          <a:blip r:embed="rId6"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00871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59E69E2A-EB17-4D47-90F0-4C48652A95CF}"/>
              </a:ext>
            </a:extLst>
          </p:cNvPr>
          <p:cNvSpPr/>
          <p:nvPr/>
        </p:nvSpPr>
        <p:spPr>
          <a:xfrm>
            <a:off x="1575335" y="-1091665"/>
            <a:ext cx="9041330" cy="9041330"/>
          </a:xfrm>
          <a:prstGeom prst="ellipse">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616021F-3D7A-4944-A502-F78CEB7FD2DC}"/>
              </a:ext>
            </a:extLst>
          </p:cNvPr>
          <p:cNvSpPr/>
          <p:nvPr/>
        </p:nvSpPr>
        <p:spPr>
          <a:xfrm>
            <a:off x="1854200" y="-812800"/>
            <a:ext cx="8483600" cy="8483600"/>
          </a:xfrm>
          <a:prstGeom prst="ellipse">
            <a:avLst/>
          </a:prstGeom>
          <a:gradFill flip="none" rotWithShape="1">
            <a:gsLst>
              <a:gs pos="0">
                <a:schemeClr val="accent1"/>
              </a:gs>
              <a:gs pos="100000">
                <a:schemeClr val="accent1"/>
              </a:gs>
              <a:gs pos="80000">
                <a:schemeClr val="accent2">
                  <a:alpha val="0"/>
                </a:schemeClr>
              </a:gs>
              <a:gs pos="20000">
                <a:schemeClr val="accent2">
                  <a:alpha val="0"/>
                </a:schemeClr>
              </a:gs>
            </a:gsLst>
            <a:path path="circle">
              <a:fillToRect l="100000" t="100000"/>
            </a:path>
            <a:tileRect r="-100000" b="-100000"/>
          </a:gradFill>
          <a:ln w="19050">
            <a:gradFill flip="none" rotWithShape="1">
              <a:gsLst>
                <a:gs pos="0">
                  <a:schemeClr val="accent1">
                    <a:alpha val="50000"/>
                  </a:schemeClr>
                </a:gs>
                <a:gs pos="100000">
                  <a:schemeClr val="accent1">
                    <a:alpha val="50000"/>
                  </a:schemeClr>
                </a:gs>
                <a:gs pos="90000">
                  <a:schemeClr val="accent2">
                    <a:alpha val="0"/>
                  </a:schemeClr>
                </a:gs>
                <a:gs pos="1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83147C8-D7E7-4F92-B3E6-1DB598F8AF61}"/>
              </a:ext>
            </a:extLst>
          </p:cNvPr>
          <p:cNvSpPr/>
          <p:nvPr/>
        </p:nvSpPr>
        <p:spPr>
          <a:xfrm>
            <a:off x="1733550" y="-933450"/>
            <a:ext cx="8724900" cy="8724900"/>
          </a:xfrm>
          <a:prstGeom prst="ellipse">
            <a:avLst/>
          </a:prstGeom>
          <a:noFill/>
          <a:ln w="9525">
            <a:gradFill flip="none" rotWithShape="1">
              <a:gsLst>
                <a:gs pos="0">
                  <a:schemeClr val="accent1">
                    <a:alpha val="50000"/>
                  </a:schemeClr>
                </a:gs>
                <a:gs pos="100000">
                  <a:schemeClr val="accent1">
                    <a:alpha val="50000"/>
                  </a:schemeClr>
                </a:gs>
                <a:gs pos="80000">
                  <a:schemeClr val="accent2">
                    <a:alpha val="0"/>
                  </a:schemeClr>
                </a:gs>
                <a:gs pos="20000">
                  <a:schemeClr val="accent2">
                    <a:alpha val="0"/>
                  </a:schemeClr>
                </a:gs>
              </a:gsLst>
              <a:lin ang="18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a:extLst>
              <a:ext uri="{FF2B5EF4-FFF2-40B4-BE49-F238E27FC236}">
                <a16:creationId xmlns:a16="http://schemas.microsoft.com/office/drawing/2014/main" id="{E86B2ED0-51AB-4799-83B7-23C97596BBD4}"/>
              </a:ext>
            </a:extLst>
          </p:cNvPr>
          <p:cNvSpPr>
            <a:spLocks noGrp="1"/>
          </p:cNvSpPr>
          <p:nvPr>
            <p:ph type="dt" sz="half" idx="10"/>
          </p:nvPr>
        </p:nvSpPr>
        <p:spPr/>
        <p:txBody>
          <a:bodyPr/>
          <a:lstStyle/>
          <a:p>
            <a:r>
              <a:rPr lang="zh-CN" altLang="en-US"/>
              <a:t>仁肃勤朴、求是奋发</a:t>
            </a:r>
          </a:p>
        </p:txBody>
      </p:sp>
      <p:sp>
        <p:nvSpPr>
          <p:cNvPr id="17" name="灯片编号占位符 16">
            <a:extLst>
              <a:ext uri="{FF2B5EF4-FFF2-40B4-BE49-F238E27FC236}">
                <a16:creationId xmlns:a16="http://schemas.microsoft.com/office/drawing/2014/main" id="{CB278737-A747-4F5F-A5FF-260686E5B2B5}"/>
              </a:ext>
            </a:extLst>
          </p:cNvPr>
          <p:cNvSpPr>
            <a:spLocks noGrp="1"/>
          </p:cNvSpPr>
          <p:nvPr>
            <p:ph type="sldNum" sz="quarter" idx="12"/>
          </p:nvPr>
        </p:nvSpPr>
        <p:spPr/>
        <p:txBody>
          <a:bodyPr/>
          <a:lstStyle/>
          <a:p>
            <a:fld id="{B74810B7-83A7-424C-93C8-85BC983329C6}" type="slidenum">
              <a:rPr lang="zh-CN" altLang="en-US" smtClean="0"/>
              <a:pPr/>
              <a:t>15</a:t>
            </a:fld>
            <a:endParaRPr lang="zh-CN" altLang="en-US"/>
          </a:p>
        </p:txBody>
      </p:sp>
      <p:sp>
        <p:nvSpPr>
          <p:cNvPr id="41" name="文本占位符 40">
            <a:extLst>
              <a:ext uri="{FF2B5EF4-FFF2-40B4-BE49-F238E27FC236}">
                <a16:creationId xmlns:a16="http://schemas.microsoft.com/office/drawing/2014/main" id="{BC63804E-B7E0-462E-BCC4-425952A08C1A}"/>
              </a:ext>
            </a:extLst>
          </p:cNvPr>
          <p:cNvSpPr>
            <a:spLocks noGrp="1"/>
          </p:cNvSpPr>
          <p:nvPr>
            <p:ph type="body" sz="quarter" idx="13"/>
          </p:nvPr>
        </p:nvSpPr>
        <p:spPr/>
        <p:txBody>
          <a:bodyPr/>
          <a:lstStyle/>
          <a:p>
            <a:r>
              <a:rPr lang="en-US" altLang="zh-CN" dirty="0"/>
              <a:t>02</a:t>
            </a:r>
            <a:endParaRPr lang="zh-CN" altLang="en-US" dirty="0"/>
          </a:p>
        </p:txBody>
      </p:sp>
      <p:sp>
        <p:nvSpPr>
          <p:cNvPr id="42" name="文本占位符 41">
            <a:extLst>
              <a:ext uri="{FF2B5EF4-FFF2-40B4-BE49-F238E27FC236}">
                <a16:creationId xmlns:a16="http://schemas.microsoft.com/office/drawing/2014/main" id="{0553F3B8-B912-4816-BE7F-2C2037EEDB9C}"/>
              </a:ext>
            </a:extLst>
          </p:cNvPr>
          <p:cNvSpPr>
            <a:spLocks noGrp="1"/>
          </p:cNvSpPr>
          <p:nvPr>
            <p:ph type="body" sz="quarter" idx="14"/>
          </p:nvPr>
        </p:nvSpPr>
        <p:spPr/>
        <p:txBody>
          <a:bodyPr/>
          <a:lstStyle/>
          <a:p>
            <a:r>
              <a:rPr lang="zh-CN" altLang="en-US" dirty="0"/>
              <a:t>研究目的</a:t>
            </a:r>
          </a:p>
        </p:txBody>
      </p:sp>
      <p:sp>
        <p:nvSpPr>
          <p:cNvPr id="43" name="文本占位符 42">
            <a:extLst>
              <a:ext uri="{FF2B5EF4-FFF2-40B4-BE49-F238E27FC236}">
                <a16:creationId xmlns:a16="http://schemas.microsoft.com/office/drawing/2014/main" id="{D406FBCF-C176-49E3-8F39-5EE3BB9BC241}"/>
              </a:ext>
            </a:extLst>
          </p:cNvPr>
          <p:cNvSpPr>
            <a:spLocks noGrp="1"/>
          </p:cNvSpPr>
          <p:nvPr>
            <p:ph type="body" sz="quarter" idx="15"/>
          </p:nvPr>
        </p:nvSpPr>
        <p:spPr/>
        <p:txBody>
          <a:bodyPr/>
          <a:lstStyle/>
          <a:p>
            <a:r>
              <a:rPr lang="zh-CN" altLang="en-US" dirty="0"/>
              <a:t>温州医科大学是浙江省省属普通高等学校。</a:t>
            </a:r>
            <a:endParaRPr lang="en-US" altLang="zh-CN" dirty="0"/>
          </a:p>
          <a:p>
            <a:r>
              <a:rPr lang="zh-CN" altLang="en-US" dirty="0"/>
              <a:t>学校可溯源至创办于</a:t>
            </a:r>
            <a:r>
              <a:rPr lang="en-US" altLang="zh-CN" dirty="0"/>
              <a:t>1912</a:t>
            </a:r>
            <a:r>
              <a:rPr lang="zh-CN" altLang="en-US" dirty="0"/>
              <a:t>年的浙江医学专门学校</a:t>
            </a:r>
          </a:p>
          <a:p>
            <a:endParaRPr lang="zh-CN" altLang="en-US" dirty="0"/>
          </a:p>
        </p:txBody>
      </p:sp>
      <p:sp>
        <p:nvSpPr>
          <p:cNvPr id="7" name="文本占位符 6">
            <a:extLst>
              <a:ext uri="{FF2B5EF4-FFF2-40B4-BE49-F238E27FC236}">
                <a16:creationId xmlns:a16="http://schemas.microsoft.com/office/drawing/2014/main" id="{D85117D4-D9EC-47B1-A15F-107B26F962D3}"/>
              </a:ext>
            </a:extLst>
          </p:cNvPr>
          <p:cNvSpPr>
            <a:spLocks noGrp="1"/>
          </p:cNvSpPr>
          <p:nvPr>
            <p:ph type="body" sz="quarter" idx="16"/>
          </p:nvPr>
        </p:nvSpPr>
        <p:spPr/>
        <p:txBody>
          <a:bodyPr/>
          <a:lstStyle/>
          <a:p>
            <a:r>
              <a:rPr lang="en-US" altLang="zh-CN" dirty="0"/>
              <a:t>Research Objective</a:t>
            </a:r>
            <a:endParaRPr lang="zh-CN" altLang="en-US" dirty="0"/>
          </a:p>
        </p:txBody>
      </p:sp>
      <p:sp>
        <p:nvSpPr>
          <p:cNvPr id="26" name="椭圆 25">
            <a:extLst>
              <a:ext uri="{FF2B5EF4-FFF2-40B4-BE49-F238E27FC236}">
                <a16:creationId xmlns:a16="http://schemas.microsoft.com/office/drawing/2014/main" id="{F615EF98-D9EB-4CBA-92B1-F25E5800F021}"/>
              </a:ext>
            </a:extLst>
          </p:cNvPr>
          <p:cNvSpPr/>
          <p:nvPr/>
        </p:nvSpPr>
        <p:spPr>
          <a:xfrm>
            <a:off x="5225482"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B778614-FEA5-48AF-95A5-016F21DCB826}"/>
              </a:ext>
            </a:extLst>
          </p:cNvPr>
          <p:cNvSpPr/>
          <p:nvPr/>
        </p:nvSpPr>
        <p:spPr>
          <a:xfrm>
            <a:off x="5622574"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7B6902B-21FB-4DFD-A016-DFABD1AF9078}"/>
              </a:ext>
            </a:extLst>
          </p:cNvPr>
          <p:cNvSpPr/>
          <p:nvPr/>
        </p:nvSpPr>
        <p:spPr>
          <a:xfrm>
            <a:off x="6019666"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D2D3C98-35D4-4A3C-BD4E-01AA32D266F5}"/>
              </a:ext>
            </a:extLst>
          </p:cNvPr>
          <p:cNvSpPr/>
          <p:nvPr/>
        </p:nvSpPr>
        <p:spPr>
          <a:xfrm>
            <a:off x="6416758"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E7664DE-2BED-4268-A108-F4671F79A55B}"/>
              </a:ext>
            </a:extLst>
          </p:cNvPr>
          <p:cNvSpPr/>
          <p:nvPr/>
        </p:nvSpPr>
        <p:spPr>
          <a:xfrm>
            <a:off x="6813851"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图形 329">
            <a:extLst>
              <a:ext uri="{FF2B5EF4-FFF2-40B4-BE49-F238E27FC236}">
                <a16:creationId xmlns:a16="http://schemas.microsoft.com/office/drawing/2014/main" id="{70E8350E-CF6F-47E9-AE2A-21EEABF3CF9D}"/>
              </a:ext>
            </a:extLst>
          </p:cNvPr>
          <p:cNvGrpSpPr/>
          <p:nvPr/>
        </p:nvGrpSpPr>
        <p:grpSpPr>
          <a:xfrm>
            <a:off x="5701990" y="930279"/>
            <a:ext cx="788020" cy="475188"/>
            <a:chOff x="9099655" y="3426259"/>
            <a:chExt cx="947737" cy="571500"/>
          </a:xfrm>
          <a:gradFill flip="none" rotWithShape="1">
            <a:gsLst>
              <a:gs pos="0">
                <a:schemeClr val="accent1">
                  <a:alpha val="50000"/>
                </a:schemeClr>
              </a:gs>
              <a:gs pos="100000">
                <a:schemeClr val="accent3">
                  <a:alpha val="50000"/>
                </a:schemeClr>
              </a:gs>
              <a:gs pos="66000">
                <a:schemeClr val="accent2">
                  <a:alpha val="50000"/>
                </a:schemeClr>
              </a:gs>
            </a:gsLst>
            <a:path path="circle">
              <a:fillToRect t="100000" r="100000"/>
            </a:path>
            <a:tileRect l="-100000" b="-100000"/>
          </a:gradFill>
        </p:grpSpPr>
        <p:grpSp>
          <p:nvGrpSpPr>
            <p:cNvPr id="19" name="图形 329">
              <a:extLst>
                <a:ext uri="{FF2B5EF4-FFF2-40B4-BE49-F238E27FC236}">
                  <a16:creationId xmlns:a16="http://schemas.microsoft.com/office/drawing/2014/main" id="{2D651367-99D2-4437-AA86-5E279060115E}"/>
                </a:ext>
              </a:extLst>
            </p:cNvPr>
            <p:cNvGrpSpPr/>
            <p:nvPr/>
          </p:nvGrpSpPr>
          <p:grpSpPr>
            <a:xfrm>
              <a:off x="9099655" y="3426259"/>
              <a:ext cx="947737" cy="570547"/>
              <a:chOff x="9099655" y="3426259"/>
              <a:chExt cx="947737" cy="570547"/>
            </a:xfrm>
            <a:grpFill/>
          </p:grpSpPr>
          <p:sp>
            <p:nvSpPr>
              <p:cNvPr id="21" name="任意多边形: 形状 20">
                <a:extLst>
                  <a:ext uri="{FF2B5EF4-FFF2-40B4-BE49-F238E27FC236}">
                    <a16:creationId xmlns:a16="http://schemas.microsoft.com/office/drawing/2014/main" id="{578F9231-6BB2-4F0A-9BA3-EA417FEEF359}"/>
                  </a:ext>
                </a:extLst>
              </p:cNvPr>
              <p:cNvSpPr/>
              <p:nvPr/>
            </p:nvSpPr>
            <p:spPr>
              <a:xfrm>
                <a:off x="9527328" y="3848216"/>
                <a:ext cx="94297" cy="147637"/>
              </a:xfrm>
              <a:custGeom>
                <a:avLst/>
                <a:gdLst>
                  <a:gd name="connsiteX0" fmla="*/ 46672 w 94297"/>
                  <a:gd name="connsiteY0" fmla="*/ 0 h 147637"/>
                  <a:gd name="connsiteX1" fmla="*/ 0 w 94297"/>
                  <a:gd name="connsiteY1" fmla="*/ 46672 h 147637"/>
                  <a:gd name="connsiteX2" fmla="*/ 0 w 94297"/>
                  <a:gd name="connsiteY2" fmla="*/ 147638 h 147637"/>
                  <a:gd name="connsiteX3" fmla="*/ 94297 w 94297"/>
                  <a:gd name="connsiteY3" fmla="*/ 147638 h 147637"/>
                  <a:gd name="connsiteX4" fmla="*/ 94297 w 94297"/>
                  <a:gd name="connsiteY4" fmla="*/ 46672 h 147637"/>
                  <a:gd name="connsiteX5" fmla="*/ 46672 w 94297"/>
                  <a:gd name="connsiteY5" fmla="*/ 0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 h="147637">
                    <a:moveTo>
                      <a:pt x="46672" y="0"/>
                    </a:moveTo>
                    <a:cubicBezTo>
                      <a:pt x="20955" y="0"/>
                      <a:pt x="0" y="20955"/>
                      <a:pt x="0" y="46672"/>
                    </a:cubicBezTo>
                    <a:lnTo>
                      <a:pt x="0" y="147638"/>
                    </a:lnTo>
                    <a:lnTo>
                      <a:pt x="94297" y="147638"/>
                    </a:lnTo>
                    <a:lnTo>
                      <a:pt x="94297" y="46672"/>
                    </a:lnTo>
                    <a:cubicBezTo>
                      <a:pt x="93345" y="20955"/>
                      <a:pt x="72390" y="0"/>
                      <a:pt x="46672" y="0"/>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2DB9CD69-467C-4B30-BB5B-1BC582CCBC11}"/>
                  </a:ext>
                </a:extLst>
              </p:cNvPr>
              <p:cNvSpPr/>
              <p:nvPr/>
            </p:nvSpPr>
            <p:spPr>
              <a:xfrm>
                <a:off x="9784503" y="3845359"/>
                <a:ext cx="28575" cy="78104"/>
              </a:xfrm>
              <a:custGeom>
                <a:avLst/>
                <a:gdLst>
                  <a:gd name="connsiteX0" fmla="*/ 0 w 28575"/>
                  <a:gd name="connsiteY0" fmla="*/ 2858 h 78104"/>
                  <a:gd name="connsiteX1" fmla="*/ 0 w 28575"/>
                  <a:gd name="connsiteY1" fmla="*/ 78105 h 78104"/>
                  <a:gd name="connsiteX2" fmla="*/ 28575 w 28575"/>
                  <a:gd name="connsiteY2" fmla="*/ 77152 h 78104"/>
                  <a:gd name="connsiteX3" fmla="*/ 28575 w 28575"/>
                  <a:gd name="connsiteY3" fmla="*/ 0 h 78104"/>
                  <a:gd name="connsiteX4" fmla="*/ 0 w 28575"/>
                  <a:gd name="connsiteY4" fmla="*/ 2858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4">
                    <a:moveTo>
                      <a:pt x="0" y="2858"/>
                    </a:moveTo>
                    <a:lnTo>
                      <a:pt x="0" y="78105"/>
                    </a:lnTo>
                    <a:cubicBezTo>
                      <a:pt x="9525" y="78105"/>
                      <a:pt x="19050" y="78105"/>
                      <a:pt x="28575" y="77152"/>
                    </a:cubicBezTo>
                    <a:lnTo>
                      <a:pt x="28575" y="0"/>
                    </a:lnTo>
                    <a:cubicBezTo>
                      <a:pt x="20002" y="952"/>
                      <a:pt x="10477" y="1905"/>
                      <a:pt x="0" y="2858"/>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2AEC19DF-1C01-462F-AE99-E5DEDF1415CD}"/>
                  </a:ext>
                </a:extLst>
              </p:cNvPr>
              <p:cNvSpPr/>
              <p:nvPr/>
            </p:nvSpPr>
            <p:spPr>
              <a:xfrm>
                <a:off x="9834033" y="3839644"/>
                <a:ext cx="28575" cy="83819"/>
              </a:xfrm>
              <a:custGeom>
                <a:avLst/>
                <a:gdLst>
                  <a:gd name="connsiteX0" fmla="*/ 0 w 28575"/>
                  <a:gd name="connsiteY0" fmla="*/ 3810 h 83819"/>
                  <a:gd name="connsiteX1" fmla="*/ 0 w 28575"/>
                  <a:gd name="connsiteY1" fmla="*/ 83820 h 83819"/>
                  <a:gd name="connsiteX2" fmla="*/ 28575 w 28575"/>
                  <a:gd name="connsiteY2" fmla="*/ 82867 h 83819"/>
                  <a:gd name="connsiteX3" fmla="*/ 28575 w 28575"/>
                  <a:gd name="connsiteY3" fmla="*/ 0 h 83819"/>
                  <a:gd name="connsiteX4" fmla="*/ 0 w 28575"/>
                  <a:gd name="connsiteY4" fmla="*/ 381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3810"/>
                    </a:moveTo>
                    <a:lnTo>
                      <a:pt x="0" y="83820"/>
                    </a:lnTo>
                    <a:cubicBezTo>
                      <a:pt x="9525" y="83820"/>
                      <a:pt x="19050" y="83820"/>
                      <a:pt x="28575" y="82867"/>
                    </a:cubicBezTo>
                    <a:lnTo>
                      <a:pt x="28575" y="0"/>
                    </a:lnTo>
                    <a:cubicBezTo>
                      <a:pt x="20003" y="1905"/>
                      <a:pt x="10478" y="2857"/>
                      <a:pt x="0" y="3810"/>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2A684DBF-28C5-4E3C-B5A6-A48B0727D74C}"/>
                  </a:ext>
                </a:extLst>
              </p:cNvPr>
              <p:cNvSpPr/>
              <p:nvPr/>
            </p:nvSpPr>
            <p:spPr>
              <a:xfrm>
                <a:off x="9883562" y="3832976"/>
                <a:ext cx="28575" cy="89535"/>
              </a:xfrm>
              <a:custGeom>
                <a:avLst/>
                <a:gdLst>
                  <a:gd name="connsiteX0" fmla="*/ 0 w 28575"/>
                  <a:gd name="connsiteY0" fmla="*/ 89535 h 89535"/>
                  <a:gd name="connsiteX1" fmla="*/ 28575 w 28575"/>
                  <a:gd name="connsiteY1" fmla="*/ 88583 h 89535"/>
                  <a:gd name="connsiteX2" fmla="*/ 28575 w 28575"/>
                  <a:gd name="connsiteY2" fmla="*/ 0 h 89535"/>
                  <a:gd name="connsiteX3" fmla="*/ 0 w 28575"/>
                  <a:gd name="connsiteY3" fmla="*/ 3810 h 89535"/>
                  <a:gd name="connsiteX4" fmla="*/ 0 w 28575"/>
                  <a:gd name="connsiteY4" fmla="*/ 89535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89535"/>
                    </a:moveTo>
                    <a:cubicBezTo>
                      <a:pt x="9525" y="89535"/>
                      <a:pt x="19050" y="88583"/>
                      <a:pt x="28575" y="88583"/>
                    </a:cubicBezTo>
                    <a:lnTo>
                      <a:pt x="28575" y="0"/>
                    </a:lnTo>
                    <a:cubicBezTo>
                      <a:pt x="19050" y="1905"/>
                      <a:pt x="9525" y="2858"/>
                      <a:pt x="0" y="3810"/>
                    </a:cubicBezTo>
                    <a:lnTo>
                      <a:pt x="0" y="89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3D806B5E-19D0-4C68-983C-60362412B4FA}"/>
                  </a:ext>
                </a:extLst>
              </p:cNvPr>
              <p:cNvSpPr/>
              <p:nvPr/>
            </p:nvSpPr>
            <p:spPr>
              <a:xfrm>
                <a:off x="10008340" y="3712961"/>
                <a:ext cx="39052" cy="283844"/>
              </a:xfrm>
              <a:custGeom>
                <a:avLst/>
                <a:gdLst>
                  <a:gd name="connsiteX0" fmla="*/ 0 w 39052"/>
                  <a:gd name="connsiteY0" fmla="*/ 0 h 283844"/>
                  <a:gd name="connsiteX1" fmla="*/ 0 w 39052"/>
                  <a:gd name="connsiteY1" fmla="*/ 283845 h 283844"/>
                  <a:gd name="connsiteX2" fmla="*/ 39052 w 39052"/>
                  <a:gd name="connsiteY2" fmla="*/ 277178 h 283844"/>
                  <a:gd name="connsiteX3" fmla="*/ 39052 w 39052"/>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39052" h="283844">
                    <a:moveTo>
                      <a:pt x="0" y="0"/>
                    </a:moveTo>
                    <a:lnTo>
                      <a:pt x="0" y="283845"/>
                    </a:lnTo>
                    <a:lnTo>
                      <a:pt x="39052" y="277178"/>
                    </a:lnTo>
                    <a:lnTo>
                      <a:pt x="39052" y="43815"/>
                    </a:lnTo>
                    <a:close/>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A2C4A5B-8C6A-46AA-9A67-7DA2C9B82AA5}"/>
                  </a:ext>
                </a:extLst>
              </p:cNvPr>
              <p:cNvSpPr/>
              <p:nvPr/>
            </p:nvSpPr>
            <p:spPr>
              <a:xfrm>
                <a:off x="9929283" y="3839644"/>
                <a:ext cx="20954" cy="157162"/>
              </a:xfrm>
              <a:custGeom>
                <a:avLst/>
                <a:gdLst>
                  <a:gd name="connsiteX0" fmla="*/ 0 w 20954"/>
                  <a:gd name="connsiteY0" fmla="*/ 157162 h 157162"/>
                  <a:gd name="connsiteX1" fmla="*/ 20955 w 20954"/>
                  <a:gd name="connsiteY1" fmla="*/ 157162 h 157162"/>
                  <a:gd name="connsiteX2" fmla="*/ 20955 w 20954"/>
                  <a:gd name="connsiteY2" fmla="*/ 20002 h 157162"/>
                  <a:gd name="connsiteX3" fmla="*/ 0 w 20954"/>
                  <a:gd name="connsiteY3" fmla="*/ 0 h 157162"/>
                </a:gdLst>
                <a:ahLst/>
                <a:cxnLst>
                  <a:cxn ang="0">
                    <a:pos x="connsiteX0" y="connsiteY0"/>
                  </a:cxn>
                  <a:cxn ang="0">
                    <a:pos x="connsiteX1" y="connsiteY1"/>
                  </a:cxn>
                  <a:cxn ang="0">
                    <a:pos x="connsiteX2" y="connsiteY2"/>
                  </a:cxn>
                  <a:cxn ang="0">
                    <a:pos x="connsiteX3" y="connsiteY3"/>
                  </a:cxn>
                </a:cxnLst>
                <a:rect l="l" t="t" r="r" b="b"/>
                <a:pathLst>
                  <a:path w="20954" h="157162">
                    <a:moveTo>
                      <a:pt x="0" y="157162"/>
                    </a:moveTo>
                    <a:lnTo>
                      <a:pt x="20955" y="157162"/>
                    </a:lnTo>
                    <a:lnTo>
                      <a:pt x="20955" y="20002"/>
                    </a:lnTo>
                    <a:lnTo>
                      <a:pt x="0" y="0"/>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21AD7B8-8FBE-47F8-B29C-5DB2E5EBA7B6}"/>
                  </a:ext>
                </a:extLst>
              </p:cNvPr>
              <p:cNvSpPr/>
              <p:nvPr/>
            </p:nvSpPr>
            <p:spPr>
              <a:xfrm>
                <a:off x="9565428" y="3426259"/>
                <a:ext cx="16192" cy="46672"/>
              </a:xfrm>
              <a:custGeom>
                <a:avLst/>
                <a:gdLst>
                  <a:gd name="connsiteX0" fmla="*/ 8572 w 16192"/>
                  <a:gd name="connsiteY0" fmla="*/ 0 h 46672"/>
                  <a:gd name="connsiteX1" fmla="*/ 0 w 16192"/>
                  <a:gd name="connsiteY1" fmla="*/ 46673 h 46672"/>
                  <a:gd name="connsiteX2" fmla="*/ 16192 w 16192"/>
                  <a:gd name="connsiteY2" fmla="*/ 46673 h 46672"/>
                </a:gdLst>
                <a:ahLst/>
                <a:cxnLst>
                  <a:cxn ang="0">
                    <a:pos x="connsiteX0" y="connsiteY0"/>
                  </a:cxn>
                  <a:cxn ang="0">
                    <a:pos x="connsiteX1" y="connsiteY1"/>
                  </a:cxn>
                  <a:cxn ang="0">
                    <a:pos x="connsiteX2" y="connsiteY2"/>
                  </a:cxn>
                </a:cxnLst>
                <a:rect l="l" t="t" r="r" b="b"/>
                <a:pathLst>
                  <a:path w="16192" h="46672">
                    <a:moveTo>
                      <a:pt x="8572" y="0"/>
                    </a:moveTo>
                    <a:lnTo>
                      <a:pt x="0" y="46673"/>
                    </a:lnTo>
                    <a:lnTo>
                      <a:pt x="16192" y="46673"/>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995B33F4-E5CC-471A-BE6C-AE5787720A80}"/>
                  </a:ext>
                </a:extLst>
              </p:cNvPr>
              <p:cNvSpPr/>
              <p:nvPr/>
            </p:nvSpPr>
            <p:spPr>
              <a:xfrm>
                <a:off x="9099655" y="3712961"/>
                <a:ext cx="40004" cy="283844"/>
              </a:xfrm>
              <a:custGeom>
                <a:avLst/>
                <a:gdLst>
                  <a:gd name="connsiteX0" fmla="*/ 0 w 40004"/>
                  <a:gd name="connsiteY0" fmla="*/ 277178 h 283844"/>
                  <a:gd name="connsiteX1" fmla="*/ 40005 w 40004"/>
                  <a:gd name="connsiteY1" fmla="*/ 283845 h 283844"/>
                  <a:gd name="connsiteX2" fmla="*/ 40005 w 40004"/>
                  <a:gd name="connsiteY2" fmla="*/ 0 h 283844"/>
                  <a:gd name="connsiteX3" fmla="*/ 0 w 40004"/>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40004" h="283844">
                    <a:moveTo>
                      <a:pt x="0" y="277178"/>
                    </a:moveTo>
                    <a:lnTo>
                      <a:pt x="40005" y="283845"/>
                    </a:lnTo>
                    <a:lnTo>
                      <a:pt x="40005" y="0"/>
                    </a:lnTo>
                    <a:lnTo>
                      <a:pt x="0" y="43815"/>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9B41E0FC-634B-4F49-AD20-57DE643946A3}"/>
                  </a:ext>
                </a:extLst>
              </p:cNvPr>
              <p:cNvSpPr/>
              <p:nvPr/>
            </p:nvSpPr>
            <p:spPr>
              <a:xfrm>
                <a:off x="9404455" y="3602471"/>
                <a:ext cx="338137" cy="10477"/>
              </a:xfrm>
              <a:custGeom>
                <a:avLst/>
                <a:gdLst>
                  <a:gd name="connsiteX0" fmla="*/ 0 w 338137"/>
                  <a:gd name="connsiteY0" fmla="*/ 0 h 10477"/>
                  <a:gd name="connsiteX1" fmla="*/ 338137 w 338137"/>
                  <a:gd name="connsiteY1" fmla="*/ 0 h 10477"/>
                  <a:gd name="connsiteX2" fmla="*/ 338137 w 338137"/>
                  <a:gd name="connsiteY2" fmla="*/ 10477 h 10477"/>
                  <a:gd name="connsiteX3" fmla="*/ 0 w 338137"/>
                  <a:gd name="connsiteY3" fmla="*/ 10477 h 10477"/>
                </a:gdLst>
                <a:ahLst/>
                <a:cxnLst>
                  <a:cxn ang="0">
                    <a:pos x="connsiteX0" y="connsiteY0"/>
                  </a:cxn>
                  <a:cxn ang="0">
                    <a:pos x="connsiteX1" y="connsiteY1"/>
                  </a:cxn>
                  <a:cxn ang="0">
                    <a:pos x="connsiteX2" y="connsiteY2"/>
                  </a:cxn>
                  <a:cxn ang="0">
                    <a:pos x="connsiteX3" y="connsiteY3"/>
                  </a:cxn>
                </a:cxnLst>
                <a:rect l="l" t="t" r="r" b="b"/>
                <a:pathLst>
                  <a:path w="338137" h="10477">
                    <a:moveTo>
                      <a:pt x="0" y="0"/>
                    </a:moveTo>
                    <a:lnTo>
                      <a:pt x="338137" y="0"/>
                    </a:lnTo>
                    <a:lnTo>
                      <a:pt x="338137" y="10477"/>
                    </a:lnTo>
                    <a:lnTo>
                      <a:pt x="0" y="10477"/>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E1C57ED3-4FC5-4DA6-A2FD-2D9005189919}"/>
                  </a:ext>
                </a:extLst>
              </p:cNvPr>
              <p:cNvSpPr/>
              <p:nvPr/>
            </p:nvSpPr>
            <p:spPr>
              <a:xfrm>
                <a:off x="9432078" y="3479598"/>
                <a:ext cx="283845" cy="112395"/>
              </a:xfrm>
              <a:custGeom>
                <a:avLst/>
                <a:gdLst>
                  <a:gd name="connsiteX0" fmla="*/ 141922 w 283845"/>
                  <a:gd name="connsiteY0" fmla="*/ 0 h 112395"/>
                  <a:gd name="connsiteX1" fmla="*/ 0 w 283845"/>
                  <a:gd name="connsiteY1" fmla="*/ 112395 h 112395"/>
                  <a:gd name="connsiteX2" fmla="*/ 283845 w 283845"/>
                  <a:gd name="connsiteY2" fmla="*/ 112395 h 112395"/>
                  <a:gd name="connsiteX3" fmla="*/ 141922 w 283845"/>
                  <a:gd name="connsiteY3" fmla="*/ 0 h 112395"/>
                </a:gdLst>
                <a:ahLst/>
                <a:cxnLst>
                  <a:cxn ang="0">
                    <a:pos x="connsiteX0" y="connsiteY0"/>
                  </a:cxn>
                  <a:cxn ang="0">
                    <a:pos x="connsiteX1" y="connsiteY1"/>
                  </a:cxn>
                  <a:cxn ang="0">
                    <a:pos x="connsiteX2" y="connsiteY2"/>
                  </a:cxn>
                  <a:cxn ang="0">
                    <a:pos x="connsiteX3" y="connsiteY3"/>
                  </a:cxn>
                </a:cxnLst>
                <a:rect l="l" t="t" r="r" b="b"/>
                <a:pathLst>
                  <a:path w="283845" h="112395">
                    <a:moveTo>
                      <a:pt x="141922" y="0"/>
                    </a:moveTo>
                    <a:cubicBezTo>
                      <a:pt x="72390" y="0"/>
                      <a:pt x="15240" y="48577"/>
                      <a:pt x="0" y="112395"/>
                    </a:cubicBezTo>
                    <a:lnTo>
                      <a:pt x="283845" y="112395"/>
                    </a:lnTo>
                    <a:cubicBezTo>
                      <a:pt x="268605" y="47625"/>
                      <a:pt x="210502" y="0"/>
                      <a:pt x="141922" y="0"/>
                    </a:cubicBez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88ADBC9-C835-4DEF-947C-8D724250173E}"/>
                  </a:ext>
                </a:extLst>
              </p:cNvPr>
              <p:cNvSpPr/>
              <p:nvPr/>
            </p:nvSpPr>
            <p:spPr>
              <a:xfrm>
                <a:off x="9784503" y="3938704"/>
                <a:ext cx="127634" cy="58102"/>
              </a:xfrm>
              <a:custGeom>
                <a:avLst/>
                <a:gdLst>
                  <a:gd name="connsiteX0" fmla="*/ 0 w 127634"/>
                  <a:gd name="connsiteY0" fmla="*/ 58102 h 58102"/>
                  <a:gd name="connsiteX1" fmla="*/ 28575 w 127634"/>
                  <a:gd name="connsiteY1" fmla="*/ 58102 h 58102"/>
                  <a:gd name="connsiteX2" fmla="*/ 28575 w 127634"/>
                  <a:gd name="connsiteY2" fmla="*/ 25717 h 58102"/>
                  <a:gd name="connsiteX3" fmla="*/ 39052 w 127634"/>
                  <a:gd name="connsiteY3" fmla="*/ 15240 h 58102"/>
                  <a:gd name="connsiteX4" fmla="*/ 49530 w 127634"/>
                  <a:gd name="connsiteY4" fmla="*/ 25717 h 58102"/>
                  <a:gd name="connsiteX5" fmla="*/ 49530 w 127634"/>
                  <a:gd name="connsiteY5" fmla="*/ 58102 h 58102"/>
                  <a:gd name="connsiteX6" fmla="*/ 78105 w 127634"/>
                  <a:gd name="connsiteY6" fmla="*/ 58102 h 58102"/>
                  <a:gd name="connsiteX7" fmla="*/ 78105 w 127634"/>
                  <a:gd name="connsiteY7" fmla="*/ 25717 h 58102"/>
                  <a:gd name="connsiteX8" fmla="*/ 88583 w 127634"/>
                  <a:gd name="connsiteY8" fmla="*/ 15240 h 58102"/>
                  <a:gd name="connsiteX9" fmla="*/ 99060 w 127634"/>
                  <a:gd name="connsiteY9" fmla="*/ 25717 h 58102"/>
                  <a:gd name="connsiteX10" fmla="*/ 99060 w 127634"/>
                  <a:gd name="connsiteY10" fmla="*/ 58102 h 58102"/>
                  <a:gd name="connsiteX11" fmla="*/ 127635 w 127634"/>
                  <a:gd name="connsiteY11" fmla="*/ 58102 h 58102"/>
                  <a:gd name="connsiteX12" fmla="*/ 127635 w 127634"/>
                  <a:gd name="connsiteY12" fmla="*/ 0 h 58102"/>
                  <a:gd name="connsiteX13" fmla="*/ 0 w 127634"/>
                  <a:gd name="connsiteY13" fmla="*/ 2858 h 58102"/>
                  <a:gd name="connsiteX14" fmla="*/ 0 w 127634"/>
                  <a:gd name="connsiteY14" fmla="*/ 58102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4" h="58102">
                    <a:moveTo>
                      <a:pt x="0" y="58102"/>
                    </a:moveTo>
                    <a:lnTo>
                      <a:pt x="28575" y="58102"/>
                    </a:lnTo>
                    <a:lnTo>
                      <a:pt x="28575" y="25717"/>
                    </a:lnTo>
                    <a:cubicBezTo>
                      <a:pt x="28575" y="20002"/>
                      <a:pt x="33338" y="15240"/>
                      <a:pt x="39052" y="15240"/>
                    </a:cubicBezTo>
                    <a:cubicBezTo>
                      <a:pt x="44767" y="15240"/>
                      <a:pt x="49530" y="20002"/>
                      <a:pt x="49530" y="25717"/>
                    </a:cubicBezTo>
                    <a:lnTo>
                      <a:pt x="49530" y="58102"/>
                    </a:lnTo>
                    <a:lnTo>
                      <a:pt x="78105" y="58102"/>
                    </a:lnTo>
                    <a:lnTo>
                      <a:pt x="78105" y="25717"/>
                    </a:lnTo>
                    <a:cubicBezTo>
                      <a:pt x="78105" y="20002"/>
                      <a:pt x="82867" y="15240"/>
                      <a:pt x="88583" y="15240"/>
                    </a:cubicBezTo>
                    <a:cubicBezTo>
                      <a:pt x="94297" y="15240"/>
                      <a:pt x="99060" y="20002"/>
                      <a:pt x="99060" y="25717"/>
                    </a:cubicBezTo>
                    <a:lnTo>
                      <a:pt x="99060" y="58102"/>
                    </a:lnTo>
                    <a:lnTo>
                      <a:pt x="127635" y="58102"/>
                    </a:lnTo>
                    <a:lnTo>
                      <a:pt x="127635" y="0"/>
                    </a:lnTo>
                    <a:cubicBezTo>
                      <a:pt x="85725" y="952"/>
                      <a:pt x="42863" y="1905"/>
                      <a:pt x="0" y="2858"/>
                    </a:cubicBezTo>
                    <a:lnTo>
                      <a:pt x="0" y="5810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AEE41B8A-BF86-4045-8538-E2E0803DE2D8}"/>
                  </a:ext>
                </a:extLst>
              </p:cNvPr>
              <p:cNvSpPr/>
              <p:nvPr/>
            </p:nvSpPr>
            <p:spPr>
              <a:xfrm>
                <a:off x="9196810" y="3839644"/>
                <a:ext cx="20955" cy="157162"/>
              </a:xfrm>
              <a:custGeom>
                <a:avLst/>
                <a:gdLst>
                  <a:gd name="connsiteX0" fmla="*/ 0 w 20955"/>
                  <a:gd name="connsiteY0" fmla="*/ 157162 h 157162"/>
                  <a:gd name="connsiteX1" fmla="*/ 20955 w 20955"/>
                  <a:gd name="connsiteY1" fmla="*/ 157162 h 157162"/>
                  <a:gd name="connsiteX2" fmla="*/ 20955 w 20955"/>
                  <a:gd name="connsiteY2" fmla="*/ 0 h 157162"/>
                  <a:gd name="connsiteX3" fmla="*/ 0 w 20955"/>
                  <a:gd name="connsiteY3" fmla="*/ 20002 h 157162"/>
                </a:gdLst>
                <a:ahLst/>
                <a:cxnLst>
                  <a:cxn ang="0">
                    <a:pos x="connsiteX0" y="connsiteY0"/>
                  </a:cxn>
                  <a:cxn ang="0">
                    <a:pos x="connsiteX1" y="connsiteY1"/>
                  </a:cxn>
                  <a:cxn ang="0">
                    <a:pos x="connsiteX2" y="connsiteY2"/>
                  </a:cxn>
                  <a:cxn ang="0">
                    <a:pos x="connsiteX3" y="connsiteY3"/>
                  </a:cxn>
                </a:cxnLst>
                <a:rect l="l" t="t" r="r" b="b"/>
                <a:pathLst>
                  <a:path w="20955" h="157162">
                    <a:moveTo>
                      <a:pt x="0" y="157162"/>
                    </a:moveTo>
                    <a:lnTo>
                      <a:pt x="20955" y="157162"/>
                    </a:lnTo>
                    <a:lnTo>
                      <a:pt x="20955" y="0"/>
                    </a:lnTo>
                    <a:lnTo>
                      <a:pt x="0" y="20002"/>
                    </a:ln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73C1CE3C-314F-40A1-84F6-7C1576164613}"/>
                  </a:ext>
                </a:extLst>
              </p:cNvPr>
              <p:cNvSpPr/>
              <p:nvPr/>
            </p:nvSpPr>
            <p:spPr>
              <a:xfrm>
                <a:off x="9234910" y="3937751"/>
                <a:ext cx="127635" cy="59054"/>
              </a:xfrm>
              <a:custGeom>
                <a:avLst/>
                <a:gdLst>
                  <a:gd name="connsiteX0" fmla="*/ 0 w 127635"/>
                  <a:gd name="connsiteY0" fmla="*/ 59055 h 59054"/>
                  <a:gd name="connsiteX1" fmla="*/ 28575 w 127635"/>
                  <a:gd name="connsiteY1" fmla="*/ 59055 h 59054"/>
                  <a:gd name="connsiteX2" fmla="*/ 28575 w 127635"/>
                  <a:gd name="connsiteY2" fmla="*/ 26670 h 59054"/>
                  <a:gd name="connsiteX3" fmla="*/ 39052 w 127635"/>
                  <a:gd name="connsiteY3" fmla="*/ 16192 h 59054"/>
                  <a:gd name="connsiteX4" fmla="*/ 49530 w 127635"/>
                  <a:gd name="connsiteY4" fmla="*/ 26670 h 59054"/>
                  <a:gd name="connsiteX5" fmla="*/ 49530 w 127635"/>
                  <a:gd name="connsiteY5" fmla="*/ 59055 h 59054"/>
                  <a:gd name="connsiteX6" fmla="*/ 78105 w 127635"/>
                  <a:gd name="connsiteY6" fmla="*/ 59055 h 59054"/>
                  <a:gd name="connsiteX7" fmla="*/ 78105 w 127635"/>
                  <a:gd name="connsiteY7" fmla="*/ 26670 h 59054"/>
                  <a:gd name="connsiteX8" fmla="*/ 88583 w 127635"/>
                  <a:gd name="connsiteY8" fmla="*/ 16192 h 59054"/>
                  <a:gd name="connsiteX9" fmla="*/ 99060 w 127635"/>
                  <a:gd name="connsiteY9" fmla="*/ 26670 h 59054"/>
                  <a:gd name="connsiteX10" fmla="*/ 99060 w 127635"/>
                  <a:gd name="connsiteY10" fmla="*/ 59055 h 59054"/>
                  <a:gd name="connsiteX11" fmla="*/ 127635 w 127635"/>
                  <a:gd name="connsiteY11" fmla="*/ 59055 h 59054"/>
                  <a:gd name="connsiteX12" fmla="*/ 127635 w 127635"/>
                  <a:gd name="connsiteY12" fmla="*/ 2858 h 59054"/>
                  <a:gd name="connsiteX13" fmla="*/ 0 w 127635"/>
                  <a:gd name="connsiteY13" fmla="*/ 0 h 59054"/>
                  <a:gd name="connsiteX14" fmla="*/ 0 w 127635"/>
                  <a:gd name="connsiteY14" fmla="*/ 59055 h 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5" h="59054">
                    <a:moveTo>
                      <a:pt x="0" y="59055"/>
                    </a:moveTo>
                    <a:lnTo>
                      <a:pt x="28575" y="59055"/>
                    </a:lnTo>
                    <a:lnTo>
                      <a:pt x="28575" y="26670"/>
                    </a:lnTo>
                    <a:cubicBezTo>
                      <a:pt x="28575" y="20955"/>
                      <a:pt x="33338" y="16192"/>
                      <a:pt x="39052" y="16192"/>
                    </a:cubicBezTo>
                    <a:cubicBezTo>
                      <a:pt x="44768" y="16192"/>
                      <a:pt x="49530" y="20955"/>
                      <a:pt x="49530" y="26670"/>
                    </a:cubicBezTo>
                    <a:lnTo>
                      <a:pt x="49530" y="59055"/>
                    </a:lnTo>
                    <a:lnTo>
                      <a:pt x="78105" y="59055"/>
                    </a:lnTo>
                    <a:lnTo>
                      <a:pt x="78105" y="26670"/>
                    </a:lnTo>
                    <a:cubicBezTo>
                      <a:pt x="78105" y="20955"/>
                      <a:pt x="82868" y="16192"/>
                      <a:pt x="88583" y="16192"/>
                    </a:cubicBezTo>
                    <a:cubicBezTo>
                      <a:pt x="94298" y="16192"/>
                      <a:pt x="99060" y="20955"/>
                      <a:pt x="99060" y="26670"/>
                    </a:cubicBezTo>
                    <a:lnTo>
                      <a:pt x="99060" y="59055"/>
                    </a:lnTo>
                    <a:lnTo>
                      <a:pt x="127635" y="59055"/>
                    </a:lnTo>
                    <a:lnTo>
                      <a:pt x="127635" y="2858"/>
                    </a:lnTo>
                    <a:cubicBezTo>
                      <a:pt x="84773" y="1905"/>
                      <a:pt x="41910" y="953"/>
                      <a:pt x="0" y="0"/>
                    </a:cubicBezTo>
                    <a:lnTo>
                      <a:pt x="0" y="59055"/>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300CBBCF-3329-4839-A1D4-4582F469868C}"/>
                  </a:ext>
                </a:extLst>
              </p:cNvPr>
              <p:cNvSpPr/>
              <p:nvPr/>
            </p:nvSpPr>
            <p:spPr>
              <a:xfrm>
                <a:off x="9333970" y="3846311"/>
                <a:ext cx="28575" cy="78105"/>
              </a:xfrm>
              <a:custGeom>
                <a:avLst/>
                <a:gdLst>
                  <a:gd name="connsiteX0" fmla="*/ 0 w 28575"/>
                  <a:gd name="connsiteY0" fmla="*/ 77152 h 78105"/>
                  <a:gd name="connsiteX1" fmla="*/ 28575 w 28575"/>
                  <a:gd name="connsiteY1" fmla="*/ 78105 h 78105"/>
                  <a:gd name="connsiteX2" fmla="*/ 28575 w 28575"/>
                  <a:gd name="connsiteY2" fmla="*/ 2858 h 78105"/>
                  <a:gd name="connsiteX3" fmla="*/ 0 w 28575"/>
                  <a:gd name="connsiteY3" fmla="*/ 0 h 78105"/>
                  <a:gd name="connsiteX4" fmla="*/ 0 w 28575"/>
                  <a:gd name="connsiteY4" fmla="*/ 77152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5">
                    <a:moveTo>
                      <a:pt x="0" y="77152"/>
                    </a:moveTo>
                    <a:cubicBezTo>
                      <a:pt x="9525" y="77152"/>
                      <a:pt x="19050" y="77152"/>
                      <a:pt x="28575" y="78105"/>
                    </a:cubicBezTo>
                    <a:lnTo>
                      <a:pt x="28575" y="2858"/>
                    </a:lnTo>
                    <a:cubicBezTo>
                      <a:pt x="19050" y="1905"/>
                      <a:pt x="9525" y="952"/>
                      <a:pt x="0" y="0"/>
                    </a:cubicBezTo>
                    <a:lnTo>
                      <a:pt x="0" y="77152"/>
                    </a:lnTo>
                    <a:close/>
                  </a:path>
                </a:pathLst>
              </a:custGeom>
              <a:grp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CF73F7AB-10EE-479F-8277-EBB6FDD3A7C3}"/>
                  </a:ext>
                </a:extLst>
              </p:cNvPr>
              <p:cNvSpPr/>
              <p:nvPr/>
            </p:nvSpPr>
            <p:spPr>
              <a:xfrm>
                <a:off x="9284440" y="3839644"/>
                <a:ext cx="28575" cy="83819"/>
              </a:xfrm>
              <a:custGeom>
                <a:avLst/>
                <a:gdLst>
                  <a:gd name="connsiteX0" fmla="*/ 0 w 28575"/>
                  <a:gd name="connsiteY0" fmla="*/ 0 h 83819"/>
                  <a:gd name="connsiteX1" fmla="*/ 0 w 28575"/>
                  <a:gd name="connsiteY1" fmla="*/ 82867 h 83819"/>
                  <a:gd name="connsiteX2" fmla="*/ 28575 w 28575"/>
                  <a:gd name="connsiteY2" fmla="*/ 83820 h 83819"/>
                  <a:gd name="connsiteX3" fmla="*/ 28575 w 28575"/>
                  <a:gd name="connsiteY3" fmla="*/ 3810 h 83819"/>
                  <a:gd name="connsiteX4" fmla="*/ 0 w 28575"/>
                  <a:gd name="connsiteY4" fmla="*/ 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0"/>
                    </a:moveTo>
                    <a:lnTo>
                      <a:pt x="0" y="82867"/>
                    </a:lnTo>
                    <a:cubicBezTo>
                      <a:pt x="9525" y="82867"/>
                      <a:pt x="19050" y="82867"/>
                      <a:pt x="28575" y="83820"/>
                    </a:cubicBezTo>
                    <a:lnTo>
                      <a:pt x="28575" y="3810"/>
                    </a:lnTo>
                    <a:cubicBezTo>
                      <a:pt x="19050" y="2857"/>
                      <a:pt x="9525" y="1905"/>
                      <a:pt x="0" y="0"/>
                    </a:cubicBezTo>
                    <a:close/>
                  </a:path>
                </a:pathLst>
              </a:custGeom>
              <a:grp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53822A-74DD-47A8-A407-6A62B7D8883B}"/>
                  </a:ext>
                </a:extLst>
              </p:cNvPr>
              <p:cNvSpPr/>
              <p:nvPr/>
            </p:nvSpPr>
            <p:spPr>
              <a:xfrm>
                <a:off x="9234910" y="3832976"/>
                <a:ext cx="28575" cy="89535"/>
              </a:xfrm>
              <a:custGeom>
                <a:avLst/>
                <a:gdLst>
                  <a:gd name="connsiteX0" fmla="*/ 0 w 28575"/>
                  <a:gd name="connsiteY0" fmla="*/ 0 h 89535"/>
                  <a:gd name="connsiteX1" fmla="*/ 0 w 28575"/>
                  <a:gd name="connsiteY1" fmla="*/ 88583 h 89535"/>
                  <a:gd name="connsiteX2" fmla="*/ 28575 w 28575"/>
                  <a:gd name="connsiteY2" fmla="*/ 89535 h 89535"/>
                  <a:gd name="connsiteX3" fmla="*/ 28575 w 28575"/>
                  <a:gd name="connsiteY3" fmla="*/ 4763 h 89535"/>
                  <a:gd name="connsiteX4" fmla="*/ 0 w 28575"/>
                  <a:gd name="connsiteY4" fmla="*/ 0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0"/>
                    </a:moveTo>
                    <a:lnTo>
                      <a:pt x="0" y="88583"/>
                    </a:lnTo>
                    <a:cubicBezTo>
                      <a:pt x="9525" y="88583"/>
                      <a:pt x="19050" y="89535"/>
                      <a:pt x="28575" y="89535"/>
                    </a:cubicBezTo>
                    <a:lnTo>
                      <a:pt x="28575" y="4763"/>
                    </a:lnTo>
                    <a:cubicBezTo>
                      <a:pt x="19050" y="2858"/>
                      <a:pt x="9525" y="1905"/>
                      <a:pt x="0" y="0"/>
                    </a:cubicBezTo>
                    <a:close/>
                  </a:path>
                </a:pathLst>
              </a:custGeom>
              <a:grpFill/>
              <a:ln w="9525" cap="flat">
                <a:noFill/>
                <a:prstDash val="solid"/>
                <a:miter/>
              </a:ln>
            </p:spPr>
            <p:txBody>
              <a:bodyPr rtlCol="0" anchor="ctr"/>
              <a:lstStyle/>
              <a:p>
                <a:endParaRPr lang="zh-CN" altLang="en-US"/>
              </a:p>
            </p:txBody>
          </p:sp>
        </p:grpSp>
        <p:sp>
          <p:nvSpPr>
            <p:cNvPr id="20" name="任意多边形: 形状 19">
              <a:extLst>
                <a:ext uri="{FF2B5EF4-FFF2-40B4-BE49-F238E27FC236}">
                  <a16:creationId xmlns:a16="http://schemas.microsoft.com/office/drawing/2014/main" id="{EC137968-DB22-4C94-928F-40315A2E5554}"/>
                </a:ext>
              </a:extLst>
            </p:cNvPr>
            <p:cNvSpPr/>
            <p:nvPr/>
          </p:nvSpPr>
          <p:spPr>
            <a:xfrm>
              <a:off x="9151090" y="3622473"/>
              <a:ext cx="845820" cy="375285"/>
            </a:xfrm>
            <a:custGeom>
              <a:avLst/>
              <a:gdLst>
                <a:gd name="connsiteX0" fmla="*/ 845820 w 845820"/>
                <a:gd name="connsiteY0" fmla="*/ 89535 h 375285"/>
                <a:gd name="connsiteX1" fmla="*/ 645795 w 845820"/>
                <a:gd name="connsiteY1" fmla="*/ 123825 h 375285"/>
                <a:gd name="connsiteX2" fmla="*/ 592455 w 845820"/>
                <a:gd name="connsiteY2" fmla="*/ 98108 h 375285"/>
                <a:gd name="connsiteX3" fmla="*/ 592455 w 845820"/>
                <a:gd name="connsiteY3" fmla="*/ 0 h 375285"/>
                <a:gd name="connsiteX4" fmla="*/ 592455 w 845820"/>
                <a:gd name="connsiteY4" fmla="*/ 0 h 375285"/>
                <a:gd name="connsiteX5" fmla="*/ 587693 w 845820"/>
                <a:gd name="connsiteY5" fmla="*/ 0 h 375285"/>
                <a:gd name="connsiteX6" fmla="*/ 565785 w 845820"/>
                <a:gd name="connsiteY6" fmla="*/ 0 h 375285"/>
                <a:gd name="connsiteX7" fmla="*/ 557213 w 845820"/>
                <a:gd name="connsiteY7" fmla="*/ 8573 h 375285"/>
                <a:gd name="connsiteX8" fmla="*/ 557213 w 845820"/>
                <a:gd name="connsiteY8" fmla="*/ 81915 h 375285"/>
                <a:gd name="connsiteX9" fmla="*/ 538163 w 845820"/>
                <a:gd name="connsiteY9" fmla="*/ 72390 h 375285"/>
                <a:gd name="connsiteX10" fmla="*/ 538163 w 845820"/>
                <a:gd name="connsiteY10" fmla="*/ 8573 h 375285"/>
                <a:gd name="connsiteX11" fmla="*/ 529590 w 845820"/>
                <a:gd name="connsiteY11" fmla="*/ 0 h 375285"/>
                <a:gd name="connsiteX12" fmla="*/ 494347 w 845820"/>
                <a:gd name="connsiteY12" fmla="*/ 0 h 375285"/>
                <a:gd name="connsiteX13" fmla="*/ 485775 w 845820"/>
                <a:gd name="connsiteY13" fmla="*/ 8573 h 375285"/>
                <a:gd name="connsiteX14" fmla="*/ 485775 w 845820"/>
                <a:gd name="connsiteY14" fmla="*/ 47625 h 375285"/>
                <a:gd name="connsiteX15" fmla="*/ 466725 w 845820"/>
                <a:gd name="connsiteY15" fmla="*/ 38100 h 375285"/>
                <a:gd name="connsiteX16" fmla="*/ 466725 w 845820"/>
                <a:gd name="connsiteY16" fmla="*/ 8573 h 375285"/>
                <a:gd name="connsiteX17" fmla="*/ 458152 w 845820"/>
                <a:gd name="connsiteY17" fmla="*/ 0 h 375285"/>
                <a:gd name="connsiteX18" fmla="*/ 387667 w 845820"/>
                <a:gd name="connsiteY18" fmla="*/ 0 h 375285"/>
                <a:gd name="connsiteX19" fmla="*/ 379095 w 845820"/>
                <a:gd name="connsiteY19" fmla="*/ 8573 h 375285"/>
                <a:gd name="connsiteX20" fmla="*/ 379095 w 845820"/>
                <a:gd name="connsiteY20" fmla="*/ 38100 h 375285"/>
                <a:gd name="connsiteX21" fmla="*/ 360045 w 845820"/>
                <a:gd name="connsiteY21" fmla="*/ 47625 h 375285"/>
                <a:gd name="connsiteX22" fmla="*/ 360045 w 845820"/>
                <a:gd name="connsiteY22" fmla="*/ 8573 h 375285"/>
                <a:gd name="connsiteX23" fmla="*/ 351472 w 845820"/>
                <a:gd name="connsiteY23" fmla="*/ 0 h 375285"/>
                <a:gd name="connsiteX24" fmla="*/ 316230 w 845820"/>
                <a:gd name="connsiteY24" fmla="*/ 0 h 375285"/>
                <a:gd name="connsiteX25" fmla="*/ 307658 w 845820"/>
                <a:gd name="connsiteY25" fmla="*/ 8573 h 375285"/>
                <a:gd name="connsiteX26" fmla="*/ 307658 w 845820"/>
                <a:gd name="connsiteY26" fmla="*/ 72390 h 375285"/>
                <a:gd name="connsiteX27" fmla="*/ 288608 w 845820"/>
                <a:gd name="connsiteY27" fmla="*/ 81915 h 375285"/>
                <a:gd name="connsiteX28" fmla="*/ 288608 w 845820"/>
                <a:gd name="connsiteY28" fmla="*/ 8573 h 375285"/>
                <a:gd name="connsiteX29" fmla="*/ 280035 w 845820"/>
                <a:gd name="connsiteY29" fmla="*/ 0 h 375285"/>
                <a:gd name="connsiteX30" fmla="*/ 254317 w 845820"/>
                <a:gd name="connsiteY30" fmla="*/ 0 h 375285"/>
                <a:gd name="connsiteX31" fmla="*/ 254317 w 845820"/>
                <a:gd name="connsiteY31" fmla="*/ 99060 h 375285"/>
                <a:gd name="connsiteX32" fmla="*/ 200025 w 845820"/>
                <a:gd name="connsiteY32" fmla="*/ 124777 h 375285"/>
                <a:gd name="connsiteX33" fmla="*/ 0 w 845820"/>
                <a:gd name="connsiteY33" fmla="*/ 90488 h 375285"/>
                <a:gd name="connsiteX34" fmla="*/ 0 w 845820"/>
                <a:gd name="connsiteY34" fmla="*/ 109538 h 375285"/>
                <a:gd name="connsiteX35" fmla="*/ 191452 w 845820"/>
                <a:gd name="connsiteY35" fmla="*/ 138113 h 375285"/>
                <a:gd name="connsiteX36" fmla="*/ 191452 w 845820"/>
                <a:gd name="connsiteY36" fmla="*/ 138113 h 375285"/>
                <a:gd name="connsiteX37" fmla="*/ 191452 w 845820"/>
                <a:gd name="connsiteY37" fmla="*/ 145733 h 375285"/>
                <a:gd name="connsiteX38" fmla="*/ 0 w 845820"/>
                <a:gd name="connsiteY38" fmla="*/ 117158 h 375285"/>
                <a:gd name="connsiteX39" fmla="*/ 0 w 845820"/>
                <a:gd name="connsiteY39" fmla="*/ 375285 h 375285"/>
                <a:gd name="connsiteX40" fmla="*/ 29527 w 845820"/>
                <a:gd name="connsiteY40" fmla="*/ 375285 h 375285"/>
                <a:gd name="connsiteX41" fmla="*/ 29527 w 845820"/>
                <a:gd name="connsiteY41" fmla="*/ 222885 h 375285"/>
                <a:gd name="connsiteX42" fmla="*/ 65722 w 845820"/>
                <a:gd name="connsiteY42" fmla="*/ 187643 h 375285"/>
                <a:gd name="connsiteX43" fmla="*/ 228600 w 845820"/>
                <a:gd name="connsiteY43" fmla="*/ 207645 h 375285"/>
                <a:gd name="connsiteX44" fmla="*/ 228600 w 845820"/>
                <a:gd name="connsiteY44" fmla="*/ 374332 h 375285"/>
                <a:gd name="connsiteX45" fmla="*/ 258127 w 845820"/>
                <a:gd name="connsiteY45" fmla="*/ 374332 h 375285"/>
                <a:gd name="connsiteX46" fmla="*/ 258127 w 845820"/>
                <a:gd name="connsiteY46" fmla="*/ 192405 h 375285"/>
                <a:gd name="connsiteX47" fmla="*/ 258127 w 845820"/>
                <a:gd name="connsiteY47" fmla="*/ 192405 h 375285"/>
                <a:gd name="connsiteX48" fmla="*/ 270510 w 845820"/>
                <a:gd name="connsiteY48" fmla="*/ 180023 h 375285"/>
                <a:gd name="connsiteX49" fmla="*/ 293370 w 845820"/>
                <a:gd name="connsiteY49" fmla="*/ 180023 h 375285"/>
                <a:gd name="connsiteX50" fmla="*/ 305752 w 845820"/>
                <a:gd name="connsiteY50" fmla="*/ 192405 h 375285"/>
                <a:gd name="connsiteX51" fmla="*/ 305752 w 845820"/>
                <a:gd name="connsiteY51" fmla="*/ 374332 h 375285"/>
                <a:gd name="connsiteX52" fmla="*/ 340042 w 845820"/>
                <a:gd name="connsiteY52" fmla="*/ 374332 h 375285"/>
                <a:gd name="connsiteX53" fmla="*/ 340042 w 845820"/>
                <a:gd name="connsiteY53" fmla="*/ 192405 h 375285"/>
                <a:gd name="connsiteX54" fmla="*/ 340042 w 845820"/>
                <a:gd name="connsiteY54" fmla="*/ 192405 h 375285"/>
                <a:gd name="connsiteX55" fmla="*/ 352425 w 845820"/>
                <a:gd name="connsiteY55" fmla="*/ 180023 h 375285"/>
                <a:gd name="connsiteX56" fmla="*/ 493395 w 845820"/>
                <a:gd name="connsiteY56" fmla="*/ 180023 h 375285"/>
                <a:gd name="connsiteX57" fmla="*/ 505777 w 845820"/>
                <a:gd name="connsiteY57" fmla="*/ 192405 h 375285"/>
                <a:gd name="connsiteX58" fmla="*/ 505777 w 845820"/>
                <a:gd name="connsiteY58" fmla="*/ 374332 h 375285"/>
                <a:gd name="connsiteX59" fmla="*/ 540068 w 845820"/>
                <a:gd name="connsiteY59" fmla="*/ 374332 h 375285"/>
                <a:gd name="connsiteX60" fmla="*/ 540068 w 845820"/>
                <a:gd name="connsiteY60" fmla="*/ 192405 h 375285"/>
                <a:gd name="connsiteX61" fmla="*/ 540068 w 845820"/>
                <a:gd name="connsiteY61" fmla="*/ 192405 h 375285"/>
                <a:gd name="connsiteX62" fmla="*/ 552450 w 845820"/>
                <a:gd name="connsiteY62" fmla="*/ 180023 h 375285"/>
                <a:gd name="connsiteX63" fmla="*/ 575310 w 845820"/>
                <a:gd name="connsiteY63" fmla="*/ 180023 h 375285"/>
                <a:gd name="connsiteX64" fmla="*/ 587693 w 845820"/>
                <a:gd name="connsiteY64" fmla="*/ 192405 h 375285"/>
                <a:gd name="connsiteX65" fmla="*/ 587693 w 845820"/>
                <a:gd name="connsiteY65" fmla="*/ 374332 h 375285"/>
                <a:gd name="connsiteX66" fmla="*/ 617220 w 845820"/>
                <a:gd name="connsiteY66" fmla="*/ 374332 h 375285"/>
                <a:gd name="connsiteX67" fmla="*/ 617220 w 845820"/>
                <a:gd name="connsiteY67" fmla="*/ 207645 h 375285"/>
                <a:gd name="connsiteX68" fmla="*/ 780097 w 845820"/>
                <a:gd name="connsiteY68" fmla="*/ 187643 h 375285"/>
                <a:gd name="connsiteX69" fmla="*/ 816293 w 845820"/>
                <a:gd name="connsiteY69" fmla="*/ 222885 h 375285"/>
                <a:gd name="connsiteX70" fmla="*/ 816293 w 845820"/>
                <a:gd name="connsiteY70" fmla="*/ 373380 h 375285"/>
                <a:gd name="connsiteX71" fmla="*/ 845820 w 845820"/>
                <a:gd name="connsiteY71" fmla="*/ 373380 h 375285"/>
                <a:gd name="connsiteX72" fmla="*/ 845820 w 845820"/>
                <a:gd name="connsiteY72" fmla="*/ 115252 h 375285"/>
                <a:gd name="connsiteX73" fmla="*/ 654368 w 845820"/>
                <a:gd name="connsiteY73" fmla="*/ 143827 h 375285"/>
                <a:gd name="connsiteX74" fmla="*/ 654368 w 845820"/>
                <a:gd name="connsiteY74" fmla="*/ 137160 h 375285"/>
                <a:gd name="connsiteX75" fmla="*/ 654368 w 845820"/>
                <a:gd name="connsiteY75" fmla="*/ 137160 h 375285"/>
                <a:gd name="connsiteX76" fmla="*/ 845820 w 845820"/>
                <a:gd name="connsiteY76" fmla="*/ 108585 h 375285"/>
                <a:gd name="connsiteX77" fmla="*/ 845820 w 845820"/>
                <a:gd name="connsiteY77" fmla="*/ 89535 h 375285"/>
                <a:gd name="connsiteX78" fmla="*/ 38100 w 845820"/>
                <a:gd name="connsiteY78" fmla="*/ 163830 h 375285"/>
                <a:gd name="connsiteX79" fmla="*/ 17145 w 845820"/>
                <a:gd name="connsiteY79" fmla="*/ 160020 h 375285"/>
                <a:gd name="connsiteX80" fmla="*/ 17145 w 845820"/>
                <a:gd name="connsiteY80" fmla="*/ 131445 h 375285"/>
                <a:gd name="connsiteX81" fmla="*/ 38100 w 845820"/>
                <a:gd name="connsiteY81" fmla="*/ 135255 h 375285"/>
                <a:gd name="connsiteX82" fmla="*/ 38100 w 845820"/>
                <a:gd name="connsiteY82" fmla="*/ 163830 h 375285"/>
                <a:gd name="connsiteX83" fmla="*/ 83820 w 845820"/>
                <a:gd name="connsiteY83" fmla="*/ 171450 h 375285"/>
                <a:gd name="connsiteX84" fmla="*/ 64770 w 845820"/>
                <a:gd name="connsiteY84" fmla="*/ 168593 h 375285"/>
                <a:gd name="connsiteX85" fmla="*/ 64770 w 845820"/>
                <a:gd name="connsiteY85" fmla="*/ 140018 h 375285"/>
                <a:gd name="connsiteX86" fmla="*/ 83820 w 845820"/>
                <a:gd name="connsiteY86" fmla="*/ 142875 h 375285"/>
                <a:gd name="connsiteX87" fmla="*/ 83820 w 845820"/>
                <a:gd name="connsiteY87" fmla="*/ 171450 h 375285"/>
                <a:gd name="connsiteX88" fmla="*/ 130492 w 845820"/>
                <a:gd name="connsiteY88" fmla="*/ 177165 h 375285"/>
                <a:gd name="connsiteX89" fmla="*/ 111442 w 845820"/>
                <a:gd name="connsiteY89" fmla="*/ 175260 h 375285"/>
                <a:gd name="connsiteX90" fmla="*/ 111442 w 845820"/>
                <a:gd name="connsiteY90" fmla="*/ 146685 h 375285"/>
                <a:gd name="connsiteX91" fmla="*/ 130492 w 845820"/>
                <a:gd name="connsiteY91" fmla="*/ 149543 h 375285"/>
                <a:gd name="connsiteX92" fmla="*/ 130492 w 845820"/>
                <a:gd name="connsiteY92" fmla="*/ 177165 h 375285"/>
                <a:gd name="connsiteX93" fmla="*/ 176213 w 845820"/>
                <a:gd name="connsiteY93" fmla="*/ 181927 h 375285"/>
                <a:gd name="connsiteX94" fmla="*/ 157163 w 845820"/>
                <a:gd name="connsiteY94" fmla="*/ 180023 h 375285"/>
                <a:gd name="connsiteX95" fmla="*/ 157163 w 845820"/>
                <a:gd name="connsiteY95" fmla="*/ 152400 h 375285"/>
                <a:gd name="connsiteX96" fmla="*/ 176213 w 845820"/>
                <a:gd name="connsiteY96" fmla="*/ 154305 h 375285"/>
                <a:gd name="connsiteX97" fmla="*/ 176213 w 845820"/>
                <a:gd name="connsiteY97" fmla="*/ 181927 h 375285"/>
                <a:gd name="connsiteX98" fmla="*/ 422910 w 845820"/>
                <a:gd name="connsiteY98" fmla="*/ 48577 h 375285"/>
                <a:gd name="connsiteX99" fmla="*/ 583883 w 845820"/>
                <a:gd name="connsiteY99" fmla="*/ 124777 h 375285"/>
                <a:gd name="connsiteX100" fmla="*/ 262890 w 845820"/>
                <a:gd name="connsiteY100" fmla="*/ 124777 h 375285"/>
                <a:gd name="connsiteX101" fmla="*/ 422910 w 845820"/>
                <a:gd name="connsiteY101" fmla="*/ 48577 h 375285"/>
                <a:gd name="connsiteX102" fmla="*/ 639127 w 845820"/>
                <a:gd name="connsiteY102" fmla="*/ 163830 h 375285"/>
                <a:gd name="connsiteX103" fmla="*/ 205740 w 845820"/>
                <a:gd name="connsiteY103" fmla="*/ 163830 h 375285"/>
                <a:gd name="connsiteX104" fmla="*/ 206692 w 845820"/>
                <a:gd name="connsiteY104" fmla="*/ 152400 h 375285"/>
                <a:gd name="connsiteX105" fmla="*/ 205740 w 845820"/>
                <a:gd name="connsiteY105" fmla="*/ 140970 h 375285"/>
                <a:gd name="connsiteX106" fmla="*/ 639127 w 845820"/>
                <a:gd name="connsiteY106" fmla="*/ 140970 h 375285"/>
                <a:gd name="connsiteX107" fmla="*/ 638175 w 845820"/>
                <a:gd name="connsiteY107" fmla="*/ 152400 h 375285"/>
                <a:gd name="connsiteX108" fmla="*/ 639127 w 845820"/>
                <a:gd name="connsiteY108" fmla="*/ 163830 h 375285"/>
                <a:gd name="connsiteX109" fmla="*/ 807720 w 845820"/>
                <a:gd name="connsiteY109" fmla="*/ 135255 h 375285"/>
                <a:gd name="connsiteX110" fmla="*/ 828675 w 845820"/>
                <a:gd name="connsiteY110" fmla="*/ 131445 h 375285"/>
                <a:gd name="connsiteX111" fmla="*/ 828675 w 845820"/>
                <a:gd name="connsiteY111" fmla="*/ 160020 h 375285"/>
                <a:gd name="connsiteX112" fmla="*/ 807720 w 845820"/>
                <a:gd name="connsiteY112" fmla="*/ 163830 h 375285"/>
                <a:gd name="connsiteX113" fmla="*/ 807720 w 845820"/>
                <a:gd name="connsiteY113" fmla="*/ 135255 h 375285"/>
                <a:gd name="connsiteX114" fmla="*/ 761047 w 845820"/>
                <a:gd name="connsiteY114" fmla="*/ 142875 h 375285"/>
                <a:gd name="connsiteX115" fmla="*/ 780097 w 845820"/>
                <a:gd name="connsiteY115" fmla="*/ 140018 h 375285"/>
                <a:gd name="connsiteX116" fmla="*/ 780097 w 845820"/>
                <a:gd name="connsiteY116" fmla="*/ 168593 h 375285"/>
                <a:gd name="connsiteX117" fmla="*/ 761047 w 845820"/>
                <a:gd name="connsiteY117" fmla="*/ 171450 h 375285"/>
                <a:gd name="connsiteX118" fmla="*/ 761047 w 845820"/>
                <a:gd name="connsiteY118" fmla="*/ 142875 h 375285"/>
                <a:gd name="connsiteX119" fmla="*/ 715327 w 845820"/>
                <a:gd name="connsiteY119" fmla="*/ 149543 h 375285"/>
                <a:gd name="connsiteX120" fmla="*/ 734377 w 845820"/>
                <a:gd name="connsiteY120" fmla="*/ 146685 h 375285"/>
                <a:gd name="connsiteX121" fmla="*/ 734377 w 845820"/>
                <a:gd name="connsiteY121" fmla="*/ 174308 h 375285"/>
                <a:gd name="connsiteX122" fmla="*/ 715327 w 845820"/>
                <a:gd name="connsiteY122" fmla="*/ 176213 h 375285"/>
                <a:gd name="connsiteX123" fmla="*/ 715327 w 845820"/>
                <a:gd name="connsiteY123" fmla="*/ 149543 h 375285"/>
                <a:gd name="connsiteX124" fmla="*/ 668655 w 845820"/>
                <a:gd name="connsiteY124" fmla="*/ 155258 h 375285"/>
                <a:gd name="connsiteX125" fmla="*/ 687705 w 845820"/>
                <a:gd name="connsiteY125" fmla="*/ 153352 h 375285"/>
                <a:gd name="connsiteX126" fmla="*/ 687705 w 845820"/>
                <a:gd name="connsiteY126" fmla="*/ 180975 h 375285"/>
                <a:gd name="connsiteX127" fmla="*/ 668655 w 845820"/>
                <a:gd name="connsiteY127" fmla="*/ 182880 h 375285"/>
                <a:gd name="connsiteX128" fmla="*/ 668655 w 845820"/>
                <a:gd name="connsiteY128" fmla="*/ 155258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845820" h="375285">
                  <a:moveTo>
                    <a:pt x="845820" y="89535"/>
                  </a:moveTo>
                  <a:cubicBezTo>
                    <a:pt x="786765" y="103823"/>
                    <a:pt x="719138" y="116205"/>
                    <a:pt x="645795" y="123825"/>
                  </a:cubicBezTo>
                  <a:lnTo>
                    <a:pt x="592455" y="98108"/>
                  </a:lnTo>
                  <a:lnTo>
                    <a:pt x="592455" y="0"/>
                  </a:lnTo>
                  <a:lnTo>
                    <a:pt x="592455" y="0"/>
                  </a:lnTo>
                  <a:lnTo>
                    <a:pt x="587693" y="0"/>
                  </a:lnTo>
                  <a:lnTo>
                    <a:pt x="565785" y="0"/>
                  </a:lnTo>
                  <a:cubicBezTo>
                    <a:pt x="561022" y="0"/>
                    <a:pt x="557213" y="3810"/>
                    <a:pt x="557213" y="8573"/>
                  </a:cubicBezTo>
                  <a:lnTo>
                    <a:pt x="557213" y="81915"/>
                  </a:lnTo>
                  <a:lnTo>
                    <a:pt x="538163" y="72390"/>
                  </a:lnTo>
                  <a:lnTo>
                    <a:pt x="538163" y="8573"/>
                  </a:lnTo>
                  <a:cubicBezTo>
                    <a:pt x="538163" y="3810"/>
                    <a:pt x="534352" y="0"/>
                    <a:pt x="529590" y="0"/>
                  </a:cubicBezTo>
                  <a:lnTo>
                    <a:pt x="494347" y="0"/>
                  </a:lnTo>
                  <a:cubicBezTo>
                    <a:pt x="489585" y="0"/>
                    <a:pt x="485775" y="3810"/>
                    <a:pt x="485775" y="8573"/>
                  </a:cubicBezTo>
                  <a:lnTo>
                    <a:pt x="485775" y="47625"/>
                  </a:lnTo>
                  <a:lnTo>
                    <a:pt x="466725" y="38100"/>
                  </a:lnTo>
                  <a:lnTo>
                    <a:pt x="466725" y="8573"/>
                  </a:lnTo>
                  <a:cubicBezTo>
                    <a:pt x="466725" y="3810"/>
                    <a:pt x="462915" y="0"/>
                    <a:pt x="458152" y="0"/>
                  </a:cubicBezTo>
                  <a:lnTo>
                    <a:pt x="387667" y="0"/>
                  </a:lnTo>
                  <a:cubicBezTo>
                    <a:pt x="382905" y="0"/>
                    <a:pt x="379095" y="3810"/>
                    <a:pt x="379095" y="8573"/>
                  </a:cubicBezTo>
                  <a:lnTo>
                    <a:pt x="379095" y="38100"/>
                  </a:lnTo>
                  <a:lnTo>
                    <a:pt x="360045" y="47625"/>
                  </a:lnTo>
                  <a:lnTo>
                    <a:pt x="360045" y="8573"/>
                  </a:lnTo>
                  <a:cubicBezTo>
                    <a:pt x="360045" y="3810"/>
                    <a:pt x="356235" y="0"/>
                    <a:pt x="351472" y="0"/>
                  </a:cubicBezTo>
                  <a:lnTo>
                    <a:pt x="316230" y="0"/>
                  </a:lnTo>
                  <a:cubicBezTo>
                    <a:pt x="311467" y="0"/>
                    <a:pt x="307658" y="3810"/>
                    <a:pt x="307658" y="8573"/>
                  </a:cubicBezTo>
                  <a:lnTo>
                    <a:pt x="307658" y="72390"/>
                  </a:lnTo>
                  <a:lnTo>
                    <a:pt x="288608" y="81915"/>
                  </a:lnTo>
                  <a:lnTo>
                    <a:pt x="288608" y="8573"/>
                  </a:lnTo>
                  <a:cubicBezTo>
                    <a:pt x="288608" y="3810"/>
                    <a:pt x="284797" y="0"/>
                    <a:pt x="280035" y="0"/>
                  </a:cubicBezTo>
                  <a:lnTo>
                    <a:pt x="254317" y="0"/>
                  </a:lnTo>
                  <a:lnTo>
                    <a:pt x="254317" y="99060"/>
                  </a:lnTo>
                  <a:lnTo>
                    <a:pt x="200025" y="124777"/>
                  </a:lnTo>
                  <a:cubicBezTo>
                    <a:pt x="126682" y="117158"/>
                    <a:pt x="59055" y="104775"/>
                    <a:pt x="0" y="90488"/>
                  </a:cubicBezTo>
                  <a:lnTo>
                    <a:pt x="0" y="109538"/>
                  </a:lnTo>
                  <a:cubicBezTo>
                    <a:pt x="59055" y="121920"/>
                    <a:pt x="122872" y="131445"/>
                    <a:pt x="191452" y="138113"/>
                  </a:cubicBezTo>
                  <a:lnTo>
                    <a:pt x="191452" y="138113"/>
                  </a:lnTo>
                  <a:lnTo>
                    <a:pt x="191452" y="145733"/>
                  </a:lnTo>
                  <a:cubicBezTo>
                    <a:pt x="122872" y="139065"/>
                    <a:pt x="58102" y="129540"/>
                    <a:pt x="0" y="117158"/>
                  </a:cubicBezTo>
                  <a:lnTo>
                    <a:pt x="0" y="375285"/>
                  </a:lnTo>
                  <a:lnTo>
                    <a:pt x="29527" y="375285"/>
                  </a:lnTo>
                  <a:lnTo>
                    <a:pt x="29527" y="222885"/>
                  </a:lnTo>
                  <a:lnTo>
                    <a:pt x="65722" y="187643"/>
                  </a:lnTo>
                  <a:cubicBezTo>
                    <a:pt x="117157" y="196215"/>
                    <a:pt x="171450" y="202883"/>
                    <a:pt x="228600" y="207645"/>
                  </a:cubicBezTo>
                  <a:lnTo>
                    <a:pt x="228600" y="374332"/>
                  </a:lnTo>
                  <a:lnTo>
                    <a:pt x="258127" y="374332"/>
                  </a:lnTo>
                  <a:lnTo>
                    <a:pt x="258127" y="192405"/>
                  </a:lnTo>
                  <a:lnTo>
                    <a:pt x="258127" y="192405"/>
                  </a:lnTo>
                  <a:cubicBezTo>
                    <a:pt x="258127" y="185738"/>
                    <a:pt x="263842" y="180023"/>
                    <a:pt x="270510" y="180023"/>
                  </a:cubicBezTo>
                  <a:lnTo>
                    <a:pt x="293370" y="180023"/>
                  </a:lnTo>
                  <a:cubicBezTo>
                    <a:pt x="300038" y="180023"/>
                    <a:pt x="305752" y="185738"/>
                    <a:pt x="305752" y="192405"/>
                  </a:cubicBezTo>
                  <a:lnTo>
                    <a:pt x="305752" y="374332"/>
                  </a:lnTo>
                  <a:lnTo>
                    <a:pt x="340042" y="374332"/>
                  </a:lnTo>
                  <a:lnTo>
                    <a:pt x="340042" y="192405"/>
                  </a:lnTo>
                  <a:lnTo>
                    <a:pt x="340042" y="192405"/>
                  </a:lnTo>
                  <a:cubicBezTo>
                    <a:pt x="340042" y="185738"/>
                    <a:pt x="345758" y="180023"/>
                    <a:pt x="352425" y="180023"/>
                  </a:cubicBezTo>
                  <a:lnTo>
                    <a:pt x="493395" y="180023"/>
                  </a:lnTo>
                  <a:cubicBezTo>
                    <a:pt x="500063" y="180023"/>
                    <a:pt x="505777" y="185738"/>
                    <a:pt x="505777" y="192405"/>
                  </a:cubicBezTo>
                  <a:lnTo>
                    <a:pt x="505777" y="374332"/>
                  </a:lnTo>
                  <a:lnTo>
                    <a:pt x="540068" y="374332"/>
                  </a:lnTo>
                  <a:lnTo>
                    <a:pt x="540068" y="192405"/>
                  </a:lnTo>
                  <a:lnTo>
                    <a:pt x="540068" y="192405"/>
                  </a:lnTo>
                  <a:cubicBezTo>
                    <a:pt x="540068" y="185738"/>
                    <a:pt x="545783" y="180023"/>
                    <a:pt x="552450" y="180023"/>
                  </a:cubicBezTo>
                  <a:lnTo>
                    <a:pt x="575310" y="180023"/>
                  </a:lnTo>
                  <a:cubicBezTo>
                    <a:pt x="581977" y="180023"/>
                    <a:pt x="587693" y="185738"/>
                    <a:pt x="587693" y="192405"/>
                  </a:cubicBezTo>
                  <a:lnTo>
                    <a:pt x="587693" y="374332"/>
                  </a:lnTo>
                  <a:lnTo>
                    <a:pt x="617220" y="374332"/>
                  </a:lnTo>
                  <a:lnTo>
                    <a:pt x="617220" y="207645"/>
                  </a:lnTo>
                  <a:cubicBezTo>
                    <a:pt x="674370" y="202883"/>
                    <a:pt x="728663" y="196215"/>
                    <a:pt x="780097" y="187643"/>
                  </a:cubicBezTo>
                  <a:lnTo>
                    <a:pt x="816293" y="222885"/>
                  </a:lnTo>
                  <a:lnTo>
                    <a:pt x="816293" y="373380"/>
                  </a:lnTo>
                  <a:lnTo>
                    <a:pt x="845820" y="373380"/>
                  </a:lnTo>
                  <a:lnTo>
                    <a:pt x="845820" y="115252"/>
                  </a:lnTo>
                  <a:cubicBezTo>
                    <a:pt x="786765" y="127635"/>
                    <a:pt x="722947" y="137160"/>
                    <a:pt x="654368" y="143827"/>
                  </a:cubicBezTo>
                  <a:lnTo>
                    <a:pt x="654368" y="137160"/>
                  </a:lnTo>
                  <a:lnTo>
                    <a:pt x="654368" y="137160"/>
                  </a:lnTo>
                  <a:cubicBezTo>
                    <a:pt x="722947" y="130493"/>
                    <a:pt x="787718" y="120968"/>
                    <a:pt x="845820" y="108585"/>
                  </a:cubicBezTo>
                  <a:lnTo>
                    <a:pt x="845820" y="89535"/>
                  </a:lnTo>
                  <a:close/>
                  <a:moveTo>
                    <a:pt x="38100" y="163830"/>
                  </a:moveTo>
                  <a:cubicBezTo>
                    <a:pt x="31432" y="162877"/>
                    <a:pt x="23813" y="161925"/>
                    <a:pt x="17145" y="160020"/>
                  </a:cubicBezTo>
                  <a:lnTo>
                    <a:pt x="17145" y="131445"/>
                  </a:lnTo>
                  <a:cubicBezTo>
                    <a:pt x="23813" y="132398"/>
                    <a:pt x="31432" y="134302"/>
                    <a:pt x="38100" y="135255"/>
                  </a:cubicBezTo>
                  <a:lnTo>
                    <a:pt x="38100" y="163830"/>
                  </a:lnTo>
                  <a:close/>
                  <a:moveTo>
                    <a:pt x="83820" y="171450"/>
                  </a:moveTo>
                  <a:cubicBezTo>
                    <a:pt x="77152" y="170498"/>
                    <a:pt x="70485" y="169545"/>
                    <a:pt x="64770" y="168593"/>
                  </a:cubicBezTo>
                  <a:lnTo>
                    <a:pt x="64770" y="140018"/>
                  </a:lnTo>
                  <a:cubicBezTo>
                    <a:pt x="71438" y="140970"/>
                    <a:pt x="77152" y="141923"/>
                    <a:pt x="83820" y="142875"/>
                  </a:cubicBezTo>
                  <a:lnTo>
                    <a:pt x="83820" y="171450"/>
                  </a:lnTo>
                  <a:close/>
                  <a:moveTo>
                    <a:pt x="130492" y="177165"/>
                  </a:moveTo>
                  <a:cubicBezTo>
                    <a:pt x="123825" y="176213"/>
                    <a:pt x="117157" y="175260"/>
                    <a:pt x="111442" y="175260"/>
                  </a:cubicBezTo>
                  <a:lnTo>
                    <a:pt x="111442" y="146685"/>
                  </a:lnTo>
                  <a:cubicBezTo>
                    <a:pt x="118110" y="147638"/>
                    <a:pt x="123825" y="148590"/>
                    <a:pt x="130492" y="149543"/>
                  </a:cubicBezTo>
                  <a:lnTo>
                    <a:pt x="130492" y="177165"/>
                  </a:lnTo>
                  <a:close/>
                  <a:moveTo>
                    <a:pt x="176213" y="181927"/>
                  </a:moveTo>
                  <a:cubicBezTo>
                    <a:pt x="169545" y="180975"/>
                    <a:pt x="162877" y="180975"/>
                    <a:pt x="157163" y="180023"/>
                  </a:cubicBezTo>
                  <a:lnTo>
                    <a:pt x="157163" y="152400"/>
                  </a:lnTo>
                  <a:cubicBezTo>
                    <a:pt x="163830" y="153352"/>
                    <a:pt x="169545" y="153352"/>
                    <a:pt x="176213" y="154305"/>
                  </a:cubicBezTo>
                  <a:lnTo>
                    <a:pt x="176213" y="181927"/>
                  </a:lnTo>
                  <a:close/>
                  <a:moveTo>
                    <a:pt x="422910" y="48577"/>
                  </a:moveTo>
                  <a:lnTo>
                    <a:pt x="583883" y="124777"/>
                  </a:lnTo>
                  <a:lnTo>
                    <a:pt x="262890" y="124777"/>
                  </a:lnTo>
                  <a:lnTo>
                    <a:pt x="422910" y="48577"/>
                  </a:lnTo>
                  <a:close/>
                  <a:moveTo>
                    <a:pt x="639127" y="163830"/>
                  </a:moveTo>
                  <a:lnTo>
                    <a:pt x="205740" y="163830"/>
                  </a:lnTo>
                  <a:cubicBezTo>
                    <a:pt x="206692" y="160973"/>
                    <a:pt x="206692" y="157163"/>
                    <a:pt x="206692" y="152400"/>
                  </a:cubicBezTo>
                  <a:cubicBezTo>
                    <a:pt x="206692" y="147638"/>
                    <a:pt x="206692" y="143827"/>
                    <a:pt x="205740" y="140970"/>
                  </a:cubicBezTo>
                  <a:lnTo>
                    <a:pt x="639127" y="140970"/>
                  </a:lnTo>
                  <a:cubicBezTo>
                    <a:pt x="638175" y="143827"/>
                    <a:pt x="638175" y="147638"/>
                    <a:pt x="638175" y="152400"/>
                  </a:cubicBezTo>
                  <a:cubicBezTo>
                    <a:pt x="638175" y="156210"/>
                    <a:pt x="639127" y="160973"/>
                    <a:pt x="639127" y="163830"/>
                  </a:cubicBezTo>
                  <a:close/>
                  <a:moveTo>
                    <a:pt x="807720" y="135255"/>
                  </a:moveTo>
                  <a:cubicBezTo>
                    <a:pt x="814388" y="134302"/>
                    <a:pt x="822008" y="132398"/>
                    <a:pt x="828675" y="131445"/>
                  </a:cubicBezTo>
                  <a:lnTo>
                    <a:pt x="828675" y="160020"/>
                  </a:lnTo>
                  <a:cubicBezTo>
                    <a:pt x="822008" y="160973"/>
                    <a:pt x="814388" y="162877"/>
                    <a:pt x="807720" y="163830"/>
                  </a:cubicBezTo>
                  <a:lnTo>
                    <a:pt x="807720" y="135255"/>
                  </a:lnTo>
                  <a:close/>
                  <a:moveTo>
                    <a:pt x="761047" y="142875"/>
                  </a:moveTo>
                  <a:cubicBezTo>
                    <a:pt x="767715" y="141923"/>
                    <a:pt x="774383" y="140970"/>
                    <a:pt x="780097" y="140018"/>
                  </a:cubicBezTo>
                  <a:lnTo>
                    <a:pt x="780097" y="168593"/>
                  </a:lnTo>
                  <a:cubicBezTo>
                    <a:pt x="773430" y="169545"/>
                    <a:pt x="767715" y="170498"/>
                    <a:pt x="761047" y="171450"/>
                  </a:cubicBezTo>
                  <a:lnTo>
                    <a:pt x="761047" y="142875"/>
                  </a:lnTo>
                  <a:close/>
                  <a:moveTo>
                    <a:pt x="715327" y="149543"/>
                  </a:moveTo>
                  <a:cubicBezTo>
                    <a:pt x="721995" y="148590"/>
                    <a:pt x="728663" y="147638"/>
                    <a:pt x="734377" y="146685"/>
                  </a:cubicBezTo>
                  <a:lnTo>
                    <a:pt x="734377" y="174308"/>
                  </a:lnTo>
                  <a:cubicBezTo>
                    <a:pt x="727710" y="175260"/>
                    <a:pt x="721995" y="176213"/>
                    <a:pt x="715327" y="176213"/>
                  </a:cubicBezTo>
                  <a:lnTo>
                    <a:pt x="715327" y="149543"/>
                  </a:lnTo>
                  <a:close/>
                  <a:moveTo>
                    <a:pt x="668655" y="155258"/>
                  </a:moveTo>
                  <a:cubicBezTo>
                    <a:pt x="675322" y="154305"/>
                    <a:pt x="681990" y="154305"/>
                    <a:pt x="687705" y="153352"/>
                  </a:cubicBezTo>
                  <a:lnTo>
                    <a:pt x="687705" y="180975"/>
                  </a:lnTo>
                  <a:cubicBezTo>
                    <a:pt x="681038" y="181927"/>
                    <a:pt x="675322" y="181927"/>
                    <a:pt x="668655" y="182880"/>
                  </a:cubicBezTo>
                  <a:lnTo>
                    <a:pt x="668655" y="155258"/>
                  </a:lnTo>
                  <a:close/>
                </a:path>
              </a:pathLst>
            </a:custGeom>
            <a:grpFill/>
            <a:ln w="952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4216069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a:extLst>
              <a:ext uri="{FF2B5EF4-FFF2-40B4-BE49-F238E27FC236}">
                <a16:creationId xmlns:a16="http://schemas.microsoft.com/office/drawing/2014/main" id="{8AC32FC6-ADB8-4578-B7F1-DC5DD70750DE}"/>
              </a:ext>
            </a:extLst>
          </p:cNvPr>
          <p:cNvSpPr/>
          <p:nvPr/>
        </p:nvSpPr>
        <p:spPr>
          <a:xfrm>
            <a:off x="5225482"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A537C62-D9D4-42B2-8A05-FF360CA28344}"/>
              </a:ext>
            </a:extLst>
          </p:cNvPr>
          <p:cNvSpPr/>
          <p:nvPr/>
        </p:nvSpPr>
        <p:spPr>
          <a:xfrm>
            <a:off x="5622574"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C12B43D-8B4D-45DE-9848-946848954C03}"/>
              </a:ext>
            </a:extLst>
          </p:cNvPr>
          <p:cNvSpPr/>
          <p:nvPr/>
        </p:nvSpPr>
        <p:spPr>
          <a:xfrm>
            <a:off x="6019666"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AEB5EE6-83E1-493E-8483-919B8D57E05C}"/>
              </a:ext>
            </a:extLst>
          </p:cNvPr>
          <p:cNvSpPr/>
          <p:nvPr/>
        </p:nvSpPr>
        <p:spPr>
          <a:xfrm>
            <a:off x="6416758"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417C22-CF33-4DC1-A1D6-F3F7FF8FBEB7}"/>
              </a:ext>
            </a:extLst>
          </p:cNvPr>
          <p:cNvSpPr/>
          <p:nvPr/>
        </p:nvSpPr>
        <p:spPr>
          <a:xfrm>
            <a:off x="6813851"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半闭框 45">
            <a:extLst>
              <a:ext uri="{FF2B5EF4-FFF2-40B4-BE49-F238E27FC236}">
                <a16:creationId xmlns:a16="http://schemas.microsoft.com/office/drawing/2014/main" id="{08F18F4D-6D49-4EF1-A68E-3198D24B97C7}"/>
              </a:ext>
            </a:extLst>
          </p:cNvPr>
          <p:cNvSpPr/>
          <p:nvPr/>
        </p:nvSpPr>
        <p:spPr>
          <a:xfrm>
            <a:off x="660400" y="1130300"/>
            <a:ext cx="349250" cy="349250"/>
          </a:xfrm>
          <a:prstGeom prst="halfFrame">
            <a:avLst>
              <a:gd name="adj1" fmla="val 15000"/>
              <a:gd name="adj2" fmla="val 1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日期占位符 46">
            <a:extLst>
              <a:ext uri="{FF2B5EF4-FFF2-40B4-BE49-F238E27FC236}">
                <a16:creationId xmlns:a16="http://schemas.microsoft.com/office/drawing/2014/main" id="{B96C8275-9DB6-4EC7-9B43-17A610021887}"/>
              </a:ext>
            </a:extLst>
          </p:cNvPr>
          <p:cNvSpPr>
            <a:spLocks noGrp="1"/>
          </p:cNvSpPr>
          <p:nvPr>
            <p:ph type="dt" sz="half" idx="10"/>
          </p:nvPr>
        </p:nvSpPr>
        <p:spPr/>
        <p:txBody>
          <a:bodyPr/>
          <a:lstStyle/>
          <a:p>
            <a:r>
              <a:rPr lang="zh-CN" altLang="en-US"/>
              <a:t>仁肃勤朴、求是奋发</a:t>
            </a:r>
          </a:p>
        </p:txBody>
      </p:sp>
      <p:sp>
        <p:nvSpPr>
          <p:cNvPr id="48" name="灯片编号占位符 47">
            <a:extLst>
              <a:ext uri="{FF2B5EF4-FFF2-40B4-BE49-F238E27FC236}">
                <a16:creationId xmlns:a16="http://schemas.microsoft.com/office/drawing/2014/main" id="{A991DB39-3A36-4CC7-806F-65A126B9A864}"/>
              </a:ext>
            </a:extLst>
          </p:cNvPr>
          <p:cNvSpPr>
            <a:spLocks noGrp="1"/>
          </p:cNvSpPr>
          <p:nvPr>
            <p:ph type="sldNum" sz="quarter" idx="12"/>
          </p:nvPr>
        </p:nvSpPr>
        <p:spPr/>
        <p:txBody>
          <a:bodyPr/>
          <a:lstStyle/>
          <a:p>
            <a:fld id="{B74810B7-83A7-424C-93C8-85BC983329C6}" type="slidenum">
              <a:rPr lang="zh-CN" altLang="en-US" smtClean="0"/>
              <a:pPr/>
              <a:t>16</a:t>
            </a:fld>
            <a:endParaRPr lang="zh-CN" altLang="en-US"/>
          </a:p>
        </p:txBody>
      </p:sp>
      <p:sp>
        <p:nvSpPr>
          <p:cNvPr id="88" name="文本占位符 87">
            <a:extLst>
              <a:ext uri="{FF2B5EF4-FFF2-40B4-BE49-F238E27FC236}">
                <a16:creationId xmlns:a16="http://schemas.microsoft.com/office/drawing/2014/main" id="{DF75B073-44DC-41A6-ADC4-3BA363E6DBEC}"/>
              </a:ext>
            </a:extLst>
          </p:cNvPr>
          <p:cNvSpPr>
            <a:spLocks noGrp="1"/>
          </p:cNvSpPr>
          <p:nvPr>
            <p:ph type="body" sz="quarter" idx="13"/>
          </p:nvPr>
        </p:nvSpPr>
        <p:spPr/>
        <p:txBody>
          <a:bodyPr/>
          <a:lstStyle/>
          <a:p>
            <a:r>
              <a:rPr lang="en-US" altLang="zh-CN" dirty="0"/>
              <a:t>02</a:t>
            </a:r>
            <a:endParaRPr lang="zh-CN" altLang="en-US" dirty="0"/>
          </a:p>
        </p:txBody>
      </p:sp>
      <p:sp>
        <p:nvSpPr>
          <p:cNvPr id="89" name="文本占位符 88">
            <a:extLst>
              <a:ext uri="{FF2B5EF4-FFF2-40B4-BE49-F238E27FC236}">
                <a16:creationId xmlns:a16="http://schemas.microsoft.com/office/drawing/2014/main" id="{FDCEDA42-414E-4ECC-A863-45ABA848989D}"/>
              </a:ext>
            </a:extLst>
          </p:cNvPr>
          <p:cNvSpPr>
            <a:spLocks noGrp="1"/>
          </p:cNvSpPr>
          <p:nvPr>
            <p:ph type="body" sz="quarter" idx="14"/>
          </p:nvPr>
        </p:nvSpPr>
        <p:spPr/>
        <p:txBody>
          <a:bodyPr/>
          <a:lstStyle/>
          <a:p>
            <a:r>
              <a:rPr lang="zh-CN" altLang="en-US" dirty="0"/>
              <a:t>研究目的</a:t>
            </a:r>
          </a:p>
        </p:txBody>
      </p:sp>
      <p:sp>
        <p:nvSpPr>
          <p:cNvPr id="90" name="文本占位符 89">
            <a:extLst>
              <a:ext uri="{FF2B5EF4-FFF2-40B4-BE49-F238E27FC236}">
                <a16:creationId xmlns:a16="http://schemas.microsoft.com/office/drawing/2014/main" id="{33A61139-414E-4279-949B-E39050436560}"/>
              </a:ext>
            </a:extLst>
          </p:cNvPr>
          <p:cNvSpPr>
            <a:spLocks noGrp="1"/>
          </p:cNvSpPr>
          <p:nvPr>
            <p:ph type="body" sz="quarter" idx="15"/>
          </p:nvPr>
        </p:nvSpPr>
        <p:spPr/>
        <p:txBody>
          <a:bodyPr>
            <a:normAutofit fontScale="92500" lnSpcReduction="10000"/>
          </a:bodyPr>
          <a:lstStyle/>
          <a:p>
            <a:r>
              <a:rPr lang="zh-CN" altLang="en-US" dirty="0"/>
              <a:t>学校秉持“仁肃勤朴、求是奋发”的校训，</a:t>
            </a:r>
            <a:endParaRPr lang="en-US" altLang="zh-CN" dirty="0"/>
          </a:p>
          <a:p>
            <a:r>
              <a:rPr lang="zh-CN" altLang="en-US" dirty="0"/>
              <a:t>坚持特色立校、人才强校、文化兴校</a:t>
            </a:r>
          </a:p>
        </p:txBody>
      </p:sp>
      <p:sp>
        <p:nvSpPr>
          <p:cNvPr id="91" name="文本占位符 90">
            <a:extLst>
              <a:ext uri="{FF2B5EF4-FFF2-40B4-BE49-F238E27FC236}">
                <a16:creationId xmlns:a16="http://schemas.microsoft.com/office/drawing/2014/main" id="{F31F53BE-90F7-474B-ADBC-76F0CE7CC39D}"/>
              </a:ext>
            </a:extLst>
          </p:cNvPr>
          <p:cNvSpPr>
            <a:spLocks noGrp="1"/>
          </p:cNvSpPr>
          <p:nvPr>
            <p:ph type="body" sz="quarter" idx="16"/>
          </p:nvPr>
        </p:nvSpPr>
        <p:spPr/>
        <p:txBody>
          <a:bodyPr/>
          <a:lstStyle/>
          <a:p>
            <a:r>
              <a:rPr lang="en-US" altLang="zh-CN" dirty="0"/>
              <a:t>Research Objective</a:t>
            </a:r>
            <a:endParaRPr lang="zh-CN" altLang="en-US" dirty="0"/>
          </a:p>
        </p:txBody>
      </p:sp>
      <p:grpSp>
        <p:nvGrpSpPr>
          <p:cNvPr id="49" name="组合 48">
            <a:extLst>
              <a:ext uri="{FF2B5EF4-FFF2-40B4-BE49-F238E27FC236}">
                <a16:creationId xmlns:a16="http://schemas.microsoft.com/office/drawing/2014/main" id="{AF0501EE-AC65-4020-ACE1-99CD14D5BF16}"/>
              </a:ext>
            </a:extLst>
          </p:cNvPr>
          <p:cNvGrpSpPr/>
          <p:nvPr/>
        </p:nvGrpSpPr>
        <p:grpSpPr>
          <a:xfrm>
            <a:off x="10562159" y="5771355"/>
            <a:ext cx="222778" cy="222778"/>
            <a:chOff x="10882313" y="6396038"/>
            <a:chExt cx="303212" cy="303212"/>
          </a:xfrm>
        </p:grpSpPr>
        <p:sp>
          <p:nvSpPr>
            <p:cNvPr id="50" name="任意多边形: 形状 49">
              <a:extLst>
                <a:ext uri="{FF2B5EF4-FFF2-40B4-BE49-F238E27FC236}">
                  <a16:creationId xmlns:a16="http://schemas.microsoft.com/office/drawing/2014/main" id="{6A02EC29-5453-47F2-90B8-55FF23A2C5FA}"/>
                </a:ext>
              </a:extLst>
            </p:cNvPr>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0D29E196-EFFE-4A15-8604-F79BD42E3BF7}"/>
                </a:ext>
              </a:extLst>
            </p:cNvPr>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EC003046-99D1-4304-BBEF-62B25E2BD465}"/>
              </a:ext>
            </a:extLst>
          </p:cNvPr>
          <p:cNvGrpSpPr/>
          <p:nvPr/>
        </p:nvGrpSpPr>
        <p:grpSpPr>
          <a:xfrm>
            <a:off x="10929141" y="5771355"/>
            <a:ext cx="222778" cy="222778"/>
            <a:chOff x="11237431" y="6396038"/>
            <a:chExt cx="303212" cy="303212"/>
          </a:xfrm>
        </p:grpSpPr>
        <p:grpSp>
          <p:nvGrpSpPr>
            <p:cNvPr id="53" name="组合 52">
              <a:extLst>
                <a:ext uri="{FF2B5EF4-FFF2-40B4-BE49-F238E27FC236}">
                  <a16:creationId xmlns:a16="http://schemas.microsoft.com/office/drawing/2014/main" id="{ADDD3ED5-F01F-43F2-9842-0CF036591887}"/>
                </a:ext>
              </a:extLst>
            </p:cNvPr>
            <p:cNvGrpSpPr>
              <a:grpSpLocks noChangeAspect="1"/>
            </p:cNvGrpSpPr>
            <p:nvPr/>
          </p:nvGrpSpPr>
          <p:grpSpPr>
            <a:xfrm>
              <a:off x="11294041" y="6451104"/>
              <a:ext cx="213972" cy="210009"/>
              <a:chOff x="3263255" y="1417662"/>
              <a:chExt cx="415236" cy="407545"/>
            </a:xfrm>
            <a:solidFill>
              <a:schemeClr val="accent4"/>
            </a:solidFill>
          </p:grpSpPr>
          <p:sp>
            <p:nvSpPr>
              <p:cNvPr id="55" name="Freeform 99">
                <a:extLst>
                  <a:ext uri="{FF2B5EF4-FFF2-40B4-BE49-F238E27FC236}">
                    <a16:creationId xmlns:a16="http://schemas.microsoft.com/office/drawing/2014/main" id="{4F3768A6-28B6-4595-B39F-DC649E023EAC}"/>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6" name="Freeform 100">
                <a:extLst>
                  <a:ext uri="{FF2B5EF4-FFF2-40B4-BE49-F238E27FC236}">
                    <a16:creationId xmlns:a16="http://schemas.microsoft.com/office/drawing/2014/main" id="{2FD812FF-E456-4007-88BE-692EEC49D33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7" name="Freeform 101">
                <a:extLst>
                  <a:ext uri="{FF2B5EF4-FFF2-40B4-BE49-F238E27FC236}">
                    <a16:creationId xmlns:a16="http://schemas.microsoft.com/office/drawing/2014/main" id="{1AFF93D5-2110-4779-BE09-F94DF526E367}"/>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8" name="Freeform 102">
                <a:extLst>
                  <a:ext uri="{FF2B5EF4-FFF2-40B4-BE49-F238E27FC236}">
                    <a16:creationId xmlns:a16="http://schemas.microsoft.com/office/drawing/2014/main" id="{74C581DC-C27B-4482-B214-4EF4D2D51616}"/>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9" name="Freeform 103">
                <a:extLst>
                  <a:ext uri="{FF2B5EF4-FFF2-40B4-BE49-F238E27FC236}">
                    <a16:creationId xmlns:a16="http://schemas.microsoft.com/office/drawing/2014/main" id="{5FF9B5FD-D931-4F26-B2A6-70F00D612F03}"/>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0" name="Freeform 104">
                <a:extLst>
                  <a:ext uri="{FF2B5EF4-FFF2-40B4-BE49-F238E27FC236}">
                    <a16:creationId xmlns:a16="http://schemas.microsoft.com/office/drawing/2014/main" id="{27FEE200-F538-45C2-819E-73275C083D8C}"/>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1" name="Freeform 105">
                <a:extLst>
                  <a:ext uri="{FF2B5EF4-FFF2-40B4-BE49-F238E27FC236}">
                    <a16:creationId xmlns:a16="http://schemas.microsoft.com/office/drawing/2014/main" id="{B7BC3B2A-715F-45E8-974C-18E60D57CE27}"/>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2" name="Freeform 106">
                <a:extLst>
                  <a:ext uri="{FF2B5EF4-FFF2-40B4-BE49-F238E27FC236}">
                    <a16:creationId xmlns:a16="http://schemas.microsoft.com/office/drawing/2014/main" id="{8E77D0D5-A441-4493-AD9D-BFD31A11C8C9}"/>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3" name="Freeform 107">
                <a:extLst>
                  <a:ext uri="{FF2B5EF4-FFF2-40B4-BE49-F238E27FC236}">
                    <a16:creationId xmlns:a16="http://schemas.microsoft.com/office/drawing/2014/main" id="{095C80B5-B492-4942-A8AF-EB0C752174E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4" name="Freeform 108">
                <a:extLst>
                  <a:ext uri="{FF2B5EF4-FFF2-40B4-BE49-F238E27FC236}">
                    <a16:creationId xmlns:a16="http://schemas.microsoft.com/office/drawing/2014/main" id="{9BE807E9-43AA-49AB-B70E-FACA4779C06C}"/>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5" name="Freeform 109">
                <a:extLst>
                  <a:ext uri="{FF2B5EF4-FFF2-40B4-BE49-F238E27FC236}">
                    <a16:creationId xmlns:a16="http://schemas.microsoft.com/office/drawing/2014/main" id="{5886CA6E-C991-400A-AC75-9B145C8F1F4D}"/>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6" name="Freeform 110">
                <a:extLst>
                  <a:ext uri="{FF2B5EF4-FFF2-40B4-BE49-F238E27FC236}">
                    <a16:creationId xmlns:a16="http://schemas.microsoft.com/office/drawing/2014/main" id="{091C647E-1AAD-4DD2-B693-797130DCE45F}"/>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7" name="Freeform 111">
                <a:extLst>
                  <a:ext uri="{FF2B5EF4-FFF2-40B4-BE49-F238E27FC236}">
                    <a16:creationId xmlns:a16="http://schemas.microsoft.com/office/drawing/2014/main" id="{3190A12D-D4F7-4AE5-9330-DC87C59F1084}"/>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54" name="椭圆 53">
              <a:extLst>
                <a:ext uri="{FF2B5EF4-FFF2-40B4-BE49-F238E27FC236}">
                  <a16:creationId xmlns:a16="http://schemas.microsoft.com/office/drawing/2014/main" id="{E5638DA7-4740-463D-96AF-1A12EA02A5F3}"/>
                </a:ext>
              </a:extLst>
            </p:cNvPr>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0E679DBB-C402-4DA3-933F-39224E471D1B}"/>
              </a:ext>
            </a:extLst>
          </p:cNvPr>
          <p:cNvGrpSpPr/>
          <p:nvPr/>
        </p:nvGrpSpPr>
        <p:grpSpPr>
          <a:xfrm>
            <a:off x="11296122" y="5771355"/>
            <a:ext cx="222778" cy="222778"/>
            <a:chOff x="11616276" y="6396038"/>
            <a:chExt cx="303212" cy="303212"/>
          </a:xfrm>
        </p:grpSpPr>
        <p:grpSp>
          <p:nvGrpSpPr>
            <p:cNvPr id="69" name="组合 68">
              <a:extLst>
                <a:ext uri="{FF2B5EF4-FFF2-40B4-BE49-F238E27FC236}">
                  <a16:creationId xmlns:a16="http://schemas.microsoft.com/office/drawing/2014/main" id="{50960A40-97EF-4933-95DD-21BEFF169052}"/>
                </a:ext>
              </a:extLst>
            </p:cNvPr>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71" name="任意多边形: 形状 70">
                <a:extLst>
                  <a:ext uri="{FF2B5EF4-FFF2-40B4-BE49-F238E27FC236}">
                    <a16:creationId xmlns:a16="http://schemas.microsoft.com/office/drawing/2014/main" id="{D2897752-5A8D-483A-BAE6-54F759018E2F}"/>
                  </a:ext>
                </a:extLst>
              </p:cNvPr>
              <p:cNvSpPr>
                <a:spLocks/>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2" name="Freeform 5">
                <a:extLst>
                  <a:ext uri="{FF2B5EF4-FFF2-40B4-BE49-F238E27FC236}">
                    <a16:creationId xmlns:a16="http://schemas.microsoft.com/office/drawing/2014/main" id="{76B8BA46-0A16-4B79-B96D-C1D67C203BB6}"/>
                  </a:ext>
                </a:extLst>
              </p:cNvPr>
              <p:cNvSpPr>
                <a:spLocks/>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3" name="Freeform 71">
                <a:extLst>
                  <a:ext uri="{FF2B5EF4-FFF2-40B4-BE49-F238E27FC236}">
                    <a16:creationId xmlns:a16="http://schemas.microsoft.com/office/drawing/2014/main" id="{39A56395-80AA-4167-BBE9-D9BBB4160B9A}"/>
                  </a:ext>
                </a:extLst>
              </p:cNvPr>
              <p:cNvSpPr>
                <a:spLocks/>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4" name="Freeform 72">
                <a:extLst>
                  <a:ext uri="{FF2B5EF4-FFF2-40B4-BE49-F238E27FC236}">
                    <a16:creationId xmlns:a16="http://schemas.microsoft.com/office/drawing/2014/main" id="{6028DBA5-DC6D-411F-9127-6EA34901ECE2}"/>
                  </a:ext>
                </a:extLst>
              </p:cNvPr>
              <p:cNvSpPr>
                <a:spLocks/>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5" name="Rectangle 73">
                <a:extLst>
                  <a:ext uri="{FF2B5EF4-FFF2-40B4-BE49-F238E27FC236}">
                    <a16:creationId xmlns:a16="http://schemas.microsoft.com/office/drawing/2014/main" id="{80CEF453-6498-4AA7-BAFC-C19F1A56E107}"/>
                  </a:ext>
                </a:extLst>
              </p:cNvPr>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6" name="Freeform 74">
                <a:extLst>
                  <a:ext uri="{FF2B5EF4-FFF2-40B4-BE49-F238E27FC236}">
                    <a16:creationId xmlns:a16="http://schemas.microsoft.com/office/drawing/2014/main" id="{9438CC2F-83E2-4B19-8E5F-E1FA88EED888}"/>
                  </a:ext>
                </a:extLst>
              </p:cNvPr>
              <p:cNvSpPr>
                <a:spLocks/>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7" name="Freeform 75">
                <a:extLst>
                  <a:ext uri="{FF2B5EF4-FFF2-40B4-BE49-F238E27FC236}">
                    <a16:creationId xmlns:a16="http://schemas.microsoft.com/office/drawing/2014/main" id="{DB5331F3-7CBD-42E0-82FE-70B15F723F3C}"/>
                  </a:ext>
                </a:extLst>
              </p:cNvPr>
              <p:cNvSpPr>
                <a:spLocks/>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8" name="Freeform 76">
                <a:extLst>
                  <a:ext uri="{FF2B5EF4-FFF2-40B4-BE49-F238E27FC236}">
                    <a16:creationId xmlns:a16="http://schemas.microsoft.com/office/drawing/2014/main" id="{B6657F36-B044-441A-A13C-867C8CD393AE}"/>
                  </a:ext>
                </a:extLst>
              </p:cNvPr>
              <p:cNvSpPr>
                <a:spLocks/>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9" name="Freeform 77">
                <a:extLst>
                  <a:ext uri="{FF2B5EF4-FFF2-40B4-BE49-F238E27FC236}">
                    <a16:creationId xmlns:a16="http://schemas.microsoft.com/office/drawing/2014/main" id="{FC582801-C2FC-4253-9BA5-EFDC4524177C}"/>
                  </a:ext>
                </a:extLst>
              </p:cNvPr>
              <p:cNvSpPr>
                <a:spLocks/>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0" name="Freeform 78">
                <a:extLst>
                  <a:ext uri="{FF2B5EF4-FFF2-40B4-BE49-F238E27FC236}">
                    <a16:creationId xmlns:a16="http://schemas.microsoft.com/office/drawing/2014/main" id="{B5123F27-DC36-4EEA-9274-F96A3EAB55E8}"/>
                  </a:ext>
                </a:extLst>
              </p:cNvPr>
              <p:cNvSpPr>
                <a:spLocks/>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1" name="Freeform 83">
                <a:extLst>
                  <a:ext uri="{FF2B5EF4-FFF2-40B4-BE49-F238E27FC236}">
                    <a16:creationId xmlns:a16="http://schemas.microsoft.com/office/drawing/2014/main" id="{8DDCA827-668D-4AF1-8AE1-DBBEC728CE99}"/>
                  </a:ext>
                </a:extLst>
              </p:cNvPr>
              <p:cNvSpPr>
                <a:spLocks/>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2" name="Freeform 86">
                <a:extLst>
                  <a:ext uri="{FF2B5EF4-FFF2-40B4-BE49-F238E27FC236}">
                    <a16:creationId xmlns:a16="http://schemas.microsoft.com/office/drawing/2014/main" id="{A3359E4A-B4EB-41DD-B1C8-B113E33CC5B5}"/>
                  </a:ext>
                </a:extLst>
              </p:cNvPr>
              <p:cNvSpPr>
                <a:spLocks/>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3" name="Freeform 87">
                <a:extLst>
                  <a:ext uri="{FF2B5EF4-FFF2-40B4-BE49-F238E27FC236}">
                    <a16:creationId xmlns:a16="http://schemas.microsoft.com/office/drawing/2014/main" id="{5BACC530-4A07-44B8-A33C-3F0FDD0E9B28}"/>
                  </a:ext>
                </a:extLst>
              </p:cNvPr>
              <p:cNvSpPr>
                <a:spLocks/>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4" name="Freeform 88">
                <a:extLst>
                  <a:ext uri="{FF2B5EF4-FFF2-40B4-BE49-F238E27FC236}">
                    <a16:creationId xmlns:a16="http://schemas.microsoft.com/office/drawing/2014/main" id="{1C45854A-C977-4658-A868-30851719C659}"/>
                  </a:ext>
                </a:extLst>
              </p:cNvPr>
              <p:cNvSpPr>
                <a:spLocks/>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5" name="Freeform 89">
                <a:extLst>
                  <a:ext uri="{FF2B5EF4-FFF2-40B4-BE49-F238E27FC236}">
                    <a16:creationId xmlns:a16="http://schemas.microsoft.com/office/drawing/2014/main" id="{78EBB45D-46BC-49A2-AA6F-A92282F8C4B5}"/>
                  </a:ext>
                </a:extLst>
              </p:cNvPr>
              <p:cNvSpPr>
                <a:spLocks/>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6" name="Freeform 90">
                <a:extLst>
                  <a:ext uri="{FF2B5EF4-FFF2-40B4-BE49-F238E27FC236}">
                    <a16:creationId xmlns:a16="http://schemas.microsoft.com/office/drawing/2014/main" id="{AB50A3BF-910D-42F1-AD01-4E1604CC667C}"/>
                  </a:ext>
                </a:extLst>
              </p:cNvPr>
              <p:cNvSpPr>
                <a:spLocks/>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7" name="Freeform 96">
                <a:extLst>
                  <a:ext uri="{FF2B5EF4-FFF2-40B4-BE49-F238E27FC236}">
                    <a16:creationId xmlns:a16="http://schemas.microsoft.com/office/drawing/2014/main" id="{7227DA68-CEC6-4747-9007-E5983E36EADD}"/>
                  </a:ext>
                </a:extLst>
              </p:cNvPr>
              <p:cNvSpPr>
                <a:spLocks/>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70" name="椭圆 69">
              <a:extLst>
                <a:ext uri="{FF2B5EF4-FFF2-40B4-BE49-F238E27FC236}">
                  <a16:creationId xmlns:a16="http://schemas.microsoft.com/office/drawing/2014/main" id="{A7654228-AB5B-45FE-889F-D38C4A4A3D42}"/>
                </a:ext>
              </a:extLst>
            </p:cNvPr>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L 形 91">
            <a:extLst>
              <a:ext uri="{FF2B5EF4-FFF2-40B4-BE49-F238E27FC236}">
                <a16:creationId xmlns:a16="http://schemas.microsoft.com/office/drawing/2014/main" id="{01582A4E-D924-415E-849E-49425CADF49F}"/>
              </a:ext>
            </a:extLst>
          </p:cNvPr>
          <p:cNvSpPr/>
          <p:nvPr/>
        </p:nvSpPr>
        <p:spPr>
          <a:xfrm rot="13500000">
            <a:off x="9995215" y="2837585"/>
            <a:ext cx="798374" cy="798374"/>
          </a:xfrm>
          <a:prstGeom prst="corner">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7833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A2B4FD-C0B0-43C5-93BD-B2E9AC9C74FD}"/>
              </a:ext>
            </a:extLst>
          </p:cNvPr>
          <p:cNvSpPr>
            <a:spLocks noGrp="1"/>
          </p:cNvSpPr>
          <p:nvPr>
            <p:ph type="dt" sz="half" idx="10"/>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3A16B66B-473F-45ED-99A7-6D5D6E2600A5}"/>
              </a:ext>
            </a:extLst>
          </p:cNvPr>
          <p:cNvSpPr>
            <a:spLocks noGrp="1"/>
          </p:cNvSpPr>
          <p:nvPr>
            <p:ph type="sldNum" sz="quarter" idx="12"/>
          </p:nvPr>
        </p:nvSpPr>
        <p:spPr/>
        <p:txBody>
          <a:bodyPr/>
          <a:lstStyle/>
          <a:p>
            <a:fld id="{B74810B7-83A7-424C-93C8-85BC983329C6}" type="slidenum">
              <a:rPr lang="zh-CN" altLang="en-US" smtClean="0"/>
              <a:pPr/>
              <a:t>17</a:t>
            </a:fld>
            <a:endParaRPr lang="zh-CN" altLang="en-US"/>
          </a:p>
        </p:txBody>
      </p:sp>
      <p:sp>
        <p:nvSpPr>
          <p:cNvPr id="5" name="标题 4">
            <a:extLst>
              <a:ext uri="{FF2B5EF4-FFF2-40B4-BE49-F238E27FC236}">
                <a16:creationId xmlns:a16="http://schemas.microsoft.com/office/drawing/2014/main" id="{705AD58F-D25B-46FC-87B8-5936CB39CF01}"/>
              </a:ext>
            </a:extLst>
          </p:cNvPr>
          <p:cNvSpPr>
            <a:spLocks noGrp="1"/>
          </p:cNvSpPr>
          <p:nvPr>
            <p:ph type="title"/>
          </p:nvPr>
        </p:nvSpPr>
        <p:spPr/>
        <p:txBody>
          <a:bodyPr/>
          <a:lstStyle/>
          <a:p>
            <a:r>
              <a:rPr lang="zh-CN" altLang="en-US" dirty="0"/>
              <a:t>无图</a:t>
            </a:r>
            <a:r>
              <a:rPr lang="en-US" altLang="zh-CN" dirty="0"/>
              <a:t>+3</a:t>
            </a:r>
            <a:r>
              <a:rPr lang="zh-CN" altLang="en-US" dirty="0"/>
              <a:t>段文字</a:t>
            </a:r>
          </a:p>
        </p:txBody>
      </p:sp>
      <p:sp>
        <p:nvSpPr>
          <p:cNvPr id="40" name="文本占位符 39">
            <a:extLst>
              <a:ext uri="{FF2B5EF4-FFF2-40B4-BE49-F238E27FC236}">
                <a16:creationId xmlns:a16="http://schemas.microsoft.com/office/drawing/2014/main" id="{C9C2D46F-5FDA-48CF-94F0-EA82C3B6EA50}"/>
              </a:ext>
            </a:extLst>
          </p:cNvPr>
          <p:cNvSpPr>
            <a:spLocks noGrp="1"/>
          </p:cNvSpPr>
          <p:nvPr>
            <p:ph type="body" sz="quarter" idx="15"/>
          </p:nvPr>
        </p:nvSpPr>
        <p:spPr/>
        <p:txBody>
          <a:bodyPr/>
          <a:lstStyle/>
          <a:p>
            <a:r>
              <a:rPr lang="zh-CN" altLang="en-US" dirty="0"/>
              <a:t>以医学学科为重点，多学科协调发展</a:t>
            </a:r>
          </a:p>
        </p:txBody>
      </p:sp>
      <p:sp>
        <p:nvSpPr>
          <p:cNvPr id="41" name="文本占位符 40">
            <a:extLst>
              <a:ext uri="{FF2B5EF4-FFF2-40B4-BE49-F238E27FC236}">
                <a16:creationId xmlns:a16="http://schemas.microsoft.com/office/drawing/2014/main" id="{F8F04B00-B76F-4620-91B8-3D4EE295D9DC}"/>
              </a:ext>
            </a:extLst>
          </p:cNvPr>
          <p:cNvSpPr>
            <a:spLocks noGrp="1"/>
          </p:cNvSpPr>
          <p:nvPr>
            <p:ph type="body" sz="quarter" idx="16"/>
          </p:nvPr>
        </p:nvSpPr>
        <p:spPr/>
        <p:txBody>
          <a:bodyPr/>
          <a:lstStyle/>
          <a:p>
            <a:r>
              <a:rPr lang="zh-CN" altLang="en-US" dirty="0"/>
              <a:t>立足浙江，服务全国，面向世界</a:t>
            </a:r>
          </a:p>
        </p:txBody>
      </p:sp>
      <p:sp>
        <p:nvSpPr>
          <p:cNvPr id="43" name="文本占位符 42">
            <a:extLst>
              <a:ext uri="{FF2B5EF4-FFF2-40B4-BE49-F238E27FC236}">
                <a16:creationId xmlns:a16="http://schemas.microsoft.com/office/drawing/2014/main" id="{01CB4A3B-CFA8-4CC4-990A-DFF401EB4A28}"/>
              </a:ext>
            </a:extLst>
          </p:cNvPr>
          <p:cNvSpPr>
            <a:spLocks noGrp="1"/>
          </p:cNvSpPr>
          <p:nvPr>
            <p:ph type="body" sz="quarter" idx="14"/>
          </p:nvPr>
        </p:nvSpPr>
        <p:spPr/>
        <p:txBody>
          <a:bodyPr/>
          <a:lstStyle/>
          <a:p>
            <a:r>
              <a:rPr lang="zh-CN" altLang="en-US" dirty="0"/>
              <a:t>以本科教育为主，积极发展研究生教育</a:t>
            </a:r>
          </a:p>
        </p:txBody>
      </p:sp>
      <p:pic>
        <p:nvPicPr>
          <p:cNvPr id="23" name="图形 22" descr="单级齿轮">
            <a:extLst>
              <a:ext uri="{FF2B5EF4-FFF2-40B4-BE49-F238E27FC236}">
                <a16:creationId xmlns:a16="http://schemas.microsoft.com/office/drawing/2014/main" id="{1501253B-9830-49A4-AFDC-47243153EE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4952" y="4140354"/>
            <a:ext cx="237298" cy="237298"/>
          </a:xfrm>
          <a:prstGeom prst="rect">
            <a:avLst/>
          </a:prstGeom>
        </p:spPr>
      </p:pic>
      <p:sp>
        <p:nvSpPr>
          <p:cNvPr id="4" name="椭圆 3">
            <a:extLst>
              <a:ext uri="{FF2B5EF4-FFF2-40B4-BE49-F238E27FC236}">
                <a16:creationId xmlns:a16="http://schemas.microsoft.com/office/drawing/2014/main" id="{158D8661-F8A4-43EA-88F1-FCC2F84210CA}"/>
              </a:ext>
            </a:extLst>
          </p:cNvPr>
          <p:cNvSpPr/>
          <p:nvPr/>
        </p:nvSpPr>
        <p:spPr>
          <a:xfrm>
            <a:off x="2448749" y="4064152"/>
            <a:ext cx="389702" cy="3897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形 21" descr="秒表">
            <a:extLst>
              <a:ext uri="{FF2B5EF4-FFF2-40B4-BE49-F238E27FC236}">
                <a16:creationId xmlns:a16="http://schemas.microsoft.com/office/drawing/2014/main" id="{ABBC05A5-52DE-4DA7-9215-50A3F56195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61403" y="4113104"/>
            <a:ext cx="291798" cy="291798"/>
          </a:xfrm>
          <a:prstGeom prst="rect">
            <a:avLst/>
          </a:prstGeom>
        </p:spPr>
      </p:pic>
      <p:sp>
        <p:nvSpPr>
          <p:cNvPr id="12" name="椭圆 11">
            <a:extLst>
              <a:ext uri="{FF2B5EF4-FFF2-40B4-BE49-F238E27FC236}">
                <a16:creationId xmlns:a16="http://schemas.microsoft.com/office/drawing/2014/main" id="{A93F74AA-A127-4B02-AEB1-B6C30D0E3A34}"/>
              </a:ext>
            </a:extLst>
          </p:cNvPr>
          <p:cNvSpPr/>
          <p:nvPr/>
        </p:nvSpPr>
        <p:spPr>
          <a:xfrm>
            <a:off x="6212450" y="4064152"/>
            <a:ext cx="389702" cy="3897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形 20" descr="沙漏">
            <a:extLst>
              <a:ext uri="{FF2B5EF4-FFF2-40B4-BE49-F238E27FC236}">
                <a16:creationId xmlns:a16="http://schemas.microsoft.com/office/drawing/2014/main" id="{C1170EEA-DC8A-4FA3-8D67-D630A9ECAE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47139" y="4133289"/>
            <a:ext cx="251426" cy="251426"/>
          </a:xfrm>
          <a:prstGeom prst="rect">
            <a:avLst/>
          </a:prstGeom>
        </p:spPr>
      </p:pic>
      <p:sp>
        <p:nvSpPr>
          <p:cNvPr id="13" name="椭圆 12">
            <a:extLst>
              <a:ext uri="{FF2B5EF4-FFF2-40B4-BE49-F238E27FC236}">
                <a16:creationId xmlns:a16="http://schemas.microsoft.com/office/drawing/2014/main" id="{CD3B3152-7DBB-4366-8931-3C33ECF3B613}"/>
              </a:ext>
            </a:extLst>
          </p:cNvPr>
          <p:cNvSpPr/>
          <p:nvPr/>
        </p:nvSpPr>
        <p:spPr>
          <a:xfrm>
            <a:off x="9978000" y="4064152"/>
            <a:ext cx="389702" cy="3897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85611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1EA036AC-8263-44DA-B2F0-03F064F9D793}"/>
              </a:ext>
            </a:extLst>
          </p:cNvPr>
          <p:cNvSpPr/>
          <p:nvPr/>
        </p:nvSpPr>
        <p:spPr>
          <a:xfrm>
            <a:off x="744428" y="1767419"/>
            <a:ext cx="2222500" cy="361103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左大括号 39">
            <a:extLst>
              <a:ext uri="{FF2B5EF4-FFF2-40B4-BE49-F238E27FC236}">
                <a16:creationId xmlns:a16="http://schemas.microsoft.com/office/drawing/2014/main" id="{535DA44F-4B52-4E7A-9B5C-6C9BF7E876A8}"/>
              </a:ext>
            </a:extLst>
          </p:cNvPr>
          <p:cNvSpPr/>
          <p:nvPr/>
        </p:nvSpPr>
        <p:spPr>
          <a:xfrm rot="16200000">
            <a:off x="1815092" y="4307784"/>
            <a:ext cx="81172" cy="2222503"/>
          </a:xfrm>
          <a:prstGeom prst="leftBrace">
            <a:avLst>
              <a:gd name="adj1" fmla="val 339528"/>
              <a:gd name="adj2" fmla="val 50000"/>
            </a:avLst>
          </a:prstGeom>
          <a:ln w="698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71EFD75E-6360-4D19-B87A-B55309A6D69B}"/>
              </a:ext>
            </a:extLst>
          </p:cNvPr>
          <p:cNvSpPr/>
          <p:nvPr/>
        </p:nvSpPr>
        <p:spPr>
          <a:xfrm>
            <a:off x="3571309" y="1767419"/>
            <a:ext cx="2222500" cy="361103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左大括号 41">
            <a:extLst>
              <a:ext uri="{FF2B5EF4-FFF2-40B4-BE49-F238E27FC236}">
                <a16:creationId xmlns:a16="http://schemas.microsoft.com/office/drawing/2014/main" id="{C8AA4093-4D45-4A2C-96B7-10B09EF112DE}"/>
              </a:ext>
            </a:extLst>
          </p:cNvPr>
          <p:cNvSpPr/>
          <p:nvPr/>
        </p:nvSpPr>
        <p:spPr>
          <a:xfrm rot="16200000">
            <a:off x="4641973" y="4307784"/>
            <a:ext cx="81172" cy="2222503"/>
          </a:xfrm>
          <a:prstGeom prst="leftBrace">
            <a:avLst>
              <a:gd name="adj1" fmla="val 339528"/>
              <a:gd name="adj2" fmla="val 50000"/>
            </a:avLst>
          </a:prstGeom>
          <a:ln w="69850" cap="rnd">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878DB9F2-A7E9-4ECB-97ED-DEC72E3BB560}"/>
              </a:ext>
            </a:extLst>
          </p:cNvPr>
          <p:cNvSpPr/>
          <p:nvPr/>
        </p:nvSpPr>
        <p:spPr>
          <a:xfrm>
            <a:off x="6398190" y="1767419"/>
            <a:ext cx="2222500" cy="361103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左大括号 43">
            <a:extLst>
              <a:ext uri="{FF2B5EF4-FFF2-40B4-BE49-F238E27FC236}">
                <a16:creationId xmlns:a16="http://schemas.microsoft.com/office/drawing/2014/main" id="{0D98CDA7-6B1B-4F02-AFA4-B30A6CB6D89A}"/>
              </a:ext>
            </a:extLst>
          </p:cNvPr>
          <p:cNvSpPr/>
          <p:nvPr/>
        </p:nvSpPr>
        <p:spPr>
          <a:xfrm rot="16200000">
            <a:off x="7468854" y="4307784"/>
            <a:ext cx="81172" cy="2222503"/>
          </a:xfrm>
          <a:prstGeom prst="leftBrace">
            <a:avLst>
              <a:gd name="adj1" fmla="val 339528"/>
              <a:gd name="adj2" fmla="val 50000"/>
            </a:avLst>
          </a:prstGeom>
          <a:ln w="6985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D6EE7465-FE6D-4ACB-A038-26BC60F0E47F}"/>
              </a:ext>
            </a:extLst>
          </p:cNvPr>
          <p:cNvSpPr/>
          <p:nvPr/>
        </p:nvSpPr>
        <p:spPr>
          <a:xfrm>
            <a:off x="9225071" y="1767419"/>
            <a:ext cx="2222500" cy="361103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左大括号 45">
            <a:extLst>
              <a:ext uri="{FF2B5EF4-FFF2-40B4-BE49-F238E27FC236}">
                <a16:creationId xmlns:a16="http://schemas.microsoft.com/office/drawing/2014/main" id="{57CE21A4-9094-4291-85B6-7F5F7DD0F040}"/>
              </a:ext>
            </a:extLst>
          </p:cNvPr>
          <p:cNvSpPr/>
          <p:nvPr/>
        </p:nvSpPr>
        <p:spPr>
          <a:xfrm rot="16200000">
            <a:off x="10295735" y="4307784"/>
            <a:ext cx="81172" cy="2222503"/>
          </a:xfrm>
          <a:prstGeom prst="leftBrace">
            <a:avLst>
              <a:gd name="adj1" fmla="val 339528"/>
              <a:gd name="adj2" fmla="val 50000"/>
            </a:avLst>
          </a:prstGeom>
          <a:ln w="6985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矩形: 圆角 99">
            <a:extLst>
              <a:ext uri="{FF2B5EF4-FFF2-40B4-BE49-F238E27FC236}">
                <a16:creationId xmlns:a16="http://schemas.microsoft.com/office/drawing/2014/main" id="{F5D3DEA8-B7E5-4304-A1B8-05A3ACD2C087}"/>
              </a:ext>
            </a:extLst>
          </p:cNvPr>
          <p:cNvSpPr/>
          <p:nvPr/>
        </p:nvSpPr>
        <p:spPr>
          <a:xfrm>
            <a:off x="987845" y="4749800"/>
            <a:ext cx="1735666" cy="34924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b="1" dirty="0">
              <a:solidFill>
                <a:schemeClr val="bg1"/>
              </a:solidFill>
            </a:endParaRPr>
          </a:p>
        </p:txBody>
      </p:sp>
      <p:sp>
        <p:nvSpPr>
          <p:cNvPr id="101" name="矩形: 圆角 100">
            <a:extLst>
              <a:ext uri="{FF2B5EF4-FFF2-40B4-BE49-F238E27FC236}">
                <a16:creationId xmlns:a16="http://schemas.microsoft.com/office/drawing/2014/main" id="{7725B91F-E57D-463B-B21F-14CADF121A5E}"/>
              </a:ext>
            </a:extLst>
          </p:cNvPr>
          <p:cNvSpPr/>
          <p:nvPr/>
        </p:nvSpPr>
        <p:spPr>
          <a:xfrm>
            <a:off x="3814726" y="4749800"/>
            <a:ext cx="1735666" cy="349249"/>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b="1" dirty="0">
              <a:solidFill>
                <a:schemeClr val="bg1"/>
              </a:solidFill>
            </a:endParaRPr>
          </a:p>
        </p:txBody>
      </p:sp>
      <p:sp>
        <p:nvSpPr>
          <p:cNvPr id="102" name="矩形: 圆角 101">
            <a:extLst>
              <a:ext uri="{FF2B5EF4-FFF2-40B4-BE49-F238E27FC236}">
                <a16:creationId xmlns:a16="http://schemas.microsoft.com/office/drawing/2014/main" id="{C2DF4FCE-B36A-4A7F-8B50-964287453272}"/>
              </a:ext>
            </a:extLst>
          </p:cNvPr>
          <p:cNvSpPr/>
          <p:nvPr/>
        </p:nvSpPr>
        <p:spPr>
          <a:xfrm>
            <a:off x="6641607" y="4749800"/>
            <a:ext cx="1735666" cy="34924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b="1" dirty="0">
              <a:solidFill>
                <a:schemeClr val="bg1"/>
              </a:solidFill>
            </a:endParaRPr>
          </a:p>
        </p:txBody>
      </p:sp>
      <p:sp>
        <p:nvSpPr>
          <p:cNvPr id="103" name="矩形: 圆角 102">
            <a:extLst>
              <a:ext uri="{FF2B5EF4-FFF2-40B4-BE49-F238E27FC236}">
                <a16:creationId xmlns:a16="http://schemas.microsoft.com/office/drawing/2014/main" id="{2C2D5CE7-C923-4DDE-BB2F-504707C5CDAA}"/>
              </a:ext>
            </a:extLst>
          </p:cNvPr>
          <p:cNvSpPr/>
          <p:nvPr/>
        </p:nvSpPr>
        <p:spPr>
          <a:xfrm>
            <a:off x="9468488" y="4749800"/>
            <a:ext cx="1735666" cy="349249"/>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b="1" dirty="0">
              <a:solidFill>
                <a:schemeClr val="bg1"/>
              </a:solidFill>
            </a:endParaRPr>
          </a:p>
        </p:txBody>
      </p:sp>
      <p:sp>
        <p:nvSpPr>
          <p:cNvPr id="2" name="日期占位符 1">
            <a:extLst>
              <a:ext uri="{FF2B5EF4-FFF2-40B4-BE49-F238E27FC236}">
                <a16:creationId xmlns:a16="http://schemas.microsoft.com/office/drawing/2014/main" id="{AA92BC94-8581-4A49-8FB9-9AFB1818A876}"/>
              </a:ext>
            </a:extLst>
          </p:cNvPr>
          <p:cNvSpPr>
            <a:spLocks noGrp="1"/>
          </p:cNvSpPr>
          <p:nvPr>
            <p:ph type="dt" sz="half" idx="10"/>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242E31AB-216B-4282-8FE2-DC2CF1AB1319}"/>
              </a:ext>
            </a:extLst>
          </p:cNvPr>
          <p:cNvSpPr>
            <a:spLocks noGrp="1"/>
          </p:cNvSpPr>
          <p:nvPr>
            <p:ph type="sldNum" sz="quarter" idx="12"/>
          </p:nvPr>
        </p:nvSpPr>
        <p:spPr/>
        <p:txBody>
          <a:bodyPr/>
          <a:lstStyle/>
          <a:p>
            <a:fld id="{B74810B7-83A7-424C-93C8-85BC983329C6}" type="slidenum">
              <a:rPr lang="zh-CN" altLang="en-US" smtClean="0"/>
              <a:pPr/>
              <a:t>18</a:t>
            </a:fld>
            <a:endParaRPr lang="zh-CN" altLang="en-US"/>
          </a:p>
        </p:txBody>
      </p:sp>
      <p:sp>
        <p:nvSpPr>
          <p:cNvPr id="82" name="标题 81">
            <a:extLst>
              <a:ext uri="{FF2B5EF4-FFF2-40B4-BE49-F238E27FC236}">
                <a16:creationId xmlns:a16="http://schemas.microsoft.com/office/drawing/2014/main" id="{228639D5-9C4D-4B91-B936-EC109794DDF5}"/>
              </a:ext>
            </a:extLst>
          </p:cNvPr>
          <p:cNvSpPr>
            <a:spLocks noGrp="1"/>
          </p:cNvSpPr>
          <p:nvPr>
            <p:ph type="title"/>
          </p:nvPr>
        </p:nvSpPr>
        <p:spPr/>
        <p:txBody>
          <a:bodyPr/>
          <a:lstStyle/>
          <a:p>
            <a:r>
              <a:rPr lang="zh-CN" altLang="en-US" dirty="0"/>
              <a:t>无图</a:t>
            </a:r>
            <a:r>
              <a:rPr lang="en-US" altLang="zh-CN" dirty="0"/>
              <a:t>+4</a:t>
            </a:r>
            <a:r>
              <a:rPr lang="zh-CN" altLang="en-US" dirty="0"/>
              <a:t>段文字</a:t>
            </a:r>
          </a:p>
        </p:txBody>
      </p:sp>
      <p:sp>
        <p:nvSpPr>
          <p:cNvPr id="84" name="文本占位符 83">
            <a:extLst>
              <a:ext uri="{FF2B5EF4-FFF2-40B4-BE49-F238E27FC236}">
                <a16:creationId xmlns:a16="http://schemas.microsoft.com/office/drawing/2014/main" id="{5CA0CB5B-B583-4D5E-934C-59266722A171}"/>
              </a:ext>
            </a:extLst>
          </p:cNvPr>
          <p:cNvSpPr>
            <a:spLocks noGrp="1"/>
          </p:cNvSpPr>
          <p:nvPr>
            <p:ph type="body" sz="quarter" idx="13"/>
          </p:nvPr>
        </p:nvSpPr>
        <p:spPr/>
        <p:txBody>
          <a:bodyPr/>
          <a:lstStyle/>
          <a:p>
            <a:r>
              <a:rPr lang="zh-CN" altLang="en-US" dirty="0"/>
              <a:t>学校秉持“仁肃勤朴、求是奋发”的校训，坚持特色立校、人才强校、文化兴校</a:t>
            </a:r>
          </a:p>
        </p:txBody>
      </p:sp>
      <p:sp>
        <p:nvSpPr>
          <p:cNvPr id="85" name="文本占位符 84">
            <a:extLst>
              <a:ext uri="{FF2B5EF4-FFF2-40B4-BE49-F238E27FC236}">
                <a16:creationId xmlns:a16="http://schemas.microsoft.com/office/drawing/2014/main" id="{82513BD8-0C2F-498D-8B6F-9258F015D9DB}"/>
              </a:ext>
            </a:extLst>
          </p:cNvPr>
          <p:cNvSpPr>
            <a:spLocks noGrp="1"/>
          </p:cNvSpPr>
          <p:nvPr>
            <p:ph type="body" sz="quarter" idx="14"/>
          </p:nvPr>
        </p:nvSpPr>
        <p:spPr/>
        <p:txBody>
          <a:bodyPr/>
          <a:lstStyle/>
          <a:p>
            <a:r>
              <a:rPr lang="zh-CN" altLang="en-US" dirty="0"/>
              <a:t>学校秉持“仁肃勤朴、求是奋发”的校训，坚持特色立校、人才强校、文化兴校</a:t>
            </a:r>
          </a:p>
        </p:txBody>
      </p:sp>
      <p:sp>
        <p:nvSpPr>
          <p:cNvPr id="86" name="文本占位符 85">
            <a:extLst>
              <a:ext uri="{FF2B5EF4-FFF2-40B4-BE49-F238E27FC236}">
                <a16:creationId xmlns:a16="http://schemas.microsoft.com/office/drawing/2014/main" id="{B2137060-66C4-4C47-8787-6A3D16E7F3AF}"/>
              </a:ext>
            </a:extLst>
          </p:cNvPr>
          <p:cNvSpPr>
            <a:spLocks noGrp="1"/>
          </p:cNvSpPr>
          <p:nvPr>
            <p:ph type="body" sz="quarter" idx="15"/>
          </p:nvPr>
        </p:nvSpPr>
        <p:spPr/>
        <p:txBody>
          <a:bodyPr/>
          <a:lstStyle/>
          <a:p>
            <a:r>
              <a:rPr lang="zh-CN" altLang="en-US" dirty="0"/>
              <a:t>学校秉持“仁肃勤朴、求是奋发”的校训，坚持特色立校、人才强校、文化兴校</a:t>
            </a:r>
          </a:p>
        </p:txBody>
      </p:sp>
      <p:sp>
        <p:nvSpPr>
          <p:cNvPr id="87" name="文本占位符 86">
            <a:extLst>
              <a:ext uri="{FF2B5EF4-FFF2-40B4-BE49-F238E27FC236}">
                <a16:creationId xmlns:a16="http://schemas.microsoft.com/office/drawing/2014/main" id="{30CB257A-0D08-4878-B685-4964F977648D}"/>
              </a:ext>
            </a:extLst>
          </p:cNvPr>
          <p:cNvSpPr>
            <a:spLocks noGrp="1"/>
          </p:cNvSpPr>
          <p:nvPr>
            <p:ph type="body" sz="quarter" idx="16"/>
          </p:nvPr>
        </p:nvSpPr>
        <p:spPr/>
        <p:txBody>
          <a:bodyPr/>
          <a:lstStyle/>
          <a:p>
            <a:r>
              <a:rPr lang="zh-CN" altLang="en-US" dirty="0"/>
              <a:t>学校秉持“仁肃勤朴、求是奋发”的校训，坚持特色立校、人才强校、文化兴校</a:t>
            </a:r>
          </a:p>
        </p:txBody>
      </p:sp>
      <p:sp>
        <p:nvSpPr>
          <p:cNvPr id="195" name="文本占位符 194">
            <a:extLst>
              <a:ext uri="{FF2B5EF4-FFF2-40B4-BE49-F238E27FC236}">
                <a16:creationId xmlns:a16="http://schemas.microsoft.com/office/drawing/2014/main" id="{7DAE690A-EAC6-47EF-B2DA-50DA468837D3}"/>
              </a:ext>
            </a:extLst>
          </p:cNvPr>
          <p:cNvSpPr>
            <a:spLocks noGrp="1"/>
          </p:cNvSpPr>
          <p:nvPr>
            <p:ph type="body" sz="quarter" idx="20"/>
          </p:nvPr>
        </p:nvSpPr>
        <p:spPr/>
        <p:txBody>
          <a:bodyPr/>
          <a:lstStyle/>
          <a:p>
            <a:r>
              <a:rPr lang="zh-CN" altLang="en-US" dirty="0"/>
              <a:t>小标题</a:t>
            </a:r>
            <a:r>
              <a:rPr lang="en-US" altLang="zh-CN" dirty="0"/>
              <a:t>1</a:t>
            </a:r>
            <a:endParaRPr lang="zh-CN" altLang="en-US" dirty="0"/>
          </a:p>
        </p:txBody>
      </p:sp>
      <p:sp>
        <p:nvSpPr>
          <p:cNvPr id="196" name="文本占位符 195">
            <a:extLst>
              <a:ext uri="{FF2B5EF4-FFF2-40B4-BE49-F238E27FC236}">
                <a16:creationId xmlns:a16="http://schemas.microsoft.com/office/drawing/2014/main" id="{277B446A-A1E1-42AC-93AC-F0A01A66415D}"/>
              </a:ext>
            </a:extLst>
          </p:cNvPr>
          <p:cNvSpPr>
            <a:spLocks noGrp="1"/>
          </p:cNvSpPr>
          <p:nvPr>
            <p:ph type="body" sz="quarter" idx="21"/>
          </p:nvPr>
        </p:nvSpPr>
        <p:spPr/>
        <p:txBody>
          <a:bodyPr/>
          <a:lstStyle/>
          <a:p>
            <a:r>
              <a:rPr lang="zh-CN" altLang="en-US" dirty="0"/>
              <a:t>小标题</a:t>
            </a:r>
            <a:r>
              <a:rPr lang="en-US" altLang="zh-CN" dirty="0"/>
              <a:t>2</a:t>
            </a:r>
            <a:endParaRPr lang="zh-CN" altLang="en-US" dirty="0"/>
          </a:p>
        </p:txBody>
      </p:sp>
      <p:sp>
        <p:nvSpPr>
          <p:cNvPr id="197" name="文本占位符 196">
            <a:extLst>
              <a:ext uri="{FF2B5EF4-FFF2-40B4-BE49-F238E27FC236}">
                <a16:creationId xmlns:a16="http://schemas.microsoft.com/office/drawing/2014/main" id="{780D2C3B-DF97-4801-A39E-21D6D4ABEE3A}"/>
              </a:ext>
            </a:extLst>
          </p:cNvPr>
          <p:cNvSpPr>
            <a:spLocks noGrp="1"/>
          </p:cNvSpPr>
          <p:nvPr>
            <p:ph type="body" sz="quarter" idx="22"/>
          </p:nvPr>
        </p:nvSpPr>
        <p:spPr/>
        <p:txBody>
          <a:bodyPr/>
          <a:lstStyle/>
          <a:p>
            <a:r>
              <a:rPr lang="zh-CN" altLang="en-US" dirty="0"/>
              <a:t>小标题</a:t>
            </a:r>
            <a:r>
              <a:rPr lang="en-US" altLang="zh-CN" dirty="0"/>
              <a:t>3</a:t>
            </a:r>
            <a:endParaRPr lang="zh-CN" altLang="en-US" dirty="0"/>
          </a:p>
        </p:txBody>
      </p:sp>
      <p:sp>
        <p:nvSpPr>
          <p:cNvPr id="198" name="文本占位符 197">
            <a:extLst>
              <a:ext uri="{FF2B5EF4-FFF2-40B4-BE49-F238E27FC236}">
                <a16:creationId xmlns:a16="http://schemas.microsoft.com/office/drawing/2014/main" id="{A63464E1-CA36-4A3B-9758-C4E2887E555E}"/>
              </a:ext>
            </a:extLst>
          </p:cNvPr>
          <p:cNvSpPr>
            <a:spLocks noGrp="1"/>
          </p:cNvSpPr>
          <p:nvPr>
            <p:ph type="body" sz="quarter" idx="23"/>
          </p:nvPr>
        </p:nvSpPr>
        <p:spPr/>
        <p:txBody>
          <a:bodyPr/>
          <a:lstStyle/>
          <a:p>
            <a:r>
              <a:rPr lang="zh-CN" altLang="en-US" dirty="0"/>
              <a:t>小标题</a:t>
            </a:r>
            <a:r>
              <a:rPr lang="en-US" altLang="zh-CN" dirty="0"/>
              <a:t>4</a:t>
            </a:r>
            <a:endParaRPr lang="zh-CN" altLang="en-US" dirty="0"/>
          </a:p>
        </p:txBody>
      </p:sp>
      <p:pic>
        <p:nvPicPr>
          <p:cNvPr id="55" name="图形 54" descr="工具">
            <a:extLst>
              <a:ext uri="{FF2B5EF4-FFF2-40B4-BE49-F238E27FC236}">
                <a16:creationId xmlns:a16="http://schemas.microsoft.com/office/drawing/2014/main" id="{5B4F8017-D79F-4EEE-9A54-BA35F9ECC6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2148" y="2130028"/>
            <a:ext cx="460823" cy="460823"/>
          </a:xfrm>
          <a:prstGeom prst="rect">
            <a:avLst/>
          </a:prstGeom>
        </p:spPr>
      </p:pic>
      <p:pic>
        <p:nvPicPr>
          <p:cNvPr id="54" name="图形 53" descr="过滤器">
            <a:extLst>
              <a:ext uri="{FF2B5EF4-FFF2-40B4-BE49-F238E27FC236}">
                <a16:creationId xmlns:a16="http://schemas.microsoft.com/office/drawing/2014/main" id="{9C0F9A6A-F05F-460B-9120-F781C7DAB8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9029" y="2130028"/>
            <a:ext cx="460823" cy="460823"/>
          </a:xfrm>
          <a:prstGeom prst="rect">
            <a:avLst/>
          </a:prstGeom>
        </p:spPr>
      </p:pic>
      <p:pic>
        <p:nvPicPr>
          <p:cNvPr id="53" name="图形 52" descr="数据库">
            <a:extLst>
              <a:ext uri="{FF2B5EF4-FFF2-40B4-BE49-F238E27FC236}">
                <a16:creationId xmlns:a16="http://schemas.microsoft.com/office/drawing/2014/main" id="{A8119044-DE12-4233-857F-EFCAA7AA5E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5909" y="2130028"/>
            <a:ext cx="460824" cy="460823"/>
          </a:xfrm>
          <a:prstGeom prst="rect">
            <a:avLst/>
          </a:prstGeom>
        </p:spPr>
      </p:pic>
      <p:grpSp>
        <p:nvGrpSpPr>
          <p:cNvPr id="7" name="组合 6">
            <a:extLst>
              <a:ext uri="{FF2B5EF4-FFF2-40B4-BE49-F238E27FC236}">
                <a16:creationId xmlns:a16="http://schemas.microsoft.com/office/drawing/2014/main" id="{1DBBE4CC-ABE9-49AD-8160-F7CB2D8E88F7}"/>
              </a:ext>
            </a:extLst>
          </p:cNvPr>
          <p:cNvGrpSpPr/>
          <p:nvPr/>
        </p:nvGrpSpPr>
        <p:grpSpPr>
          <a:xfrm>
            <a:off x="503376" y="1716901"/>
            <a:ext cx="769542" cy="581548"/>
            <a:chOff x="217626" y="1651814"/>
            <a:chExt cx="1854062" cy="1401128"/>
          </a:xfrm>
        </p:grpSpPr>
        <p:sp>
          <p:nvSpPr>
            <p:cNvPr id="5" name="等腰三角形 4">
              <a:extLst>
                <a:ext uri="{FF2B5EF4-FFF2-40B4-BE49-F238E27FC236}">
                  <a16:creationId xmlns:a16="http://schemas.microsoft.com/office/drawing/2014/main" id="{18CB7E8F-00F7-4D95-8BEC-2D24A0705468}"/>
                </a:ext>
              </a:extLst>
            </p:cNvPr>
            <p:cNvSpPr/>
            <p:nvPr/>
          </p:nvSpPr>
          <p:spPr>
            <a:xfrm>
              <a:off x="1859411" y="1651814"/>
              <a:ext cx="212277" cy="107134"/>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23E090DE-0773-4D18-AD77-0E650F096272}"/>
                </a:ext>
              </a:extLst>
            </p:cNvPr>
            <p:cNvSpPr/>
            <p:nvPr/>
          </p:nvSpPr>
          <p:spPr>
            <a:xfrm rot="16200000">
              <a:off x="621162" y="2893237"/>
              <a:ext cx="212277" cy="107134"/>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梯形 3">
              <a:extLst>
                <a:ext uri="{FF2B5EF4-FFF2-40B4-BE49-F238E27FC236}">
                  <a16:creationId xmlns:a16="http://schemas.microsoft.com/office/drawing/2014/main" id="{1A3DC0CA-5A28-48D2-A469-7760E797D791}"/>
                </a:ext>
              </a:extLst>
            </p:cNvPr>
            <p:cNvSpPr/>
            <p:nvPr/>
          </p:nvSpPr>
          <p:spPr>
            <a:xfrm rot="18900000">
              <a:off x="217626" y="1851132"/>
              <a:ext cx="1833456" cy="526943"/>
            </a:xfrm>
            <a:prstGeom prst="trapezoid">
              <a:avLst>
                <a:gd name="adj" fmla="val 98034"/>
              </a:avLst>
            </a:prstGeom>
            <a:gradFill>
              <a:gsLst>
                <a:gs pos="0">
                  <a:schemeClr val="accent1"/>
                </a:gs>
                <a:gs pos="66000">
                  <a:schemeClr val="accent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0D9193ED-AB47-4EBF-9C33-F99E14B998CA}"/>
              </a:ext>
            </a:extLst>
          </p:cNvPr>
          <p:cNvGrpSpPr/>
          <p:nvPr/>
        </p:nvGrpSpPr>
        <p:grpSpPr>
          <a:xfrm>
            <a:off x="3335785" y="1716901"/>
            <a:ext cx="769542" cy="581548"/>
            <a:chOff x="217626" y="1651814"/>
            <a:chExt cx="1854062" cy="1401128"/>
          </a:xfrm>
        </p:grpSpPr>
        <p:sp>
          <p:nvSpPr>
            <p:cNvPr id="23" name="等腰三角形 22">
              <a:extLst>
                <a:ext uri="{FF2B5EF4-FFF2-40B4-BE49-F238E27FC236}">
                  <a16:creationId xmlns:a16="http://schemas.microsoft.com/office/drawing/2014/main" id="{FC485163-33E5-421E-AB7A-660720106AE6}"/>
                </a:ext>
              </a:extLst>
            </p:cNvPr>
            <p:cNvSpPr/>
            <p:nvPr/>
          </p:nvSpPr>
          <p:spPr>
            <a:xfrm>
              <a:off x="1859411" y="1651814"/>
              <a:ext cx="212277" cy="107134"/>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B947413F-732F-4661-80F1-5E23C13AD230}"/>
                </a:ext>
              </a:extLst>
            </p:cNvPr>
            <p:cNvSpPr/>
            <p:nvPr/>
          </p:nvSpPr>
          <p:spPr>
            <a:xfrm rot="16200000">
              <a:off x="621162" y="2893237"/>
              <a:ext cx="212277" cy="107134"/>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梯形 24">
              <a:extLst>
                <a:ext uri="{FF2B5EF4-FFF2-40B4-BE49-F238E27FC236}">
                  <a16:creationId xmlns:a16="http://schemas.microsoft.com/office/drawing/2014/main" id="{220DF8E0-95B6-4A9C-8C48-E71E717F4526}"/>
                </a:ext>
              </a:extLst>
            </p:cNvPr>
            <p:cNvSpPr/>
            <p:nvPr/>
          </p:nvSpPr>
          <p:spPr>
            <a:xfrm rot="18900000">
              <a:off x="217626" y="1851132"/>
              <a:ext cx="1833456" cy="526943"/>
            </a:xfrm>
            <a:prstGeom prst="trapezoid">
              <a:avLst>
                <a:gd name="adj" fmla="val 98034"/>
              </a:avLst>
            </a:prstGeom>
            <a:gradFill>
              <a:gsLst>
                <a:gs pos="0">
                  <a:schemeClr val="accent1"/>
                </a:gs>
                <a:gs pos="66000">
                  <a:schemeClr val="accent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89DC3F50-34F9-4522-8901-3FDCAC7B32FD}"/>
              </a:ext>
            </a:extLst>
          </p:cNvPr>
          <p:cNvGrpSpPr/>
          <p:nvPr/>
        </p:nvGrpSpPr>
        <p:grpSpPr>
          <a:xfrm>
            <a:off x="6168194" y="1716901"/>
            <a:ext cx="769542" cy="581548"/>
            <a:chOff x="217626" y="1651814"/>
            <a:chExt cx="1854062" cy="1401128"/>
          </a:xfrm>
        </p:grpSpPr>
        <p:sp>
          <p:nvSpPr>
            <p:cNvPr id="27" name="等腰三角形 26">
              <a:extLst>
                <a:ext uri="{FF2B5EF4-FFF2-40B4-BE49-F238E27FC236}">
                  <a16:creationId xmlns:a16="http://schemas.microsoft.com/office/drawing/2014/main" id="{79B83225-B55D-4AA1-AB8F-5EC36D6FEDD1}"/>
                </a:ext>
              </a:extLst>
            </p:cNvPr>
            <p:cNvSpPr/>
            <p:nvPr/>
          </p:nvSpPr>
          <p:spPr>
            <a:xfrm>
              <a:off x="1859411" y="1651814"/>
              <a:ext cx="212277" cy="107134"/>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AB389877-3D04-488A-851A-7ACAD4FD8950}"/>
                </a:ext>
              </a:extLst>
            </p:cNvPr>
            <p:cNvSpPr/>
            <p:nvPr/>
          </p:nvSpPr>
          <p:spPr>
            <a:xfrm rot="16200000">
              <a:off x="621162" y="2893237"/>
              <a:ext cx="212277" cy="107134"/>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梯形 28">
              <a:extLst>
                <a:ext uri="{FF2B5EF4-FFF2-40B4-BE49-F238E27FC236}">
                  <a16:creationId xmlns:a16="http://schemas.microsoft.com/office/drawing/2014/main" id="{E3DCB839-A401-44D0-BDC2-89223740C356}"/>
                </a:ext>
              </a:extLst>
            </p:cNvPr>
            <p:cNvSpPr/>
            <p:nvPr/>
          </p:nvSpPr>
          <p:spPr>
            <a:xfrm rot="18900000">
              <a:off x="217626" y="1851132"/>
              <a:ext cx="1833456" cy="526943"/>
            </a:xfrm>
            <a:prstGeom prst="trapezoid">
              <a:avLst>
                <a:gd name="adj" fmla="val 98034"/>
              </a:avLst>
            </a:prstGeom>
            <a:gradFill>
              <a:gsLst>
                <a:gs pos="0">
                  <a:schemeClr val="accent1"/>
                </a:gs>
                <a:gs pos="66000">
                  <a:schemeClr val="accent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1A7BB93D-BA4B-48EE-8C5B-1F0775E05662}"/>
              </a:ext>
            </a:extLst>
          </p:cNvPr>
          <p:cNvGrpSpPr/>
          <p:nvPr/>
        </p:nvGrpSpPr>
        <p:grpSpPr>
          <a:xfrm>
            <a:off x="9000603" y="1716901"/>
            <a:ext cx="769542" cy="581548"/>
            <a:chOff x="217626" y="1651814"/>
            <a:chExt cx="1854062" cy="1401128"/>
          </a:xfrm>
        </p:grpSpPr>
        <p:sp>
          <p:nvSpPr>
            <p:cNvPr id="31" name="等腰三角形 30">
              <a:extLst>
                <a:ext uri="{FF2B5EF4-FFF2-40B4-BE49-F238E27FC236}">
                  <a16:creationId xmlns:a16="http://schemas.microsoft.com/office/drawing/2014/main" id="{B1D2EF7F-587E-4A53-ACD2-D0A3E1CCF01F}"/>
                </a:ext>
              </a:extLst>
            </p:cNvPr>
            <p:cNvSpPr/>
            <p:nvPr/>
          </p:nvSpPr>
          <p:spPr>
            <a:xfrm>
              <a:off x="1859411" y="1651814"/>
              <a:ext cx="212277" cy="107134"/>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E638F414-9A1F-4ABB-926F-E403B7446F24}"/>
                </a:ext>
              </a:extLst>
            </p:cNvPr>
            <p:cNvSpPr/>
            <p:nvPr/>
          </p:nvSpPr>
          <p:spPr>
            <a:xfrm rot="16200000">
              <a:off x="621162" y="2893237"/>
              <a:ext cx="212277" cy="107134"/>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梯形 32">
              <a:extLst>
                <a:ext uri="{FF2B5EF4-FFF2-40B4-BE49-F238E27FC236}">
                  <a16:creationId xmlns:a16="http://schemas.microsoft.com/office/drawing/2014/main" id="{92A94913-0656-4BB5-83C3-DCC3D6D3EDF6}"/>
                </a:ext>
              </a:extLst>
            </p:cNvPr>
            <p:cNvSpPr/>
            <p:nvPr/>
          </p:nvSpPr>
          <p:spPr>
            <a:xfrm rot="18900000">
              <a:off x="217626" y="1851132"/>
              <a:ext cx="1833456" cy="526943"/>
            </a:xfrm>
            <a:prstGeom prst="trapezoid">
              <a:avLst>
                <a:gd name="adj" fmla="val 98034"/>
              </a:avLst>
            </a:prstGeom>
            <a:gradFill>
              <a:gsLst>
                <a:gs pos="0">
                  <a:schemeClr val="accent1"/>
                </a:gs>
                <a:gs pos="66000">
                  <a:schemeClr val="accent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2" name="图形 51" descr="桌子">
            <a:extLst>
              <a:ext uri="{FF2B5EF4-FFF2-40B4-BE49-F238E27FC236}">
                <a16:creationId xmlns:a16="http://schemas.microsoft.com/office/drawing/2014/main" id="{2B5823AE-A9B2-4B12-8005-E17C33AF69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5267" y="2111770"/>
            <a:ext cx="460823" cy="460823"/>
          </a:xfrm>
          <a:prstGeom prst="rect">
            <a:avLst/>
          </a:prstGeom>
        </p:spPr>
      </p:pic>
      <p:sp>
        <p:nvSpPr>
          <p:cNvPr id="8" name="圆: 空心 7">
            <a:extLst>
              <a:ext uri="{FF2B5EF4-FFF2-40B4-BE49-F238E27FC236}">
                <a16:creationId xmlns:a16="http://schemas.microsoft.com/office/drawing/2014/main" id="{4F8CA063-5067-4531-ACFB-0ECCE449B4B5}"/>
              </a:ext>
            </a:extLst>
          </p:cNvPr>
          <p:cNvSpPr/>
          <p:nvPr/>
        </p:nvSpPr>
        <p:spPr>
          <a:xfrm>
            <a:off x="1480059" y="1966562"/>
            <a:ext cx="751238" cy="751238"/>
          </a:xfrm>
          <a:prstGeom prst="donut">
            <a:avLst>
              <a:gd name="adj" fmla="val 269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圆: 空心 35">
            <a:extLst>
              <a:ext uri="{FF2B5EF4-FFF2-40B4-BE49-F238E27FC236}">
                <a16:creationId xmlns:a16="http://schemas.microsoft.com/office/drawing/2014/main" id="{7F9CC165-CF82-4CFF-8C43-9F64C0D08543}"/>
              </a:ext>
            </a:extLst>
          </p:cNvPr>
          <p:cNvSpPr/>
          <p:nvPr/>
        </p:nvSpPr>
        <p:spPr>
          <a:xfrm>
            <a:off x="4306940" y="1984820"/>
            <a:ext cx="751238" cy="751238"/>
          </a:xfrm>
          <a:prstGeom prst="donut">
            <a:avLst>
              <a:gd name="adj" fmla="val 269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圆: 空心 36">
            <a:extLst>
              <a:ext uri="{FF2B5EF4-FFF2-40B4-BE49-F238E27FC236}">
                <a16:creationId xmlns:a16="http://schemas.microsoft.com/office/drawing/2014/main" id="{12FC535E-E8AF-4A93-BC21-E8510BB15883}"/>
              </a:ext>
            </a:extLst>
          </p:cNvPr>
          <p:cNvSpPr/>
          <p:nvPr/>
        </p:nvSpPr>
        <p:spPr>
          <a:xfrm>
            <a:off x="7133821" y="1984820"/>
            <a:ext cx="751238" cy="751238"/>
          </a:xfrm>
          <a:prstGeom prst="donut">
            <a:avLst>
              <a:gd name="adj" fmla="val 269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圆: 空心 37">
            <a:extLst>
              <a:ext uri="{FF2B5EF4-FFF2-40B4-BE49-F238E27FC236}">
                <a16:creationId xmlns:a16="http://schemas.microsoft.com/office/drawing/2014/main" id="{EC82C61F-5D61-4BBE-8E5F-958830BB6A09}"/>
              </a:ext>
            </a:extLst>
          </p:cNvPr>
          <p:cNvSpPr/>
          <p:nvPr/>
        </p:nvSpPr>
        <p:spPr>
          <a:xfrm>
            <a:off x="9960702" y="1984820"/>
            <a:ext cx="751238" cy="751238"/>
          </a:xfrm>
          <a:prstGeom prst="donut">
            <a:avLst>
              <a:gd name="adj" fmla="val 269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253099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7C57E522-23F2-4E56-BE29-432F35CE032B}"/>
              </a:ext>
            </a:extLst>
          </p:cNvPr>
          <p:cNvSpPr>
            <a:spLocks/>
          </p:cNvSpPr>
          <p:nvPr/>
        </p:nvSpPr>
        <p:spPr>
          <a:xfrm>
            <a:off x="1845732" y="1731178"/>
            <a:ext cx="2032000" cy="203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endParaRPr>
          </a:p>
        </p:txBody>
      </p:sp>
      <p:sp>
        <p:nvSpPr>
          <p:cNvPr id="11" name="椭圆 10">
            <a:extLst>
              <a:ext uri="{FF2B5EF4-FFF2-40B4-BE49-F238E27FC236}">
                <a16:creationId xmlns:a16="http://schemas.microsoft.com/office/drawing/2014/main" id="{7A8ED803-B281-4C3A-8F17-9B8121D49BFE}"/>
              </a:ext>
            </a:extLst>
          </p:cNvPr>
          <p:cNvSpPr/>
          <p:nvPr/>
        </p:nvSpPr>
        <p:spPr>
          <a:xfrm>
            <a:off x="3462866" y="3585888"/>
            <a:ext cx="2032000" cy="203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endParaRPr>
          </a:p>
        </p:txBody>
      </p:sp>
      <p:sp>
        <p:nvSpPr>
          <p:cNvPr id="12" name="空心弧 11">
            <a:extLst>
              <a:ext uri="{FF2B5EF4-FFF2-40B4-BE49-F238E27FC236}">
                <a16:creationId xmlns:a16="http://schemas.microsoft.com/office/drawing/2014/main" id="{E6D3F1B7-75B7-4533-B4E6-D985C04335B5}"/>
              </a:ext>
            </a:extLst>
          </p:cNvPr>
          <p:cNvSpPr/>
          <p:nvPr/>
        </p:nvSpPr>
        <p:spPr>
          <a:xfrm>
            <a:off x="1614759" y="1500205"/>
            <a:ext cx="2493946" cy="2493946"/>
          </a:xfrm>
          <a:prstGeom prst="blockArc">
            <a:avLst>
              <a:gd name="adj1" fmla="val 7800000"/>
              <a:gd name="adj2" fmla="val 3000000"/>
              <a:gd name="adj3" fmla="val 13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a:extLst>
              <a:ext uri="{FF2B5EF4-FFF2-40B4-BE49-F238E27FC236}">
                <a16:creationId xmlns:a16="http://schemas.microsoft.com/office/drawing/2014/main" id="{655C8F88-EEC8-48CA-B147-BDD1248168AD}"/>
              </a:ext>
            </a:extLst>
          </p:cNvPr>
          <p:cNvSpPr/>
          <p:nvPr/>
        </p:nvSpPr>
        <p:spPr>
          <a:xfrm flipV="1">
            <a:off x="3231893" y="3354915"/>
            <a:ext cx="2493946" cy="2493946"/>
          </a:xfrm>
          <a:prstGeom prst="blockArc">
            <a:avLst>
              <a:gd name="adj1" fmla="val 7800000"/>
              <a:gd name="adj2" fmla="val 3000000"/>
              <a:gd name="adj3" fmla="val 13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a:extLst>
              <a:ext uri="{FF2B5EF4-FFF2-40B4-BE49-F238E27FC236}">
                <a16:creationId xmlns:a16="http://schemas.microsoft.com/office/drawing/2014/main" id="{22B09548-B375-430E-993E-7C0F947027DD}"/>
              </a:ext>
            </a:extLst>
          </p:cNvPr>
          <p:cNvSpPr/>
          <p:nvPr/>
        </p:nvSpPr>
        <p:spPr>
          <a:xfrm>
            <a:off x="5080000" y="1731178"/>
            <a:ext cx="2032000" cy="20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endParaRPr>
          </a:p>
        </p:txBody>
      </p:sp>
      <p:sp>
        <p:nvSpPr>
          <p:cNvPr id="15" name="椭圆 14">
            <a:extLst>
              <a:ext uri="{FF2B5EF4-FFF2-40B4-BE49-F238E27FC236}">
                <a16:creationId xmlns:a16="http://schemas.microsoft.com/office/drawing/2014/main" id="{C899134D-106E-4597-9769-FAA20975B964}"/>
              </a:ext>
            </a:extLst>
          </p:cNvPr>
          <p:cNvSpPr/>
          <p:nvPr/>
        </p:nvSpPr>
        <p:spPr>
          <a:xfrm>
            <a:off x="6697134" y="3585888"/>
            <a:ext cx="2032000" cy="2032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endParaRPr>
          </a:p>
        </p:txBody>
      </p:sp>
      <p:sp>
        <p:nvSpPr>
          <p:cNvPr id="16" name="空心弧 15">
            <a:extLst>
              <a:ext uri="{FF2B5EF4-FFF2-40B4-BE49-F238E27FC236}">
                <a16:creationId xmlns:a16="http://schemas.microsoft.com/office/drawing/2014/main" id="{D2E7A1A4-1A60-4530-B080-DFBB432AFD2B}"/>
              </a:ext>
            </a:extLst>
          </p:cNvPr>
          <p:cNvSpPr/>
          <p:nvPr/>
        </p:nvSpPr>
        <p:spPr>
          <a:xfrm>
            <a:off x="4849027" y="1500205"/>
            <a:ext cx="2493946" cy="2493946"/>
          </a:xfrm>
          <a:prstGeom prst="blockArc">
            <a:avLst>
              <a:gd name="adj1" fmla="val 7800000"/>
              <a:gd name="adj2" fmla="val 3000000"/>
              <a:gd name="adj3" fmla="val 13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a:extLst>
              <a:ext uri="{FF2B5EF4-FFF2-40B4-BE49-F238E27FC236}">
                <a16:creationId xmlns:a16="http://schemas.microsoft.com/office/drawing/2014/main" id="{A56568AA-81A9-43EF-B28F-5CE587C408AD}"/>
              </a:ext>
            </a:extLst>
          </p:cNvPr>
          <p:cNvSpPr/>
          <p:nvPr/>
        </p:nvSpPr>
        <p:spPr>
          <a:xfrm flipV="1">
            <a:off x="6466161" y="3354915"/>
            <a:ext cx="2493946" cy="2493946"/>
          </a:xfrm>
          <a:prstGeom prst="blockArc">
            <a:avLst>
              <a:gd name="adj1" fmla="val 7800000"/>
              <a:gd name="adj2" fmla="val 3000000"/>
              <a:gd name="adj3" fmla="val 13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a:extLst>
              <a:ext uri="{FF2B5EF4-FFF2-40B4-BE49-F238E27FC236}">
                <a16:creationId xmlns:a16="http://schemas.microsoft.com/office/drawing/2014/main" id="{8626B045-BFBB-4A15-931C-0D454B51EAF0}"/>
              </a:ext>
            </a:extLst>
          </p:cNvPr>
          <p:cNvSpPr/>
          <p:nvPr/>
        </p:nvSpPr>
        <p:spPr>
          <a:xfrm>
            <a:off x="8314268" y="1731178"/>
            <a:ext cx="2032000" cy="2032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endParaRPr>
          </a:p>
        </p:txBody>
      </p:sp>
      <p:sp>
        <p:nvSpPr>
          <p:cNvPr id="19" name="空心弧 18">
            <a:extLst>
              <a:ext uri="{FF2B5EF4-FFF2-40B4-BE49-F238E27FC236}">
                <a16:creationId xmlns:a16="http://schemas.microsoft.com/office/drawing/2014/main" id="{42755F79-95BB-4105-9C85-2440459F45D7}"/>
              </a:ext>
            </a:extLst>
          </p:cNvPr>
          <p:cNvSpPr/>
          <p:nvPr/>
        </p:nvSpPr>
        <p:spPr>
          <a:xfrm>
            <a:off x="8083295" y="1500205"/>
            <a:ext cx="2493946" cy="2493946"/>
          </a:xfrm>
          <a:prstGeom prst="blockArc">
            <a:avLst>
              <a:gd name="adj1" fmla="val 7800000"/>
              <a:gd name="adj2" fmla="val 3000000"/>
              <a:gd name="adj3" fmla="val 13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771CF0A8-3123-42B0-BA6E-64AD5CC624E7}"/>
              </a:ext>
            </a:extLst>
          </p:cNvPr>
          <p:cNvSpPr/>
          <p:nvPr/>
        </p:nvSpPr>
        <p:spPr>
          <a:xfrm>
            <a:off x="4737074" y="1700948"/>
            <a:ext cx="864623" cy="441840"/>
          </a:xfrm>
          <a:custGeom>
            <a:avLst/>
            <a:gdLst>
              <a:gd name="connsiteX0" fmla="*/ 569171 w 1096334"/>
              <a:gd name="connsiteY0" fmla="*/ 1367 h 560249"/>
              <a:gd name="connsiteX1" fmla="*/ 681080 w 1096334"/>
              <a:gd name="connsiteY1" fmla="*/ 4392 h 560249"/>
              <a:gd name="connsiteX2" fmla="*/ 1096334 w 1096334"/>
              <a:gd name="connsiteY2" fmla="*/ 334489 h 560249"/>
              <a:gd name="connsiteX3" fmla="*/ 0 w 1096334"/>
              <a:gd name="connsiteY3" fmla="*/ 188484 h 560249"/>
              <a:gd name="connsiteX4" fmla="*/ 569171 w 1096334"/>
              <a:gd name="connsiteY4" fmla="*/ 1367 h 56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34" h="560249">
                <a:moveTo>
                  <a:pt x="569171" y="1367"/>
                </a:moveTo>
                <a:cubicBezTo>
                  <a:pt x="607472" y="-1063"/>
                  <a:pt x="645099" y="-369"/>
                  <a:pt x="681080" y="4392"/>
                </a:cubicBezTo>
                <a:cubicBezTo>
                  <a:pt x="968927" y="44067"/>
                  <a:pt x="1096334" y="334489"/>
                  <a:pt x="1096334" y="334489"/>
                </a:cubicBezTo>
                <a:cubicBezTo>
                  <a:pt x="559964" y="916918"/>
                  <a:pt x="0" y="188484"/>
                  <a:pt x="0" y="188484"/>
                </a:cubicBezTo>
                <a:cubicBezTo>
                  <a:pt x="0" y="188484"/>
                  <a:pt x="301069" y="18378"/>
                  <a:pt x="569171" y="1367"/>
                </a:cubicBezTo>
                <a:close/>
              </a:path>
            </a:pathLst>
          </a:custGeom>
          <a:gradFill>
            <a:gsLst>
              <a:gs pos="0">
                <a:schemeClr val="accent1"/>
              </a:gs>
              <a:gs pos="50000">
                <a:schemeClr val="accent2"/>
              </a:gs>
            </a:gsLs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000" b="1" dirty="0">
                <a:solidFill>
                  <a:schemeClr val="bg1"/>
                </a:solidFill>
              </a:rPr>
              <a:t>02</a:t>
            </a:r>
            <a:endParaRPr lang="zh-CN" altLang="en-US" sz="2000" b="1" dirty="0">
              <a:solidFill>
                <a:schemeClr val="bg1"/>
              </a:solidFill>
            </a:endParaRPr>
          </a:p>
        </p:txBody>
      </p:sp>
      <p:sp>
        <p:nvSpPr>
          <p:cNvPr id="21" name="任意多边形: 形状 20">
            <a:extLst>
              <a:ext uri="{FF2B5EF4-FFF2-40B4-BE49-F238E27FC236}">
                <a16:creationId xmlns:a16="http://schemas.microsoft.com/office/drawing/2014/main" id="{69F738FA-4769-4F19-8D0E-E1A1F248C6CB}"/>
              </a:ext>
            </a:extLst>
          </p:cNvPr>
          <p:cNvSpPr/>
          <p:nvPr/>
        </p:nvSpPr>
        <p:spPr>
          <a:xfrm>
            <a:off x="8000948" y="1700948"/>
            <a:ext cx="864623" cy="441840"/>
          </a:xfrm>
          <a:custGeom>
            <a:avLst/>
            <a:gdLst>
              <a:gd name="connsiteX0" fmla="*/ 569171 w 1096334"/>
              <a:gd name="connsiteY0" fmla="*/ 1367 h 560249"/>
              <a:gd name="connsiteX1" fmla="*/ 681080 w 1096334"/>
              <a:gd name="connsiteY1" fmla="*/ 4392 h 560249"/>
              <a:gd name="connsiteX2" fmla="*/ 1096334 w 1096334"/>
              <a:gd name="connsiteY2" fmla="*/ 334489 h 560249"/>
              <a:gd name="connsiteX3" fmla="*/ 0 w 1096334"/>
              <a:gd name="connsiteY3" fmla="*/ 188484 h 560249"/>
              <a:gd name="connsiteX4" fmla="*/ 569171 w 1096334"/>
              <a:gd name="connsiteY4" fmla="*/ 1367 h 56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34" h="560249">
                <a:moveTo>
                  <a:pt x="569171" y="1367"/>
                </a:moveTo>
                <a:cubicBezTo>
                  <a:pt x="607472" y="-1063"/>
                  <a:pt x="645099" y="-369"/>
                  <a:pt x="681080" y="4392"/>
                </a:cubicBezTo>
                <a:cubicBezTo>
                  <a:pt x="968927" y="44067"/>
                  <a:pt x="1096334" y="334489"/>
                  <a:pt x="1096334" y="334489"/>
                </a:cubicBezTo>
                <a:cubicBezTo>
                  <a:pt x="559964" y="916918"/>
                  <a:pt x="0" y="188484"/>
                  <a:pt x="0" y="188484"/>
                </a:cubicBezTo>
                <a:cubicBezTo>
                  <a:pt x="0" y="188484"/>
                  <a:pt x="301069" y="18378"/>
                  <a:pt x="569171" y="1367"/>
                </a:cubicBezTo>
                <a:close/>
              </a:path>
            </a:pathLst>
          </a:custGeom>
          <a:gradFill>
            <a:gsLst>
              <a:gs pos="0">
                <a:schemeClr val="accent1"/>
              </a:gs>
              <a:gs pos="50000">
                <a:schemeClr val="accent2"/>
              </a:gs>
            </a:gsLs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000" b="1" dirty="0">
                <a:solidFill>
                  <a:schemeClr val="bg1"/>
                </a:solidFill>
              </a:rPr>
              <a:t>03</a:t>
            </a:r>
            <a:endParaRPr lang="zh-CN" altLang="en-US" sz="2000" b="1" dirty="0">
              <a:solidFill>
                <a:schemeClr val="bg1"/>
              </a:solidFill>
            </a:endParaRPr>
          </a:p>
        </p:txBody>
      </p:sp>
      <p:sp>
        <p:nvSpPr>
          <p:cNvPr id="22" name="任意多边形: 形状 21">
            <a:extLst>
              <a:ext uri="{FF2B5EF4-FFF2-40B4-BE49-F238E27FC236}">
                <a16:creationId xmlns:a16="http://schemas.microsoft.com/office/drawing/2014/main" id="{C9780118-865E-4647-85CE-AFE0CBF7EFF4}"/>
              </a:ext>
            </a:extLst>
          </p:cNvPr>
          <p:cNvSpPr/>
          <p:nvPr/>
        </p:nvSpPr>
        <p:spPr>
          <a:xfrm>
            <a:off x="3105137" y="3716867"/>
            <a:ext cx="864623" cy="441840"/>
          </a:xfrm>
          <a:custGeom>
            <a:avLst/>
            <a:gdLst>
              <a:gd name="connsiteX0" fmla="*/ 569171 w 1096334"/>
              <a:gd name="connsiteY0" fmla="*/ 1367 h 560249"/>
              <a:gd name="connsiteX1" fmla="*/ 681080 w 1096334"/>
              <a:gd name="connsiteY1" fmla="*/ 4392 h 560249"/>
              <a:gd name="connsiteX2" fmla="*/ 1096334 w 1096334"/>
              <a:gd name="connsiteY2" fmla="*/ 334489 h 560249"/>
              <a:gd name="connsiteX3" fmla="*/ 0 w 1096334"/>
              <a:gd name="connsiteY3" fmla="*/ 188484 h 560249"/>
              <a:gd name="connsiteX4" fmla="*/ 569171 w 1096334"/>
              <a:gd name="connsiteY4" fmla="*/ 1367 h 56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34" h="560249">
                <a:moveTo>
                  <a:pt x="569171" y="1367"/>
                </a:moveTo>
                <a:cubicBezTo>
                  <a:pt x="607472" y="-1063"/>
                  <a:pt x="645099" y="-369"/>
                  <a:pt x="681080" y="4392"/>
                </a:cubicBezTo>
                <a:cubicBezTo>
                  <a:pt x="968927" y="44067"/>
                  <a:pt x="1096334" y="334489"/>
                  <a:pt x="1096334" y="334489"/>
                </a:cubicBezTo>
                <a:cubicBezTo>
                  <a:pt x="559964" y="916918"/>
                  <a:pt x="0" y="188484"/>
                  <a:pt x="0" y="188484"/>
                </a:cubicBezTo>
                <a:cubicBezTo>
                  <a:pt x="0" y="188484"/>
                  <a:pt x="301069" y="18378"/>
                  <a:pt x="569171" y="1367"/>
                </a:cubicBezTo>
                <a:close/>
              </a:path>
            </a:pathLst>
          </a:custGeom>
          <a:gradFill>
            <a:gsLst>
              <a:gs pos="0">
                <a:schemeClr val="accent1"/>
              </a:gs>
              <a:gs pos="50000">
                <a:schemeClr val="accent2"/>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000" b="1" dirty="0">
                <a:solidFill>
                  <a:schemeClr val="bg1"/>
                </a:solidFill>
              </a:rPr>
              <a:t>04</a:t>
            </a:r>
            <a:endParaRPr lang="zh-CN" altLang="en-US" sz="2000" b="1" dirty="0">
              <a:solidFill>
                <a:schemeClr val="bg1"/>
              </a:solidFill>
            </a:endParaRPr>
          </a:p>
        </p:txBody>
      </p:sp>
      <p:sp>
        <p:nvSpPr>
          <p:cNvPr id="23" name="任意多边形: 形状 22">
            <a:extLst>
              <a:ext uri="{FF2B5EF4-FFF2-40B4-BE49-F238E27FC236}">
                <a16:creationId xmlns:a16="http://schemas.microsoft.com/office/drawing/2014/main" id="{38A1A235-7AB4-40F4-91B4-F78DBC578E1D}"/>
              </a:ext>
            </a:extLst>
          </p:cNvPr>
          <p:cNvSpPr/>
          <p:nvPr/>
        </p:nvSpPr>
        <p:spPr>
          <a:xfrm>
            <a:off x="6369011" y="3716867"/>
            <a:ext cx="864623" cy="441840"/>
          </a:xfrm>
          <a:custGeom>
            <a:avLst/>
            <a:gdLst>
              <a:gd name="connsiteX0" fmla="*/ 569171 w 1096334"/>
              <a:gd name="connsiteY0" fmla="*/ 1367 h 560249"/>
              <a:gd name="connsiteX1" fmla="*/ 681080 w 1096334"/>
              <a:gd name="connsiteY1" fmla="*/ 4392 h 560249"/>
              <a:gd name="connsiteX2" fmla="*/ 1096334 w 1096334"/>
              <a:gd name="connsiteY2" fmla="*/ 334489 h 560249"/>
              <a:gd name="connsiteX3" fmla="*/ 0 w 1096334"/>
              <a:gd name="connsiteY3" fmla="*/ 188484 h 560249"/>
              <a:gd name="connsiteX4" fmla="*/ 569171 w 1096334"/>
              <a:gd name="connsiteY4" fmla="*/ 1367 h 56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34" h="560249">
                <a:moveTo>
                  <a:pt x="569171" y="1367"/>
                </a:moveTo>
                <a:cubicBezTo>
                  <a:pt x="607472" y="-1063"/>
                  <a:pt x="645099" y="-369"/>
                  <a:pt x="681080" y="4392"/>
                </a:cubicBezTo>
                <a:cubicBezTo>
                  <a:pt x="968927" y="44067"/>
                  <a:pt x="1096334" y="334489"/>
                  <a:pt x="1096334" y="334489"/>
                </a:cubicBezTo>
                <a:cubicBezTo>
                  <a:pt x="559964" y="916918"/>
                  <a:pt x="0" y="188484"/>
                  <a:pt x="0" y="188484"/>
                </a:cubicBezTo>
                <a:cubicBezTo>
                  <a:pt x="0" y="188484"/>
                  <a:pt x="301069" y="18378"/>
                  <a:pt x="569171" y="1367"/>
                </a:cubicBezTo>
                <a:close/>
              </a:path>
            </a:pathLst>
          </a:custGeom>
          <a:gradFill>
            <a:gsLst>
              <a:gs pos="0">
                <a:schemeClr val="accent1"/>
              </a:gs>
              <a:gs pos="50000">
                <a:schemeClr val="accent2"/>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000" b="1" dirty="0">
                <a:solidFill>
                  <a:schemeClr val="bg1"/>
                </a:solidFill>
              </a:rPr>
              <a:t>05</a:t>
            </a:r>
            <a:endParaRPr lang="zh-CN" altLang="en-US" sz="2000" b="1" dirty="0">
              <a:solidFill>
                <a:schemeClr val="bg1"/>
              </a:solidFill>
            </a:endParaRPr>
          </a:p>
        </p:txBody>
      </p:sp>
      <p:sp>
        <p:nvSpPr>
          <p:cNvPr id="24" name="任意多边形: 形状 23">
            <a:extLst>
              <a:ext uri="{FF2B5EF4-FFF2-40B4-BE49-F238E27FC236}">
                <a16:creationId xmlns:a16="http://schemas.microsoft.com/office/drawing/2014/main" id="{C3006C53-A8EB-4496-BCC8-3B3A46DDE1AA}"/>
              </a:ext>
            </a:extLst>
          </p:cNvPr>
          <p:cNvSpPr/>
          <p:nvPr/>
        </p:nvSpPr>
        <p:spPr>
          <a:xfrm>
            <a:off x="1542027" y="1700948"/>
            <a:ext cx="864623" cy="441840"/>
          </a:xfrm>
          <a:custGeom>
            <a:avLst/>
            <a:gdLst>
              <a:gd name="connsiteX0" fmla="*/ 569171 w 1096334"/>
              <a:gd name="connsiteY0" fmla="*/ 1367 h 560249"/>
              <a:gd name="connsiteX1" fmla="*/ 681080 w 1096334"/>
              <a:gd name="connsiteY1" fmla="*/ 4392 h 560249"/>
              <a:gd name="connsiteX2" fmla="*/ 1096334 w 1096334"/>
              <a:gd name="connsiteY2" fmla="*/ 334489 h 560249"/>
              <a:gd name="connsiteX3" fmla="*/ 0 w 1096334"/>
              <a:gd name="connsiteY3" fmla="*/ 188484 h 560249"/>
              <a:gd name="connsiteX4" fmla="*/ 569171 w 1096334"/>
              <a:gd name="connsiteY4" fmla="*/ 1367 h 56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34" h="560249">
                <a:moveTo>
                  <a:pt x="569171" y="1367"/>
                </a:moveTo>
                <a:cubicBezTo>
                  <a:pt x="607472" y="-1063"/>
                  <a:pt x="645099" y="-369"/>
                  <a:pt x="681080" y="4392"/>
                </a:cubicBezTo>
                <a:cubicBezTo>
                  <a:pt x="968927" y="44067"/>
                  <a:pt x="1096334" y="334489"/>
                  <a:pt x="1096334" y="334489"/>
                </a:cubicBezTo>
                <a:cubicBezTo>
                  <a:pt x="559964" y="916918"/>
                  <a:pt x="0" y="188484"/>
                  <a:pt x="0" y="188484"/>
                </a:cubicBezTo>
                <a:cubicBezTo>
                  <a:pt x="0" y="188484"/>
                  <a:pt x="301069" y="18378"/>
                  <a:pt x="569171" y="1367"/>
                </a:cubicBezTo>
                <a:close/>
              </a:path>
            </a:pathLst>
          </a:custGeom>
          <a:gradFill>
            <a:gsLst>
              <a:gs pos="0">
                <a:schemeClr val="accent1"/>
              </a:gs>
              <a:gs pos="50000">
                <a:schemeClr val="accent2"/>
              </a:gs>
            </a:gsLs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000" b="1" dirty="0">
                <a:solidFill>
                  <a:schemeClr val="bg1"/>
                </a:solidFill>
              </a:rPr>
              <a:t>01</a:t>
            </a:r>
            <a:endParaRPr lang="zh-CN" altLang="en-US" sz="2000" b="1" dirty="0">
              <a:solidFill>
                <a:schemeClr val="bg1"/>
              </a:solidFill>
            </a:endParaRPr>
          </a:p>
        </p:txBody>
      </p:sp>
      <p:sp>
        <p:nvSpPr>
          <p:cNvPr id="2" name="日期占位符 1">
            <a:extLst>
              <a:ext uri="{FF2B5EF4-FFF2-40B4-BE49-F238E27FC236}">
                <a16:creationId xmlns:a16="http://schemas.microsoft.com/office/drawing/2014/main" id="{0B87121B-517C-4223-98E9-0DFBFF18E226}"/>
              </a:ext>
            </a:extLst>
          </p:cNvPr>
          <p:cNvSpPr>
            <a:spLocks noGrp="1"/>
          </p:cNvSpPr>
          <p:nvPr>
            <p:ph type="dt" sz="half" idx="10"/>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5B8A3A7C-833A-47B3-9475-31BFD8E1AC50}"/>
              </a:ext>
            </a:extLst>
          </p:cNvPr>
          <p:cNvSpPr>
            <a:spLocks noGrp="1"/>
          </p:cNvSpPr>
          <p:nvPr>
            <p:ph type="sldNum" sz="quarter" idx="12"/>
          </p:nvPr>
        </p:nvSpPr>
        <p:spPr/>
        <p:txBody>
          <a:bodyPr/>
          <a:lstStyle/>
          <a:p>
            <a:fld id="{B74810B7-83A7-424C-93C8-85BC983329C6}" type="slidenum">
              <a:rPr lang="zh-CN" altLang="en-US" smtClean="0"/>
              <a:pPr/>
              <a:t>19</a:t>
            </a:fld>
            <a:endParaRPr lang="zh-CN" altLang="en-US"/>
          </a:p>
        </p:txBody>
      </p:sp>
      <p:sp>
        <p:nvSpPr>
          <p:cNvPr id="32" name="标题 31">
            <a:extLst>
              <a:ext uri="{FF2B5EF4-FFF2-40B4-BE49-F238E27FC236}">
                <a16:creationId xmlns:a16="http://schemas.microsoft.com/office/drawing/2014/main" id="{21C1C16A-77C5-4160-A0D7-CC6511BE1879}"/>
              </a:ext>
            </a:extLst>
          </p:cNvPr>
          <p:cNvSpPr>
            <a:spLocks noGrp="1"/>
          </p:cNvSpPr>
          <p:nvPr>
            <p:ph type="title"/>
          </p:nvPr>
        </p:nvSpPr>
        <p:spPr/>
        <p:txBody>
          <a:bodyPr/>
          <a:lstStyle/>
          <a:p>
            <a:r>
              <a:rPr lang="zh-CN" altLang="en-US" dirty="0">
                <a:latin typeface="+mj-ea"/>
                <a:ea typeface="+mj-ea"/>
              </a:rPr>
              <a:t>无图</a:t>
            </a:r>
            <a:r>
              <a:rPr lang="en-US" altLang="zh-CN" dirty="0">
                <a:latin typeface="+mj-ea"/>
                <a:ea typeface="+mj-ea"/>
              </a:rPr>
              <a:t>+5</a:t>
            </a:r>
            <a:r>
              <a:rPr lang="zh-CN" altLang="en-US" dirty="0">
                <a:latin typeface="+mj-ea"/>
                <a:ea typeface="+mj-ea"/>
              </a:rPr>
              <a:t>段文字</a:t>
            </a:r>
          </a:p>
        </p:txBody>
      </p:sp>
      <p:sp>
        <p:nvSpPr>
          <p:cNvPr id="33" name="文本占位符 32">
            <a:extLst>
              <a:ext uri="{FF2B5EF4-FFF2-40B4-BE49-F238E27FC236}">
                <a16:creationId xmlns:a16="http://schemas.microsoft.com/office/drawing/2014/main" id="{6931DAE4-ACCF-4111-97E4-F60CE5D51B25}"/>
              </a:ext>
            </a:extLst>
          </p:cNvPr>
          <p:cNvSpPr>
            <a:spLocks noGrp="1"/>
          </p:cNvSpPr>
          <p:nvPr>
            <p:ph type="body" sz="quarter" idx="14"/>
          </p:nvPr>
        </p:nvSpPr>
        <p:spPr/>
        <p:txBody>
          <a:bodyPr/>
          <a:lstStyle/>
          <a:p>
            <a:endParaRPr lang="en-US" altLang="zh-CN" dirty="0"/>
          </a:p>
          <a:p>
            <a:r>
              <a:rPr lang="zh-CN" altLang="en-US" dirty="0"/>
              <a:t>学校拥有国家特色专业建设点</a:t>
            </a:r>
          </a:p>
        </p:txBody>
      </p:sp>
      <p:sp>
        <p:nvSpPr>
          <p:cNvPr id="34" name="文本占位符 33">
            <a:extLst>
              <a:ext uri="{FF2B5EF4-FFF2-40B4-BE49-F238E27FC236}">
                <a16:creationId xmlns:a16="http://schemas.microsoft.com/office/drawing/2014/main" id="{78AE43BB-D0C3-4B57-8C88-7AF12BB3011F}"/>
              </a:ext>
            </a:extLst>
          </p:cNvPr>
          <p:cNvSpPr>
            <a:spLocks noGrp="1"/>
          </p:cNvSpPr>
          <p:nvPr>
            <p:ph type="body" sz="quarter" idx="15"/>
          </p:nvPr>
        </p:nvSpPr>
        <p:spPr/>
        <p:txBody>
          <a:bodyPr/>
          <a:lstStyle/>
          <a:p>
            <a:endParaRPr lang="en-US" altLang="zh-CN" dirty="0"/>
          </a:p>
          <a:p>
            <a:r>
              <a:rPr lang="zh-CN" altLang="en-US" dirty="0"/>
              <a:t>国家级一流本科专业建设点</a:t>
            </a:r>
          </a:p>
        </p:txBody>
      </p:sp>
      <p:sp>
        <p:nvSpPr>
          <p:cNvPr id="35" name="文本占位符 34">
            <a:extLst>
              <a:ext uri="{FF2B5EF4-FFF2-40B4-BE49-F238E27FC236}">
                <a16:creationId xmlns:a16="http://schemas.microsoft.com/office/drawing/2014/main" id="{80B38A03-833D-420A-8225-F8F4755562CC}"/>
              </a:ext>
            </a:extLst>
          </p:cNvPr>
          <p:cNvSpPr>
            <a:spLocks noGrp="1"/>
          </p:cNvSpPr>
          <p:nvPr>
            <p:ph type="body" sz="quarter" idx="16"/>
          </p:nvPr>
        </p:nvSpPr>
        <p:spPr/>
        <p:txBody>
          <a:bodyPr/>
          <a:lstStyle/>
          <a:p>
            <a:endParaRPr lang="en-US" altLang="zh-CN" dirty="0"/>
          </a:p>
          <a:p>
            <a:r>
              <a:rPr lang="zh-CN" altLang="en-US" dirty="0"/>
              <a:t>国家级教学团队</a:t>
            </a:r>
          </a:p>
        </p:txBody>
      </p:sp>
      <p:sp>
        <p:nvSpPr>
          <p:cNvPr id="40" name="文本占位符 39">
            <a:extLst>
              <a:ext uri="{FF2B5EF4-FFF2-40B4-BE49-F238E27FC236}">
                <a16:creationId xmlns:a16="http://schemas.microsoft.com/office/drawing/2014/main" id="{10690950-E07C-478F-96D4-08B9647D1373}"/>
              </a:ext>
            </a:extLst>
          </p:cNvPr>
          <p:cNvSpPr>
            <a:spLocks noGrp="1"/>
          </p:cNvSpPr>
          <p:nvPr>
            <p:ph type="body" sz="quarter" idx="17"/>
          </p:nvPr>
        </p:nvSpPr>
        <p:spPr/>
        <p:txBody>
          <a:bodyPr/>
          <a:lstStyle/>
          <a:p>
            <a:endParaRPr lang="en-US" altLang="zh-CN" dirty="0"/>
          </a:p>
          <a:p>
            <a:r>
              <a:rPr lang="zh-CN" altLang="en-US" dirty="0"/>
              <a:t>国家级实验教学示范中心</a:t>
            </a:r>
          </a:p>
        </p:txBody>
      </p:sp>
      <p:sp>
        <p:nvSpPr>
          <p:cNvPr id="37" name="文本占位符 36">
            <a:extLst>
              <a:ext uri="{FF2B5EF4-FFF2-40B4-BE49-F238E27FC236}">
                <a16:creationId xmlns:a16="http://schemas.microsoft.com/office/drawing/2014/main" id="{834FD062-6C37-4DD1-9759-4B3D6D1A04B4}"/>
              </a:ext>
            </a:extLst>
          </p:cNvPr>
          <p:cNvSpPr>
            <a:spLocks noGrp="1"/>
          </p:cNvSpPr>
          <p:nvPr>
            <p:ph type="body" sz="quarter" idx="18"/>
          </p:nvPr>
        </p:nvSpPr>
        <p:spPr/>
        <p:txBody>
          <a:bodyPr/>
          <a:lstStyle/>
          <a:p>
            <a:endParaRPr lang="en-US" altLang="zh-CN" dirty="0"/>
          </a:p>
          <a:p>
            <a:r>
              <a:rPr lang="zh-CN" altLang="en-US" dirty="0"/>
              <a:t>国家级人才培养创新实验区</a:t>
            </a:r>
          </a:p>
        </p:txBody>
      </p:sp>
      <p:sp>
        <p:nvSpPr>
          <p:cNvPr id="41" name="矩形 40">
            <a:extLst>
              <a:ext uri="{FF2B5EF4-FFF2-40B4-BE49-F238E27FC236}">
                <a16:creationId xmlns:a16="http://schemas.microsoft.com/office/drawing/2014/main" id="{ED332901-8623-4DD3-AF24-0AFAE6D9081B}"/>
              </a:ext>
            </a:extLst>
          </p:cNvPr>
          <p:cNvSpPr/>
          <p:nvPr/>
        </p:nvSpPr>
        <p:spPr>
          <a:xfrm>
            <a:off x="2472135" y="1936751"/>
            <a:ext cx="779194" cy="769441"/>
          </a:xfrm>
          <a:prstGeom prst="rect">
            <a:avLst/>
          </a:prstGeom>
        </p:spPr>
        <p:txBody>
          <a:bodyPr wrap="square">
            <a:spAutoFit/>
          </a:bodyPr>
          <a:lstStyle/>
          <a:p>
            <a:pPr algn="ctr"/>
            <a:r>
              <a:rPr lang="en-US" altLang="zh-CN" sz="4400" dirty="0">
                <a:solidFill>
                  <a:schemeClr val="bg1"/>
                </a:solidFill>
                <a:latin typeface="+mj-lt"/>
              </a:rPr>
              <a:t>4</a:t>
            </a:r>
            <a:r>
              <a:rPr lang="zh-CN" altLang="en-US" dirty="0">
                <a:solidFill>
                  <a:schemeClr val="bg1"/>
                </a:solidFill>
              </a:rPr>
              <a:t>个</a:t>
            </a:r>
          </a:p>
        </p:txBody>
      </p:sp>
      <p:sp>
        <p:nvSpPr>
          <p:cNvPr id="42" name="矩形 41">
            <a:extLst>
              <a:ext uri="{FF2B5EF4-FFF2-40B4-BE49-F238E27FC236}">
                <a16:creationId xmlns:a16="http://schemas.microsoft.com/office/drawing/2014/main" id="{715BA692-9FDD-43C5-9279-A2BDAF078D8A}"/>
              </a:ext>
            </a:extLst>
          </p:cNvPr>
          <p:cNvSpPr/>
          <p:nvPr/>
        </p:nvSpPr>
        <p:spPr>
          <a:xfrm>
            <a:off x="5706403" y="1936751"/>
            <a:ext cx="779194" cy="769441"/>
          </a:xfrm>
          <a:prstGeom prst="rect">
            <a:avLst/>
          </a:prstGeom>
        </p:spPr>
        <p:txBody>
          <a:bodyPr wrap="square">
            <a:spAutoFit/>
          </a:bodyPr>
          <a:lstStyle/>
          <a:p>
            <a:pPr algn="ctr"/>
            <a:r>
              <a:rPr lang="en-US" altLang="zh-CN" sz="4400" dirty="0">
                <a:solidFill>
                  <a:schemeClr val="bg1"/>
                </a:solidFill>
                <a:latin typeface="+mj-lt"/>
              </a:rPr>
              <a:t>5</a:t>
            </a:r>
            <a:r>
              <a:rPr lang="zh-CN" altLang="en-US" dirty="0">
                <a:solidFill>
                  <a:schemeClr val="bg1"/>
                </a:solidFill>
              </a:rPr>
              <a:t>个</a:t>
            </a:r>
          </a:p>
        </p:txBody>
      </p:sp>
      <p:sp>
        <p:nvSpPr>
          <p:cNvPr id="43" name="矩形 42">
            <a:extLst>
              <a:ext uri="{FF2B5EF4-FFF2-40B4-BE49-F238E27FC236}">
                <a16:creationId xmlns:a16="http://schemas.microsoft.com/office/drawing/2014/main" id="{421EE144-1C17-4554-8B89-D5C1864D5B51}"/>
              </a:ext>
            </a:extLst>
          </p:cNvPr>
          <p:cNvSpPr/>
          <p:nvPr/>
        </p:nvSpPr>
        <p:spPr>
          <a:xfrm>
            <a:off x="8940671" y="1936751"/>
            <a:ext cx="779194" cy="769441"/>
          </a:xfrm>
          <a:prstGeom prst="rect">
            <a:avLst/>
          </a:prstGeom>
        </p:spPr>
        <p:txBody>
          <a:bodyPr wrap="square">
            <a:spAutoFit/>
          </a:bodyPr>
          <a:lstStyle/>
          <a:p>
            <a:pPr algn="ctr"/>
            <a:r>
              <a:rPr lang="en-US" altLang="zh-CN" sz="4400" dirty="0">
                <a:solidFill>
                  <a:schemeClr val="bg1"/>
                </a:solidFill>
                <a:latin typeface="+mj-lt"/>
              </a:rPr>
              <a:t>1</a:t>
            </a:r>
            <a:r>
              <a:rPr lang="zh-CN" altLang="en-US" dirty="0">
                <a:solidFill>
                  <a:schemeClr val="bg1"/>
                </a:solidFill>
              </a:rPr>
              <a:t>个</a:t>
            </a:r>
          </a:p>
        </p:txBody>
      </p:sp>
      <p:sp>
        <p:nvSpPr>
          <p:cNvPr id="44" name="矩形 43">
            <a:extLst>
              <a:ext uri="{FF2B5EF4-FFF2-40B4-BE49-F238E27FC236}">
                <a16:creationId xmlns:a16="http://schemas.microsoft.com/office/drawing/2014/main" id="{8418B2C0-F221-4C25-83B0-685F5D007464}"/>
              </a:ext>
            </a:extLst>
          </p:cNvPr>
          <p:cNvSpPr/>
          <p:nvPr/>
        </p:nvSpPr>
        <p:spPr>
          <a:xfrm>
            <a:off x="4089269" y="3810173"/>
            <a:ext cx="779194" cy="769441"/>
          </a:xfrm>
          <a:prstGeom prst="rect">
            <a:avLst/>
          </a:prstGeom>
        </p:spPr>
        <p:txBody>
          <a:bodyPr wrap="square">
            <a:spAutoFit/>
          </a:bodyPr>
          <a:lstStyle/>
          <a:p>
            <a:pPr algn="ctr"/>
            <a:r>
              <a:rPr lang="en-US" altLang="zh-CN" sz="4400" dirty="0">
                <a:solidFill>
                  <a:schemeClr val="bg1"/>
                </a:solidFill>
                <a:latin typeface="+mj-lt"/>
              </a:rPr>
              <a:t>1</a:t>
            </a:r>
            <a:r>
              <a:rPr lang="zh-CN" altLang="en-US" dirty="0">
                <a:solidFill>
                  <a:schemeClr val="bg1"/>
                </a:solidFill>
              </a:rPr>
              <a:t>个</a:t>
            </a:r>
          </a:p>
        </p:txBody>
      </p:sp>
      <p:sp>
        <p:nvSpPr>
          <p:cNvPr id="45" name="矩形 44">
            <a:extLst>
              <a:ext uri="{FF2B5EF4-FFF2-40B4-BE49-F238E27FC236}">
                <a16:creationId xmlns:a16="http://schemas.microsoft.com/office/drawing/2014/main" id="{9EFEAEF6-7044-4714-B357-F4A91291E515}"/>
              </a:ext>
            </a:extLst>
          </p:cNvPr>
          <p:cNvSpPr/>
          <p:nvPr/>
        </p:nvSpPr>
        <p:spPr>
          <a:xfrm>
            <a:off x="7323537" y="3810173"/>
            <a:ext cx="779194" cy="769441"/>
          </a:xfrm>
          <a:prstGeom prst="rect">
            <a:avLst/>
          </a:prstGeom>
        </p:spPr>
        <p:txBody>
          <a:bodyPr wrap="square">
            <a:spAutoFit/>
          </a:bodyPr>
          <a:lstStyle/>
          <a:p>
            <a:pPr algn="ctr"/>
            <a:r>
              <a:rPr lang="en-US" altLang="zh-CN" sz="4400" dirty="0">
                <a:solidFill>
                  <a:schemeClr val="bg1"/>
                </a:solidFill>
                <a:latin typeface="+mj-lt"/>
              </a:rPr>
              <a:t>2</a:t>
            </a:r>
            <a:r>
              <a:rPr lang="zh-CN" altLang="en-US" dirty="0">
                <a:solidFill>
                  <a:schemeClr val="bg1"/>
                </a:solidFill>
              </a:rPr>
              <a:t>个</a:t>
            </a:r>
          </a:p>
        </p:txBody>
      </p:sp>
    </p:spTree>
    <p:extLst>
      <p:ext uri="{BB962C8B-B14F-4D97-AF65-F5344CB8AC3E}">
        <p14:creationId xmlns:p14="http://schemas.microsoft.com/office/powerpoint/2010/main" val="2199549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CE9ACF-3F93-4C7D-A6BF-453127366F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35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a:extLst>
              <a:ext uri="{FF2B5EF4-FFF2-40B4-BE49-F238E27FC236}">
                <a16:creationId xmlns:a16="http://schemas.microsoft.com/office/drawing/2014/main" id="{DA14A766-31B0-4101-BB85-03578ABF8A39}"/>
              </a:ext>
            </a:extLst>
          </p:cNvPr>
          <p:cNvSpPr>
            <a:spLocks/>
          </p:cNvSpPr>
          <p:nvPr/>
        </p:nvSpPr>
        <p:spPr>
          <a:xfrm>
            <a:off x="812800" y="32077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6BE9399C-FAFD-4041-936A-9E846F8E7DEF}"/>
              </a:ext>
            </a:extLst>
          </p:cNvPr>
          <p:cNvSpPr>
            <a:spLocks/>
          </p:cNvSpPr>
          <p:nvPr/>
        </p:nvSpPr>
        <p:spPr>
          <a:xfrm>
            <a:off x="812800" y="44425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35273ED7-F7CE-4C56-BA1B-521EAEDAB612}"/>
              </a:ext>
            </a:extLst>
          </p:cNvPr>
          <p:cNvSpPr>
            <a:spLocks/>
          </p:cNvSpPr>
          <p:nvPr/>
        </p:nvSpPr>
        <p:spPr>
          <a:xfrm>
            <a:off x="6369050" y="19729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5D4C77F7-77D6-40B7-A799-5FC3E28FEAD9}"/>
              </a:ext>
            </a:extLst>
          </p:cNvPr>
          <p:cNvSpPr>
            <a:spLocks/>
          </p:cNvSpPr>
          <p:nvPr/>
        </p:nvSpPr>
        <p:spPr>
          <a:xfrm>
            <a:off x="6369050" y="32077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38B70A72-1E45-4A9D-A781-F598EA938830}"/>
              </a:ext>
            </a:extLst>
          </p:cNvPr>
          <p:cNvSpPr>
            <a:spLocks/>
          </p:cNvSpPr>
          <p:nvPr/>
        </p:nvSpPr>
        <p:spPr>
          <a:xfrm>
            <a:off x="6369050" y="44425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2117477A-49CA-4CE0-8E4A-7BD3421D33BE}"/>
              </a:ext>
            </a:extLst>
          </p:cNvPr>
          <p:cNvSpPr>
            <a:spLocks/>
          </p:cNvSpPr>
          <p:nvPr/>
        </p:nvSpPr>
        <p:spPr>
          <a:xfrm>
            <a:off x="812800" y="1972943"/>
            <a:ext cx="4851400" cy="655200"/>
          </a:xfrm>
          <a:prstGeom prst="roundRect">
            <a:avLst/>
          </a:prstGeom>
          <a:noFill/>
          <a:ln>
            <a:gradFill flip="none" rotWithShape="1">
              <a:gsLst>
                <a:gs pos="0">
                  <a:schemeClr val="accent1"/>
                </a:gs>
                <a:gs pos="50000">
                  <a:schemeClr val="accent2">
                    <a:alpha val="40000"/>
                  </a:schemeClr>
                </a:gs>
                <a:gs pos="100000">
                  <a:schemeClr val="accent3">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a:extLst>
              <a:ext uri="{FF2B5EF4-FFF2-40B4-BE49-F238E27FC236}">
                <a16:creationId xmlns:a16="http://schemas.microsoft.com/office/drawing/2014/main" id="{6B85B6CB-73C2-48EF-8830-D8715A1651D3}"/>
              </a:ext>
            </a:extLst>
          </p:cNvPr>
          <p:cNvSpPr>
            <a:spLocks noGrp="1"/>
          </p:cNvSpPr>
          <p:nvPr>
            <p:ph type="title"/>
          </p:nvPr>
        </p:nvSpPr>
        <p:spPr/>
        <p:txBody>
          <a:bodyPr/>
          <a:lstStyle/>
          <a:p>
            <a:r>
              <a:rPr lang="zh-CN" altLang="en-US" dirty="0"/>
              <a:t>无图</a:t>
            </a:r>
            <a:r>
              <a:rPr lang="en-US" altLang="zh-CN" dirty="0"/>
              <a:t>+6</a:t>
            </a:r>
            <a:r>
              <a:rPr lang="zh-CN" altLang="en-US" dirty="0"/>
              <a:t>文字</a:t>
            </a:r>
          </a:p>
        </p:txBody>
      </p:sp>
      <p:sp>
        <p:nvSpPr>
          <p:cNvPr id="2" name="日期占位符 1">
            <a:extLst>
              <a:ext uri="{FF2B5EF4-FFF2-40B4-BE49-F238E27FC236}">
                <a16:creationId xmlns:a16="http://schemas.microsoft.com/office/drawing/2014/main" id="{6AB20067-92D7-46F6-9907-6BA64A8E113B}"/>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6360C271-368C-414B-9669-37CC3BA2B9BB}"/>
              </a:ext>
            </a:extLst>
          </p:cNvPr>
          <p:cNvSpPr>
            <a:spLocks noGrp="1"/>
          </p:cNvSpPr>
          <p:nvPr>
            <p:ph type="sldNum" sz="quarter" idx="4"/>
          </p:nvPr>
        </p:nvSpPr>
        <p:spPr/>
        <p:txBody>
          <a:bodyPr/>
          <a:lstStyle/>
          <a:p>
            <a:fld id="{B74810B7-83A7-424C-93C8-85BC983329C6}" type="slidenum">
              <a:rPr lang="zh-CN" altLang="en-US" smtClean="0"/>
              <a:t>20</a:t>
            </a:fld>
            <a:endParaRPr lang="zh-CN" altLang="en-US"/>
          </a:p>
        </p:txBody>
      </p:sp>
      <p:sp>
        <p:nvSpPr>
          <p:cNvPr id="4" name="文本占位符 3">
            <a:extLst>
              <a:ext uri="{FF2B5EF4-FFF2-40B4-BE49-F238E27FC236}">
                <a16:creationId xmlns:a16="http://schemas.microsoft.com/office/drawing/2014/main" id="{D2CB117C-5ADF-4095-9AAC-62B5733B97A4}"/>
              </a:ext>
            </a:extLst>
          </p:cNvPr>
          <p:cNvSpPr>
            <a:spLocks noGrp="1"/>
          </p:cNvSpPr>
          <p:nvPr>
            <p:ph type="body" sz="quarter" idx="20"/>
          </p:nvPr>
        </p:nvSpPr>
        <p:spPr/>
        <p:txBody>
          <a:bodyPr/>
          <a:lstStyle/>
          <a:p>
            <a:r>
              <a:rPr lang="zh-CN" altLang="en-US" dirty="0"/>
              <a:t>学校现有教职员工及医护人员</a:t>
            </a:r>
            <a:r>
              <a:rPr lang="en-US" altLang="zh-CN" dirty="0"/>
              <a:t>10000</a:t>
            </a:r>
            <a:r>
              <a:rPr lang="zh-CN" altLang="en-US" dirty="0"/>
              <a:t>余人</a:t>
            </a:r>
            <a:r>
              <a:rPr lang="zh-CN" altLang="en-US" sz="1050" dirty="0"/>
              <a:t>（含附属医院）</a:t>
            </a:r>
            <a:endParaRPr lang="zh-CN" altLang="en-US" dirty="0"/>
          </a:p>
        </p:txBody>
      </p:sp>
      <p:sp>
        <p:nvSpPr>
          <p:cNvPr id="5" name="文本占位符 4">
            <a:extLst>
              <a:ext uri="{FF2B5EF4-FFF2-40B4-BE49-F238E27FC236}">
                <a16:creationId xmlns:a16="http://schemas.microsoft.com/office/drawing/2014/main" id="{F411B312-39E3-4B6B-8727-B47F0CAF3753}"/>
              </a:ext>
            </a:extLst>
          </p:cNvPr>
          <p:cNvSpPr>
            <a:spLocks noGrp="1"/>
          </p:cNvSpPr>
          <p:nvPr>
            <p:ph type="body" sz="quarter" idx="21"/>
          </p:nvPr>
        </p:nvSpPr>
        <p:spPr/>
        <p:txBody>
          <a:bodyPr/>
          <a:lstStyle/>
          <a:p>
            <a:r>
              <a:rPr lang="zh-CN" altLang="en-US" dirty="0">
                <a:solidFill>
                  <a:schemeClr val="tx1">
                    <a:lumMod val="65000"/>
                    <a:lumOff val="35000"/>
                  </a:schemeClr>
                </a:solidFill>
              </a:rPr>
              <a:t>其中具有高级专业技术职务</a:t>
            </a:r>
            <a:r>
              <a:rPr lang="en-US" altLang="zh-CN" dirty="0">
                <a:solidFill>
                  <a:schemeClr val="tx1">
                    <a:lumMod val="65000"/>
                    <a:lumOff val="35000"/>
                  </a:schemeClr>
                </a:solidFill>
              </a:rPr>
              <a:t>1600</a:t>
            </a:r>
            <a:r>
              <a:rPr lang="zh-CN" altLang="en-US" dirty="0">
                <a:solidFill>
                  <a:schemeClr val="tx1">
                    <a:lumMod val="65000"/>
                    <a:lumOff val="35000"/>
                  </a:schemeClr>
                </a:solidFill>
              </a:rPr>
              <a:t>余人</a:t>
            </a:r>
            <a:endParaRPr lang="zh-CN" altLang="en-US" dirty="0"/>
          </a:p>
        </p:txBody>
      </p:sp>
      <p:sp>
        <p:nvSpPr>
          <p:cNvPr id="6" name="文本占位符 5">
            <a:extLst>
              <a:ext uri="{FF2B5EF4-FFF2-40B4-BE49-F238E27FC236}">
                <a16:creationId xmlns:a16="http://schemas.microsoft.com/office/drawing/2014/main" id="{817BB3FA-8A3B-4FE9-B5D2-AF53E052C3C2}"/>
              </a:ext>
            </a:extLst>
          </p:cNvPr>
          <p:cNvSpPr>
            <a:spLocks noGrp="1"/>
          </p:cNvSpPr>
          <p:nvPr>
            <p:ph type="body" sz="quarter" idx="22"/>
          </p:nvPr>
        </p:nvSpPr>
        <p:spPr/>
        <p:txBody>
          <a:bodyPr/>
          <a:lstStyle/>
          <a:p>
            <a:r>
              <a:rPr lang="zh-CN" altLang="en-US" dirty="0"/>
              <a:t>学校本部现有专任教师</a:t>
            </a:r>
            <a:r>
              <a:rPr lang="en-US" altLang="zh-CN" dirty="0"/>
              <a:t>1538</a:t>
            </a:r>
            <a:r>
              <a:rPr lang="zh-CN" altLang="en-US" dirty="0"/>
              <a:t>人</a:t>
            </a:r>
          </a:p>
        </p:txBody>
      </p:sp>
      <p:sp>
        <p:nvSpPr>
          <p:cNvPr id="7" name="文本占位符 6">
            <a:extLst>
              <a:ext uri="{FF2B5EF4-FFF2-40B4-BE49-F238E27FC236}">
                <a16:creationId xmlns:a16="http://schemas.microsoft.com/office/drawing/2014/main" id="{38B2C515-3DA2-4EC7-83A5-17B159E9FD57}"/>
              </a:ext>
            </a:extLst>
          </p:cNvPr>
          <p:cNvSpPr>
            <a:spLocks noGrp="1"/>
          </p:cNvSpPr>
          <p:nvPr>
            <p:ph type="body" sz="quarter" idx="23"/>
          </p:nvPr>
        </p:nvSpPr>
        <p:spPr/>
        <p:txBody>
          <a:bodyPr/>
          <a:lstStyle/>
          <a:p>
            <a:r>
              <a:rPr lang="zh-CN" altLang="en-US" dirty="0">
                <a:solidFill>
                  <a:schemeClr val="tx1">
                    <a:lumMod val="65000"/>
                    <a:lumOff val="35000"/>
                  </a:schemeClr>
                </a:solidFill>
              </a:rPr>
              <a:t>其中具有正高级专业技术职务</a:t>
            </a:r>
            <a:r>
              <a:rPr lang="en-US" altLang="zh-CN" dirty="0">
                <a:solidFill>
                  <a:schemeClr val="tx1">
                    <a:lumMod val="65000"/>
                    <a:lumOff val="35000"/>
                  </a:schemeClr>
                </a:solidFill>
              </a:rPr>
              <a:t>405</a:t>
            </a:r>
            <a:r>
              <a:rPr lang="zh-CN" altLang="en-US" dirty="0">
                <a:solidFill>
                  <a:schemeClr val="tx1">
                    <a:lumMod val="65000"/>
                    <a:lumOff val="35000"/>
                  </a:schemeClr>
                </a:solidFill>
              </a:rPr>
              <a:t>人，具有副高级专业技术职务</a:t>
            </a:r>
            <a:r>
              <a:rPr lang="en-US" altLang="zh-CN" dirty="0">
                <a:solidFill>
                  <a:schemeClr val="tx1">
                    <a:lumMod val="65000"/>
                    <a:lumOff val="35000"/>
                  </a:schemeClr>
                </a:solidFill>
              </a:rPr>
              <a:t>479</a:t>
            </a:r>
            <a:r>
              <a:rPr lang="zh-CN" altLang="en-US" dirty="0">
                <a:solidFill>
                  <a:schemeClr val="tx1">
                    <a:lumMod val="65000"/>
                    <a:lumOff val="35000"/>
                  </a:schemeClr>
                </a:solidFill>
              </a:rPr>
              <a:t>人，博士学位</a:t>
            </a:r>
            <a:r>
              <a:rPr lang="en-US" altLang="zh-CN" dirty="0">
                <a:solidFill>
                  <a:schemeClr val="tx1">
                    <a:lumMod val="65000"/>
                    <a:lumOff val="35000"/>
                  </a:schemeClr>
                </a:solidFill>
              </a:rPr>
              <a:t>1095</a:t>
            </a:r>
            <a:r>
              <a:rPr lang="zh-CN" altLang="en-US" dirty="0">
                <a:solidFill>
                  <a:schemeClr val="tx1">
                    <a:lumMod val="65000"/>
                    <a:lumOff val="35000"/>
                  </a:schemeClr>
                </a:solidFill>
              </a:rPr>
              <a:t>人</a:t>
            </a:r>
          </a:p>
        </p:txBody>
      </p:sp>
      <p:sp>
        <p:nvSpPr>
          <p:cNvPr id="8" name="文本占位符 7">
            <a:extLst>
              <a:ext uri="{FF2B5EF4-FFF2-40B4-BE49-F238E27FC236}">
                <a16:creationId xmlns:a16="http://schemas.microsoft.com/office/drawing/2014/main" id="{2D22B4A6-E090-4F7C-B917-074DABD7C2ED}"/>
              </a:ext>
            </a:extLst>
          </p:cNvPr>
          <p:cNvSpPr>
            <a:spLocks noGrp="1"/>
          </p:cNvSpPr>
          <p:nvPr>
            <p:ph type="body" sz="quarter" idx="24"/>
          </p:nvPr>
        </p:nvSpPr>
        <p:spPr/>
        <p:txBody>
          <a:bodyPr/>
          <a:lstStyle/>
          <a:p>
            <a:r>
              <a:rPr lang="zh-CN" altLang="en-US" dirty="0"/>
              <a:t>实现中国工程院院士、国家“杰青”零的突破</a:t>
            </a:r>
          </a:p>
        </p:txBody>
      </p:sp>
      <p:sp>
        <p:nvSpPr>
          <p:cNvPr id="9" name="文本占位符 8">
            <a:extLst>
              <a:ext uri="{FF2B5EF4-FFF2-40B4-BE49-F238E27FC236}">
                <a16:creationId xmlns:a16="http://schemas.microsoft.com/office/drawing/2014/main" id="{136584E6-0C3C-48B9-A208-BB11A8FBE20D}"/>
              </a:ext>
            </a:extLst>
          </p:cNvPr>
          <p:cNvSpPr>
            <a:spLocks noGrp="1"/>
          </p:cNvSpPr>
          <p:nvPr>
            <p:ph type="body" sz="quarter" idx="25"/>
          </p:nvPr>
        </p:nvSpPr>
        <p:spPr/>
        <p:txBody>
          <a:bodyPr/>
          <a:lstStyle/>
          <a:p>
            <a:r>
              <a:rPr lang="zh-CN" altLang="en-US" dirty="0">
                <a:solidFill>
                  <a:schemeClr val="tx1">
                    <a:lumMod val="65000"/>
                    <a:lumOff val="35000"/>
                  </a:schemeClr>
                </a:solidFill>
              </a:rPr>
              <a:t>新增“长江学者”</a:t>
            </a:r>
            <a:r>
              <a:rPr lang="en-US" altLang="zh-CN" dirty="0">
                <a:solidFill>
                  <a:schemeClr val="tx1">
                    <a:lumMod val="65000"/>
                    <a:lumOff val="35000"/>
                  </a:schemeClr>
                </a:solidFill>
              </a:rPr>
              <a:t>1</a:t>
            </a:r>
            <a:r>
              <a:rPr lang="zh-CN" altLang="en-US" dirty="0">
                <a:solidFill>
                  <a:schemeClr val="tx1">
                    <a:lumMod val="65000"/>
                    <a:lumOff val="35000"/>
                  </a:schemeClr>
                </a:solidFill>
              </a:rPr>
              <a:t>人</a:t>
            </a:r>
          </a:p>
        </p:txBody>
      </p:sp>
      <p:sp>
        <p:nvSpPr>
          <p:cNvPr id="11" name="文本占位符 10">
            <a:extLst>
              <a:ext uri="{FF2B5EF4-FFF2-40B4-BE49-F238E27FC236}">
                <a16:creationId xmlns:a16="http://schemas.microsoft.com/office/drawing/2014/main" id="{70715FA0-5ED5-49FD-90DF-837E35BBA999}"/>
              </a:ext>
            </a:extLst>
          </p:cNvPr>
          <p:cNvSpPr>
            <a:spLocks noGrp="1"/>
          </p:cNvSpPr>
          <p:nvPr>
            <p:ph type="body" sz="quarter" idx="26"/>
          </p:nvPr>
        </p:nvSpPr>
        <p:spPr/>
        <p:txBody>
          <a:bodyPr/>
          <a:lstStyle/>
          <a:p>
            <a:pPr defTabSz="933450">
              <a:lnSpc>
                <a:spcPct val="120000"/>
              </a:lnSpc>
              <a:spcBef>
                <a:spcPct val="0"/>
              </a:spcBef>
              <a:spcAft>
                <a:spcPct val="35000"/>
              </a:spcAft>
            </a:pPr>
            <a:r>
              <a:rPr lang="zh-CN" altLang="en-US"/>
              <a:t>一批优秀人才正在涌现</a:t>
            </a:r>
            <a:endParaRPr lang="zh-CN" altLang="en-US" dirty="0"/>
          </a:p>
        </p:txBody>
      </p:sp>
      <p:sp>
        <p:nvSpPr>
          <p:cNvPr id="12" name="文本占位符 11">
            <a:extLst>
              <a:ext uri="{FF2B5EF4-FFF2-40B4-BE49-F238E27FC236}">
                <a16:creationId xmlns:a16="http://schemas.microsoft.com/office/drawing/2014/main" id="{19896D92-C53F-44F0-B644-D503690D1BAC}"/>
              </a:ext>
            </a:extLst>
          </p:cNvPr>
          <p:cNvSpPr>
            <a:spLocks noGrp="1"/>
          </p:cNvSpPr>
          <p:nvPr>
            <p:ph type="body" sz="quarter" idx="27"/>
          </p:nvPr>
        </p:nvSpPr>
        <p:spPr/>
        <p:txBody>
          <a:bodyPr/>
          <a:lstStyle/>
          <a:p>
            <a:pPr marL="171450" lvl="1" indent="-171450" defTabSz="711200">
              <a:spcBef>
                <a:spcPct val="0"/>
              </a:spcBef>
              <a:spcAft>
                <a:spcPct val="20000"/>
              </a:spcAft>
            </a:pPr>
            <a:r>
              <a:rPr lang="zh-CN" altLang="en-US" sz="1200">
                <a:solidFill>
                  <a:schemeClr val="tx1">
                    <a:lumMod val="65000"/>
                    <a:lumOff val="35000"/>
                  </a:schemeClr>
                </a:solidFill>
              </a:rPr>
              <a:t>入选“国家万人”、科技部中青年科技创新领军人才、省特级专家等</a:t>
            </a:r>
            <a:endParaRPr lang="zh-CN" altLang="en-US" sz="1200" dirty="0">
              <a:solidFill>
                <a:schemeClr val="tx1">
                  <a:lumMod val="65000"/>
                  <a:lumOff val="35000"/>
                </a:schemeClr>
              </a:solidFill>
            </a:endParaRPr>
          </a:p>
        </p:txBody>
      </p:sp>
      <p:sp>
        <p:nvSpPr>
          <p:cNvPr id="13" name="文本占位符 12">
            <a:extLst>
              <a:ext uri="{FF2B5EF4-FFF2-40B4-BE49-F238E27FC236}">
                <a16:creationId xmlns:a16="http://schemas.microsoft.com/office/drawing/2014/main" id="{E3DDC024-BDDB-4826-9048-E773537D79F4}"/>
              </a:ext>
            </a:extLst>
          </p:cNvPr>
          <p:cNvSpPr>
            <a:spLocks noGrp="1"/>
          </p:cNvSpPr>
          <p:nvPr>
            <p:ph type="body" sz="quarter" idx="28"/>
          </p:nvPr>
        </p:nvSpPr>
        <p:spPr/>
        <p:txBody>
          <a:bodyPr/>
          <a:lstStyle/>
          <a:p>
            <a:pPr defTabSz="933450">
              <a:lnSpc>
                <a:spcPct val="120000"/>
              </a:lnSpc>
              <a:spcBef>
                <a:spcPct val="0"/>
              </a:spcBef>
              <a:spcAft>
                <a:spcPct val="35000"/>
              </a:spcAft>
            </a:pPr>
            <a:r>
              <a:rPr lang="zh-CN" altLang="en-US"/>
              <a:t>一批教师获奖</a:t>
            </a:r>
            <a:endParaRPr lang="zh-CN" altLang="en-US" dirty="0"/>
          </a:p>
        </p:txBody>
      </p:sp>
      <p:sp>
        <p:nvSpPr>
          <p:cNvPr id="20" name="文本占位符 19">
            <a:extLst>
              <a:ext uri="{FF2B5EF4-FFF2-40B4-BE49-F238E27FC236}">
                <a16:creationId xmlns:a16="http://schemas.microsoft.com/office/drawing/2014/main" id="{0569F989-9D8E-4960-96ED-6208A37C38A6}"/>
              </a:ext>
            </a:extLst>
          </p:cNvPr>
          <p:cNvSpPr>
            <a:spLocks noGrp="1"/>
          </p:cNvSpPr>
          <p:nvPr>
            <p:ph type="body" sz="quarter" idx="29"/>
          </p:nvPr>
        </p:nvSpPr>
        <p:spPr/>
        <p:txBody>
          <a:bodyPr/>
          <a:lstStyle/>
          <a:p>
            <a:r>
              <a:rPr lang="zh-CN" altLang="en-US" dirty="0">
                <a:solidFill>
                  <a:schemeClr val="tx1">
                    <a:lumMod val="65000"/>
                    <a:lumOff val="35000"/>
                  </a:schemeClr>
                </a:solidFill>
              </a:rPr>
              <a:t>获国家科技进步奖、光华工程科技奖、何梁何利基金科学与技术奖、全国优秀教师、全国师德标兵、全国三八红旗手等荣誉</a:t>
            </a:r>
          </a:p>
        </p:txBody>
      </p:sp>
      <p:sp>
        <p:nvSpPr>
          <p:cNvPr id="33" name="文本占位符 32">
            <a:extLst>
              <a:ext uri="{FF2B5EF4-FFF2-40B4-BE49-F238E27FC236}">
                <a16:creationId xmlns:a16="http://schemas.microsoft.com/office/drawing/2014/main" id="{BD11E6AD-6876-445F-89B1-51E725CF24F2}"/>
              </a:ext>
            </a:extLst>
          </p:cNvPr>
          <p:cNvSpPr>
            <a:spLocks noGrp="1"/>
          </p:cNvSpPr>
          <p:nvPr>
            <p:ph type="body" sz="quarter" idx="30"/>
          </p:nvPr>
        </p:nvSpPr>
        <p:spPr/>
        <p:txBody>
          <a:bodyPr/>
          <a:lstStyle/>
          <a:p>
            <a:r>
              <a:rPr lang="zh-CN" altLang="en-US" dirty="0"/>
              <a:t>学校获评省重才爱才先进单位</a:t>
            </a:r>
          </a:p>
        </p:txBody>
      </p:sp>
      <p:sp>
        <p:nvSpPr>
          <p:cNvPr id="34" name="文本占位符 33">
            <a:extLst>
              <a:ext uri="{FF2B5EF4-FFF2-40B4-BE49-F238E27FC236}">
                <a16:creationId xmlns:a16="http://schemas.microsoft.com/office/drawing/2014/main" id="{4B36B1AD-AF62-49A9-9E32-365B5F4EB586}"/>
              </a:ext>
            </a:extLst>
          </p:cNvPr>
          <p:cNvSpPr>
            <a:spLocks noGrp="1"/>
          </p:cNvSpPr>
          <p:nvPr>
            <p:ph type="body" sz="quarter" idx="31"/>
          </p:nvPr>
        </p:nvSpPr>
        <p:spPr/>
        <p:txBody>
          <a:bodyPr/>
          <a:lstStyle/>
          <a:p>
            <a:r>
              <a:rPr lang="zh-CN" altLang="en-US" dirty="0">
                <a:solidFill>
                  <a:schemeClr val="tx1">
                    <a:lumMod val="65000"/>
                    <a:lumOff val="35000"/>
                  </a:schemeClr>
                </a:solidFill>
              </a:rPr>
              <a:t>学校获评省重才爱才先进单位</a:t>
            </a:r>
          </a:p>
        </p:txBody>
      </p:sp>
    </p:spTree>
    <p:extLst>
      <p:ext uri="{BB962C8B-B14F-4D97-AF65-F5344CB8AC3E}">
        <p14:creationId xmlns:p14="http://schemas.microsoft.com/office/powerpoint/2010/main" val="3474127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46FF7-FDEA-476F-B16C-401C7430C07A}"/>
              </a:ext>
            </a:extLst>
          </p:cNvPr>
          <p:cNvSpPr>
            <a:spLocks noGrp="1"/>
          </p:cNvSpPr>
          <p:nvPr>
            <p:ph type="dt" sz="half" idx="10"/>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67C38C41-1CAE-46FA-848A-912B5FD48882}"/>
              </a:ext>
            </a:extLst>
          </p:cNvPr>
          <p:cNvSpPr>
            <a:spLocks noGrp="1"/>
          </p:cNvSpPr>
          <p:nvPr>
            <p:ph type="sldNum" sz="quarter" idx="12"/>
          </p:nvPr>
        </p:nvSpPr>
        <p:spPr/>
        <p:txBody>
          <a:bodyPr/>
          <a:lstStyle/>
          <a:p>
            <a:fld id="{B74810B7-83A7-424C-93C8-85BC983329C6}" type="slidenum">
              <a:rPr lang="zh-CN" altLang="en-US" smtClean="0"/>
              <a:t>21</a:t>
            </a:fld>
            <a:endParaRPr lang="zh-CN" altLang="en-US"/>
          </a:p>
        </p:txBody>
      </p:sp>
      <p:sp>
        <p:nvSpPr>
          <p:cNvPr id="4" name="标题 3">
            <a:extLst>
              <a:ext uri="{FF2B5EF4-FFF2-40B4-BE49-F238E27FC236}">
                <a16:creationId xmlns:a16="http://schemas.microsoft.com/office/drawing/2014/main" id="{D994BA85-ACDD-432D-9C68-015F5CF6C7D4}"/>
              </a:ext>
            </a:extLst>
          </p:cNvPr>
          <p:cNvSpPr>
            <a:spLocks noGrp="1"/>
          </p:cNvSpPr>
          <p:nvPr>
            <p:ph type="title"/>
          </p:nvPr>
        </p:nvSpPr>
        <p:spPr/>
        <p:txBody>
          <a:bodyPr>
            <a:normAutofit/>
          </a:bodyPr>
          <a:lstStyle/>
          <a:p>
            <a:r>
              <a:rPr lang="en-US" altLang="zh-CN" dirty="0">
                <a:latin typeface="+mj-ea"/>
              </a:rPr>
              <a:t>2</a:t>
            </a:r>
            <a:r>
              <a:rPr lang="zh-CN" altLang="en-US" dirty="0">
                <a:latin typeface="+mj-ea"/>
              </a:rPr>
              <a:t>图</a:t>
            </a:r>
            <a:r>
              <a:rPr lang="en-US" altLang="zh-CN" dirty="0">
                <a:latin typeface="+mj-ea"/>
              </a:rPr>
              <a:t>+1</a:t>
            </a:r>
            <a:r>
              <a:rPr lang="zh-CN" altLang="en-US" dirty="0">
                <a:latin typeface="+mj-ea"/>
              </a:rPr>
              <a:t>段文字</a:t>
            </a:r>
            <a:endParaRPr lang="zh-CN" altLang="en-US" dirty="0"/>
          </a:p>
        </p:txBody>
      </p:sp>
      <p:sp>
        <p:nvSpPr>
          <p:cNvPr id="13" name="文本占位符 12">
            <a:extLst>
              <a:ext uri="{FF2B5EF4-FFF2-40B4-BE49-F238E27FC236}">
                <a16:creationId xmlns:a16="http://schemas.microsoft.com/office/drawing/2014/main" id="{AC8AB436-8F36-4543-907C-3CC9C61CA62E}"/>
              </a:ext>
            </a:extLst>
          </p:cNvPr>
          <p:cNvSpPr>
            <a:spLocks noGrp="1"/>
          </p:cNvSpPr>
          <p:nvPr>
            <p:ph type="body" sz="quarter" idx="15"/>
          </p:nvPr>
        </p:nvSpPr>
        <p:spPr/>
        <p:txBody>
          <a:bodyPr>
            <a:normAutofit/>
          </a:bodyPr>
          <a:lstStyle/>
          <a:p>
            <a:r>
              <a:rPr lang="zh-CN" altLang="en-US" dirty="0"/>
              <a:t>替换图片方法：删除图片，点击露出部分中心的图标，选择自己的图片即可。</a:t>
            </a:r>
            <a:endParaRPr lang="en-US" altLang="zh-CN" dirty="0"/>
          </a:p>
          <a:p>
            <a:r>
              <a:rPr lang="zh-CN" altLang="en-US" dirty="0"/>
              <a:t>替换图片方法：删除图片，点击露出部分中心的图标，选择自己的图片即可。</a:t>
            </a:r>
          </a:p>
        </p:txBody>
      </p:sp>
      <p:sp>
        <p:nvSpPr>
          <p:cNvPr id="14" name="文本框 13">
            <a:extLst>
              <a:ext uri="{FF2B5EF4-FFF2-40B4-BE49-F238E27FC236}">
                <a16:creationId xmlns:a16="http://schemas.microsoft.com/office/drawing/2014/main" id="{A93908EA-9F25-48FB-B855-B8A4799AED5C}"/>
              </a:ext>
            </a:extLst>
          </p:cNvPr>
          <p:cNvSpPr txBox="1"/>
          <p:nvPr/>
        </p:nvSpPr>
        <p:spPr>
          <a:xfrm>
            <a:off x="1322918" y="1323491"/>
            <a:ext cx="1466849" cy="282656"/>
          </a:xfrm>
          <a:prstGeom prst="round1Rect">
            <a:avLst>
              <a:gd name="adj" fmla="val 50000"/>
            </a:avLst>
          </a:prstGeom>
          <a:gradFill>
            <a:gsLst>
              <a:gs pos="0">
                <a:schemeClr val="accent1"/>
              </a:gs>
              <a:gs pos="50000">
                <a:schemeClr val="accent2"/>
              </a:gs>
            </a:gsLst>
            <a:lin ang="0" scaled="0"/>
          </a:gradFill>
        </p:spPr>
        <p:txBody>
          <a:bodyPr wrap="square" rtlCol="0" anchor="ctr">
            <a:normAutofit/>
          </a:bodyPr>
          <a:lstStyle/>
          <a:p>
            <a:r>
              <a:rPr lang="zh-CN" altLang="en-US" sz="1000" dirty="0">
                <a:solidFill>
                  <a:schemeClr val="bg1"/>
                </a:solidFill>
              </a:rPr>
              <a:t>仁肃勤朴、求是奋发</a:t>
            </a:r>
          </a:p>
        </p:txBody>
      </p:sp>
      <p:pic>
        <p:nvPicPr>
          <p:cNvPr id="26" name="图片占位符 25">
            <a:extLst>
              <a:ext uri="{FF2B5EF4-FFF2-40B4-BE49-F238E27FC236}">
                <a16:creationId xmlns:a16="http://schemas.microsoft.com/office/drawing/2014/main" id="{5347DB3A-E1D1-46BF-B0F4-12D0777E2DE2}"/>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16" name="图片占位符 15">
            <a:extLst>
              <a:ext uri="{FF2B5EF4-FFF2-40B4-BE49-F238E27FC236}">
                <a16:creationId xmlns:a16="http://schemas.microsoft.com/office/drawing/2014/main" id="{9C768810-9D77-4952-95C4-4A579A553595}"/>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564645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06DAA9-1D9C-4FA0-86A8-163ECCAE7754}"/>
              </a:ext>
            </a:extLst>
          </p:cNvPr>
          <p:cNvSpPr>
            <a:spLocks noGrp="1"/>
          </p:cNvSpPr>
          <p:nvPr>
            <p:ph type="title"/>
          </p:nvPr>
        </p:nvSpPr>
        <p:spPr/>
        <p:txBody>
          <a:bodyPr/>
          <a:lstStyle/>
          <a:p>
            <a:r>
              <a:rPr lang="zh-CN" altLang="en-US" dirty="0"/>
              <a:t>逻辑关系</a:t>
            </a:r>
            <a:r>
              <a:rPr lang="en-US" altLang="zh-CN" dirty="0"/>
              <a:t>-</a:t>
            </a:r>
            <a:r>
              <a:rPr lang="zh-CN" altLang="en-US" dirty="0"/>
              <a:t>矩阵</a:t>
            </a:r>
          </a:p>
        </p:txBody>
      </p:sp>
      <p:sp>
        <p:nvSpPr>
          <p:cNvPr id="2" name="日期占位符 1">
            <a:extLst>
              <a:ext uri="{FF2B5EF4-FFF2-40B4-BE49-F238E27FC236}">
                <a16:creationId xmlns:a16="http://schemas.microsoft.com/office/drawing/2014/main" id="{35631594-1602-45CD-83EA-F4C8173454E6}"/>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3555F210-4BD0-496C-9EC0-2DA6C256480E}"/>
              </a:ext>
            </a:extLst>
          </p:cNvPr>
          <p:cNvSpPr>
            <a:spLocks noGrp="1"/>
          </p:cNvSpPr>
          <p:nvPr>
            <p:ph type="sldNum" sz="quarter" idx="4"/>
          </p:nvPr>
        </p:nvSpPr>
        <p:spPr/>
        <p:txBody>
          <a:bodyPr/>
          <a:lstStyle/>
          <a:p>
            <a:fld id="{B74810B7-83A7-424C-93C8-85BC983329C6}" type="slidenum">
              <a:rPr lang="zh-CN" altLang="en-US" smtClean="0"/>
              <a:t>22</a:t>
            </a:fld>
            <a:endParaRPr lang="zh-CN" altLang="en-US"/>
          </a:p>
        </p:txBody>
      </p:sp>
      <p:graphicFrame>
        <p:nvGraphicFramePr>
          <p:cNvPr id="14" name="图示 13">
            <a:extLst>
              <a:ext uri="{FF2B5EF4-FFF2-40B4-BE49-F238E27FC236}">
                <a16:creationId xmlns:a16="http://schemas.microsoft.com/office/drawing/2014/main" id="{0F712914-8269-4D45-B548-4C1CB026E037}"/>
              </a:ext>
            </a:extLst>
          </p:cNvPr>
          <p:cNvGraphicFramePr/>
          <p:nvPr>
            <p:extLst>
              <p:ext uri="{D42A27DB-BD31-4B8C-83A1-F6EECF244321}">
                <p14:modId xmlns:p14="http://schemas.microsoft.com/office/powerpoint/2010/main" val="2560326259"/>
              </p:ext>
            </p:extLst>
          </p:nvPr>
        </p:nvGraphicFramePr>
        <p:xfrm>
          <a:off x="1009650" y="1320801"/>
          <a:ext cx="10172700" cy="4597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5852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59E69E2A-EB17-4D47-90F0-4C48652A95CF}"/>
              </a:ext>
            </a:extLst>
          </p:cNvPr>
          <p:cNvSpPr/>
          <p:nvPr/>
        </p:nvSpPr>
        <p:spPr>
          <a:xfrm>
            <a:off x="1575335" y="-1091665"/>
            <a:ext cx="9041330" cy="9041330"/>
          </a:xfrm>
          <a:prstGeom prst="ellipse">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616021F-3D7A-4944-A502-F78CEB7FD2DC}"/>
              </a:ext>
            </a:extLst>
          </p:cNvPr>
          <p:cNvSpPr/>
          <p:nvPr/>
        </p:nvSpPr>
        <p:spPr>
          <a:xfrm>
            <a:off x="1854200" y="-812800"/>
            <a:ext cx="8483600" cy="8483600"/>
          </a:xfrm>
          <a:prstGeom prst="ellipse">
            <a:avLst/>
          </a:prstGeom>
          <a:gradFill flip="none" rotWithShape="1">
            <a:gsLst>
              <a:gs pos="0">
                <a:schemeClr val="accent1"/>
              </a:gs>
              <a:gs pos="100000">
                <a:schemeClr val="accent1"/>
              </a:gs>
              <a:gs pos="80000">
                <a:schemeClr val="accent2">
                  <a:alpha val="0"/>
                </a:schemeClr>
              </a:gs>
              <a:gs pos="20000">
                <a:schemeClr val="accent2">
                  <a:alpha val="0"/>
                </a:schemeClr>
              </a:gs>
            </a:gsLst>
            <a:path path="circle">
              <a:fillToRect l="100000" t="100000"/>
            </a:path>
            <a:tileRect r="-100000" b="-100000"/>
          </a:gradFill>
          <a:ln w="19050">
            <a:gradFill flip="none" rotWithShape="1">
              <a:gsLst>
                <a:gs pos="0">
                  <a:schemeClr val="accent1">
                    <a:alpha val="50000"/>
                  </a:schemeClr>
                </a:gs>
                <a:gs pos="100000">
                  <a:schemeClr val="accent1">
                    <a:alpha val="50000"/>
                  </a:schemeClr>
                </a:gs>
                <a:gs pos="90000">
                  <a:schemeClr val="accent2">
                    <a:alpha val="0"/>
                  </a:schemeClr>
                </a:gs>
                <a:gs pos="1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83147C8-D7E7-4F92-B3E6-1DB598F8AF61}"/>
              </a:ext>
            </a:extLst>
          </p:cNvPr>
          <p:cNvSpPr/>
          <p:nvPr/>
        </p:nvSpPr>
        <p:spPr>
          <a:xfrm>
            <a:off x="1733550" y="-933450"/>
            <a:ext cx="8724900" cy="8724900"/>
          </a:xfrm>
          <a:prstGeom prst="ellipse">
            <a:avLst/>
          </a:prstGeom>
          <a:noFill/>
          <a:ln w="9525">
            <a:gradFill flip="none" rotWithShape="1">
              <a:gsLst>
                <a:gs pos="0">
                  <a:schemeClr val="accent1">
                    <a:alpha val="50000"/>
                  </a:schemeClr>
                </a:gs>
                <a:gs pos="100000">
                  <a:schemeClr val="accent1">
                    <a:alpha val="50000"/>
                  </a:schemeClr>
                </a:gs>
                <a:gs pos="80000">
                  <a:schemeClr val="accent2">
                    <a:alpha val="0"/>
                  </a:schemeClr>
                </a:gs>
                <a:gs pos="20000">
                  <a:schemeClr val="accent2">
                    <a:alpha val="0"/>
                  </a:schemeClr>
                </a:gs>
              </a:gsLst>
              <a:lin ang="18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D35F256-C166-4DFE-8814-6C473AA746D4}"/>
              </a:ext>
            </a:extLst>
          </p:cNvPr>
          <p:cNvSpPr txBox="1"/>
          <p:nvPr/>
        </p:nvSpPr>
        <p:spPr>
          <a:xfrm>
            <a:off x="3352800" y="3984229"/>
            <a:ext cx="5486400" cy="307777"/>
          </a:xfrm>
          <a:prstGeom prst="rect">
            <a:avLst/>
          </a:prstGeom>
          <a:noFill/>
        </p:spPr>
        <p:txBody>
          <a:bodyPr wrap="square" rtlCol="0">
            <a:normAutofit/>
          </a:bodyPr>
          <a:lstStyle/>
          <a:p>
            <a:pPr algn="ctr"/>
            <a:r>
              <a:rPr lang="en-US" altLang="zh-CN" sz="1400" dirty="0">
                <a:solidFill>
                  <a:schemeClr val="accent1">
                    <a:alpha val="65000"/>
                  </a:schemeClr>
                </a:solidFill>
              </a:rPr>
              <a:t>Materials and Methods</a:t>
            </a:r>
            <a:endParaRPr lang="zh-CN" altLang="en-US" sz="1400" dirty="0">
              <a:solidFill>
                <a:schemeClr val="accent1">
                  <a:alpha val="65000"/>
                </a:schemeClr>
              </a:solidFill>
            </a:endParaRPr>
          </a:p>
        </p:txBody>
      </p:sp>
      <p:sp>
        <p:nvSpPr>
          <p:cNvPr id="16" name="日期占位符 15">
            <a:extLst>
              <a:ext uri="{FF2B5EF4-FFF2-40B4-BE49-F238E27FC236}">
                <a16:creationId xmlns:a16="http://schemas.microsoft.com/office/drawing/2014/main" id="{E86B2ED0-51AB-4799-83B7-23C97596BBD4}"/>
              </a:ext>
            </a:extLst>
          </p:cNvPr>
          <p:cNvSpPr>
            <a:spLocks noGrp="1"/>
          </p:cNvSpPr>
          <p:nvPr>
            <p:ph type="dt" sz="half" idx="10"/>
          </p:nvPr>
        </p:nvSpPr>
        <p:spPr/>
        <p:txBody>
          <a:bodyPr/>
          <a:lstStyle/>
          <a:p>
            <a:r>
              <a:rPr lang="zh-CN" altLang="en-US"/>
              <a:t>仁肃勤朴、求是奋发</a:t>
            </a:r>
          </a:p>
        </p:txBody>
      </p:sp>
      <p:sp>
        <p:nvSpPr>
          <p:cNvPr id="17" name="灯片编号占位符 16">
            <a:extLst>
              <a:ext uri="{FF2B5EF4-FFF2-40B4-BE49-F238E27FC236}">
                <a16:creationId xmlns:a16="http://schemas.microsoft.com/office/drawing/2014/main" id="{CB278737-A747-4F5F-A5FF-260686E5B2B5}"/>
              </a:ext>
            </a:extLst>
          </p:cNvPr>
          <p:cNvSpPr>
            <a:spLocks noGrp="1"/>
          </p:cNvSpPr>
          <p:nvPr>
            <p:ph type="sldNum" sz="quarter" idx="12"/>
          </p:nvPr>
        </p:nvSpPr>
        <p:spPr/>
        <p:txBody>
          <a:bodyPr/>
          <a:lstStyle/>
          <a:p>
            <a:fld id="{B74810B7-83A7-424C-93C8-85BC983329C6}" type="slidenum">
              <a:rPr lang="zh-CN" altLang="en-US" smtClean="0"/>
              <a:pPr/>
              <a:t>23</a:t>
            </a:fld>
            <a:endParaRPr lang="zh-CN" altLang="en-US"/>
          </a:p>
        </p:txBody>
      </p:sp>
      <p:sp>
        <p:nvSpPr>
          <p:cNvPr id="41" name="文本占位符 40">
            <a:extLst>
              <a:ext uri="{FF2B5EF4-FFF2-40B4-BE49-F238E27FC236}">
                <a16:creationId xmlns:a16="http://schemas.microsoft.com/office/drawing/2014/main" id="{BC63804E-B7E0-462E-BCC4-425952A08C1A}"/>
              </a:ext>
            </a:extLst>
          </p:cNvPr>
          <p:cNvSpPr>
            <a:spLocks noGrp="1"/>
          </p:cNvSpPr>
          <p:nvPr>
            <p:ph type="body" sz="quarter" idx="13"/>
          </p:nvPr>
        </p:nvSpPr>
        <p:spPr/>
        <p:txBody>
          <a:bodyPr/>
          <a:lstStyle/>
          <a:p>
            <a:r>
              <a:rPr lang="en-US" altLang="zh-CN" dirty="0"/>
              <a:t>03</a:t>
            </a:r>
            <a:endParaRPr lang="zh-CN" altLang="en-US" dirty="0"/>
          </a:p>
        </p:txBody>
      </p:sp>
      <p:sp>
        <p:nvSpPr>
          <p:cNvPr id="42" name="文本占位符 41">
            <a:extLst>
              <a:ext uri="{FF2B5EF4-FFF2-40B4-BE49-F238E27FC236}">
                <a16:creationId xmlns:a16="http://schemas.microsoft.com/office/drawing/2014/main" id="{0553F3B8-B912-4816-BE7F-2C2037EEDB9C}"/>
              </a:ext>
            </a:extLst>
          </p:cNvPr>
          <p:cNvSpPr>
            <a:spLocks noGrp="1"/>
          </p:cNvSpPr>
          <p:nvPr>
            <p:ph type="body" sz="quarter" idx="14"/>
          </p:nvPr>
        </p:nvSpPr>
        <p:spPr/>
        <p:txBody>
          <a:bodyPr/>
          <a:lstStyle/>
          <a:p>
            <a:r>
              <a:rPr lang="zh-CN" altLang="en-US" dirty="0"/>
              <a:t>材料与方法</a:t>
            </a:r>
          </a:p>
        </p:txBody>
      </p:sp>
      <p:sp>
        <p:nvSpPr>
          <p:cNvPr id="43" name="文本占位符 42">
            <a:extLst>
              <a:ext uri="{FF2B5EF4-FFF2-40B4-BE49-F238E27FC236}">
                <a16:creationId xmlns:a16="http://schemas.microsoft.com/office/drawing/2014/main" id="{D406FBCF-C176-49E3-8F39-5EE3BB9BC241}"/>
              </a:ext>
            </a:extLst>
          </p:cNvPr>
          <p:cNvSpPr>
            <a:spLocks noGrp="1"/>
          </p:cNvSpPr>
          <p:nvPr>
            <p:ph type="body" sz="quarter" idx="15"/>
          </p:nvPr>
        </p:nvSpPr>
        <p:spPr/>
        <p:txBody>
          <a:bodyPr/>
          <a:lstStyle/>
          <a:p>
            <a:r>
              <a:rPr lang="zh-CN" altLang="en-US" dirty="0"/>
              <a:t>温州医科大学是浙江省省属普通高等学校。</a:t>
            </a:r>
            <a:endParaRPr lang="en-US" altLang="zh-CN" dirty="0"/>
          </a:p>
          <a:p>
            <a:r>
              <a:rPr lang="zh-CN" altLang="en-US" dirty="0"/>
              <a:t>学校可溯源至创办于</a:t>
            </a:r>
            <a:r>
              <a:rPr lang="en-US" altLang="zh-CN" dirty="0"/>
              <a:t>1912</a:t>
            </a:r>
            <a:r>
              <a:rPr lang="zh-CN" altLang="en-US" dirty="0"/>
              <a:t>年的浙江医学专门学校</a:t>
            </a:r>
          </a:p>
          <a:p>
            <a:endParaRPr lang="zh-CN" altLang="en-US" dirty="0"/>
          </a:p>
        </p:txBody>
      </p:sp>
      <p:sp>
        <p:nvSpPr>
          <p:cNvPr id="26" name="椭圆 25">
            <a:extLst>
              <a:ext uri="{FF2B5EF4-FFF2-40B4-BE49-F238E27FC236}">
                <a16:creationId xmlns:a16="http://schemas.microsoft.com/office/drawing/2014/main" id="{F615EF98-D9EB-4CBA-92B1-F25E5800F021}"/>
              </a:ext>
            </a:extLst>
          </p:cNvPr>
          <p:cNvSpPr/>
          <p:nvPr/>
        </p:nvSpPr>
        <p:spPr>
          <a:xfrm>
            <a:off x="5225482"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B778614-FEA5-48AF-95A5-016F21DCB826}"/>
              </a:ext>
            </a:extLst>
          </p:cNvPr>
          <p:cNvSpPr/>
          <p:nvPr/>
        </p:nvSpPr>
        <p:spPr>
          <a:xfrm>
            <a:off x="5622574"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7B6902B-21FB-4DFD-A016-DFABD1AF9078}"/>
              </a:ext>
            </a:extLst>
          </p:cNvPr>
          <p:cNvSpPr/>
          <p:nvPr/>
        </p:nvSpPr>
        <p:spPr>
          <a:xfrm>
            <a:off x="6019666"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D2D3C98-35D4-4A3C-BD4E-01AA32D266F5}"/>
              </a:ext>
            </a:extLst>
          </p:cNvPr>
          <p:cNvSpPr/>
          <p:nvPr/>
        </p:nvSpPr>
        <p:spPr>
          <a:xfrm>
            <a:off x="6416758"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E7664DE-2BED-4268-A108-F4671F79A55B}"/>
              </a:ext>
            </a:extLst>
          </p:cNvPr>
          <p:cNvSpPr/>
          <p:nvPr/>
        </p:nvSpPr>
        <p:spPr>
          <a:xfrm>
            <a:off x="6813851"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图形 329">
            <a:extLst>
              <a:ext uri="{FF2B5EF4-FFF2-40B4-BE49-F238E27FC236}">
                <a16:creationId xmlns:a16="http://schemas.microsoft.com/office/drawing/2014/main" id="{1E9682A8-6DC3-49D3-9B47-5FB854565D98}"/>
              </a:ext>
            </a:extLst>
          </p:cNvPr>
          <p:cNvGrpSpPr/>
          <p:nvPr/>
        </p:nvGrpSpPr>
        <p:grpSpPr>
          <a:xfrm>
            <a:off x="5701990" y="930279"/>
            <a:ext cx="788020" cy="475188"/>
            <a:chOff x="9099655" y="3426259"/>
            <a:chExt cx="947737" cy="571500"/>
          </a:xfrm>
          <a:gradFill flip="none" rotWithShape="1">
            <a:gsLst>
              <a:gs pos="0">
                <a:schemeClr val="accent1">
                  <a:alpha val="50000"/>
                </a:schemeClr>
              </a:gs>
              <a:gs pos="100000">
                <a:schemeClr val="accent3">
                  <a:alpha val="50000"/>
                </a:schemeClr>
              </a:gs>
              <a:gs pos="66000">
                <a:schemeClr val="accent2">
                  <a:alpha val="50000"/>
                </a:schemeClr>
              </a:gs>
            </a:gsLst>
            <a:path path="circle">
              <a:fillToRect t="100000" r="100000"/>
            </a:path>
            <a:tileRect l="-100000" b="-100000"/>
          </a:gradFill>
        </p:grpSpPr>
        <p:grpSp>
          <p:nvGrpSpPr>
            <p:cNvPr id="19" name="图形 329">
              <a:extLst>
                <a:ext uri="{FF2B5EF4-FFF2-40B4-BE49-F238E27FC236}">
                  <a16:creationId xmlns:a16="http://schemas.microsoft.com/office/drawing/2014/main" id="{BEB03CD1-FBEB-4E20-B3CC-5E888A1A3484}"/>
                </a:ext>
              </a:extLst>
            </p:cNvPr>
            <p:cNvGrpSpPr/>
            <p:nvPr/>
          </p:nvGrpSpPr>
          <p:grpSpPr>
            <a:xfrm>
              <a:off x="9099655" y="3426259"/>
              <a:ext cx="947737" cy="570547"/>
              <a:chOff x="9099655" y="3426259"/>
              <a:chExt cx="947737" cy="570547"/>
            </a:xfrm>
            <a:grpFill/>
          </p:grpSpPr>
          <p:sp>
            <p:nvSpPr>
              <p:cNvPr id="21" name="任意多边形: 形状 20">
                <a:extLst>
                  <a:ext uri="{FF2B5EF4-FFF2-40B4-BE49-F238E27FC236}">
                    <a16:creationId xmlns:a16="http://schemas.microsoft.com/office/drawing/2014/main" id="{3131C0B1-5FCC-4136-B6C8-98CD4EEB8A7D}"/>
                  </a:ext>
                </a:extLst>
              </p:cNvPr>
              <p:cNvSpPr/>
              <p:nvPr/>
            </p:nvSpPr>
            <p:spPr>
              <a:xfrm>
                <a:off x="9527328" y="3848216"/>
                <a:ext cx="94297" cy="147637"/>
              </a:xfrm>
              <a:custGeom>
                <a:avLst/>
                <a:gdLst>
                  <a:gd name="connsiteX0" fmla="*/ 46672 w 94297"/>
                  <a:gd name="connsiteY0" fmla="*/ 0 h 147637"/>
                  <a:gd name="connsiteX1" fmla="*/ 0 w 94297"/>
                  <a:gd name="connsiteY1" fmla="*/ 46672 h 147637"/>
                  <a:gd name="connsiteX2" fmla="*/ 0 w 94297"/>
                  <a:gd name="connsiteY2" fmla="*/ 147638 h 147637"/>
                  <a:gd name="connsiteX3" fmla="*/ 94297 w 94297"/>
                  <a:gd name="connsiteY3" fmla="*/ 147638 h 147637"/>
                  <a:gd name="connsiteX4" fmla="*/ 94297 w 94297"/>
                  <a:gd name="connsiteY4" fmla="*/ 46672 h 147637"/>
                  <a:gd name="connsiteX5" fmla="*/ 46672 w 94297"/>
                  <a:gd name="connsiteY5" fmla="*/ 0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 h="147637">
                    <a:moveTo>
                      <a:pt x="46672" y="0"/>
                    </a:moveTo>
                    <a:cubicBezTo>
                      <a:pt x="20955" y="0"/>
                      <a:pt x="0" y="20955"/>
                      <a:pt x="0" y="46672"/>
                    </a:cubicBezTo>
                    <a:lnTo>
                      <a:pt x="0" y="147638"/>
                    </a:lnTo>
                    <a:lnTo>
                      <a:pt x="94297" y="147638"/>
                    </a:lnTo>
                    <a:lnTo>
                      <a:pt x="94297" y="46672"/>
                    </a:lnTo>
                    <a:cubicBezTo>
                      <a:pt x="93345" y="20955"/>
                      <a:pt x="72390" y="0"/>
                      <a:pt x="46672" y="0"/>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27D5D761-4165-4A66-8177-CB2B3AFB25E5}"/>
                  </a:ext>
                </a:extLst>
              </p:cNvPr>
              <p:cNvSpPr/>
              <p:nvPr/>
            </p:nvSpPr>
            <p:spPr>
              <a:xfrm>
                <a:off x="9784503" y="3845359"/>
                <a:ext cx="28575" cy="78104"/>
              </a:xfrm>
              <a:custGeom>
                <a:avLst/>
                <a:gdLst>
                  <a:gd name="connsiteX0" fmla="*/ 0 w 28575"/>
                  <a:gd name="connsiteY0" fmla="*/ 2858 h 78104"/>
                  <a:gd name="connsiteX1" fmla="*/ 0 w 28575"/>
                  <a:gd name="connsiteY1" fmla="*/ 78105 h 78104"/>
                  <a:gd name="connsiteX2" fmla="*/ 28575 w 28575"/>
                  <a:gd name="connsiteY2" fmla="*/ 77152 h 78104"/>
                  <a:gd name="connsiteX3" fmla="*/ 28575 w 28575"/>
                  <a:gd name="connsiteY3" fmla="*/ 0 h 78104"/>
                  <a:gd name="connsiteX4" fmla="*/ 0 w 28575"/>
                  <a:gd name="connsiteY4" fmla="*/ 2858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4">
                    <a:moveTo>
                      <a:pt x="0" y="2858"/>
                    </a:moveTo>
                    <a:lnTo>
                      <a:pt x="0" y="78105"/>
                    </a:lnTo>
                    <a:cubicBezTo>
                      <a:pt x="9525" y="78105"/>
                      <a:pt x="19050" y="78105"/>
                      <a:pt x="28575" y="77152"/>
                    </a:cubicBezTo>
                    <a:lnTo>
                      <a:pt x="28575" y="0"/>
                    </a:lnTo>
                    <a:cubicBezTo>
                      <a:pt x="20002" y="952"/>
                      <a:pt x="10477" y="1905"/>
                      <a:pt x="0" y="2858"/>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958ED0EF-A460-475C-A7B7-EA4BAEC528E9}"/>
                  </a:ext>
                </a:extLst>
              </p:cNvPr>
              <p:cNvSpPr/>
              <p:nvPr/>
            </p:nvSpPr>
            <p:spPr>
              <a:xfrm>
                <a:off x="9834033" y="3839644"/>
                <a:ext cx="28575" cy="83819"/>
              </a:xfrm>
              <a:custGeom>
                <a:avLst/>
                <a:gdLst>
                  <a:gd name="connsiteX0" fmla="*/ 0 w 28575"/>
                  <a:gd name="connsiteY0" fmla="*/ 3810 h 83819"/>
                  <a:gd name="connsiteX1" fmla="*/ 0 w 28575"/>
                  <a:gd name="connsiteY1" fmla="*/ 83820 h 83819"/>
                  <a:gd name="connsiteX2" fmla="*/ 28575 w 28575"/>
                  <a:gd name="connsiteY2" fmla="*/ 82867 h 83819"/>
                  <a:gd name="connsiteX3" fmla="*/ 28575 w 28575"/>
                  <a:gd name="connsiteY3" fmla="*/ 0 h 83819"/>
                  <a:gd name="connsiteX4" fmla="*/ 0 w 28575"/>
                  <a:gd name="connsiteY4" fmla="*/ 381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3810"/>
                    </a:moveTo>
                    <a:lnTo>
                      <a:pt x="0" y="83820"/>
                    </a:lnTo>
                    <a:cubicBezTo>
                      <a:pt x="9525" y="83820"/>
                      <a:pt x="19050" y="83820"/>
                      <a:pt x="28575" y="82867"/>
                    </a:cubicBezTo>
                    <a:lnTo>
                      <a:pt x="28575" y="0"/>
                    </a:lnTo>
                    <a:cubicBezTo>
                      <a:pt x="20003" y="1905"/>
                      <a:pt x="10478" y="2857"/>
                      <a:pt x="0" y="3810"/>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A4D0C18-DFD3-480A-99BE-81862F056C23}"/>
                  </a:ext>
                </a:extLst>
              </p:cNvPr>
              <p:cNvSpPr/>
              <p:nvPr/>
            </p:nvSpPr>
            <p:spPr>
              <a:xfrm>
                <a:off x="9883562" y="3832976"/>
                <a:ext cx="28575" cy="89535"/>
              </a:xfrm>
              <a:custGeom>
                <a:avLst/>
                <a:gdLst>
                  <a:gd name="connsiteX0" fmla="*/ 0 w 28575"/>
                  <a:gd name="connsiteY0" fmla="*/ 89535 h 89535"/>
                  <a:gd name="connsiteX1" fmla="*/ 28575 w 28575"/>
                  <a:gd name="connsiteY1" fmla="*/ 88583 h 89535"/>
                  <a:gd name="connsiteX2" fmla="*/ 28575 w 28575"/>
                  <a:gd name="connsiteY2" fmla="*/ 0 h 89535"/>
                  <a:gd name="connsiteX3" fmla="*/ 0 w 28575"/>
                  <a:gd name="connsiteY3" fmla="*/ 3810 h 89535"/>
                  <a:gd name="connsiteX4" fmla="*/ 0 w 28575"/>
                  <a:gd name="connsiteY4" fmla="*/ 89535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89535"/>
                    </a:moveTo>
                    <a:cubicBezTo>
                      <a:pt x="9525" y="89535"/>
                      <a:pt x="19050" y="88583"/>
                      <a:pt x="28575" y="88583"/>
                    </a:cubicBezTo>
                    <a:lnTo>
                      <a:pt x="28575" y="0"/>
                    </a:lnTo>
                    <a:cubicBezTo>
                      <a:pt x="19050" y="1905"/>
                      <a:pt x="9525" y="2858"/>
                      <a:pt x="0" y="3810"/>
                    </a:cubicBezTo>
                    <a:lnTo>
                      <a:pt x="0" y="89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4D19AB39-A378-4607-A0A6-585AE0E76BD5}"/>
                  </a:ext>
                </a:extLst>
              </p:cNvPr>
              <p:cNvSpPr/>
              <p:nvPr/>
            </p:nvSpPr>
            <p:spPr>
              <a:xfrm>
                <a:off x="10008340" y="3712961"/>
                <a:ext cx="39052" cy="283844"/>
              </a:xfrm>
              <a:custGeom>
                <a:avLst/>
                <a:gdLst>
                  <a:gd name="connsiteX0" fmla="*/ 0 w 39052"/>
                  <a:gd name="connsiteY0" fmla="*/ 0 h 283844"/>
                  <a:gd name="connsiteX1" fmla="*/ 0 w 39052"/>
                  <a:gd name="connsiteY1" fmla="*/ 283845 h 283844"/>
                  <a:gd name="connsiteX2" fmla="*/ 39052 w 39052"/>
                  <a:gd name="connsiteY2" fmla="*/ 277178 h 283844"/>
                  <a:gd name="connsiteX3" fmla="*/ 39052 w 39052"/>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39052" h="283844">
                    <a:moveTo>
                      <a:pt x="0" y="0"/>
                    </a:moveTo>
                    <a:lnTo>
                      <a:pt x="0" y="283845"/>
                    </a:lnTo>
                    <a:lnTo>
                      <a:pt x="39052" y="277178"/>
                    </a:lnTo>
                    <a:lnTo>
                      <a:pt x="39052" y="43815"/>
                    </a:lnTo>
                    <a:close/>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F53499A0-AB66-4ABF-8507-11B27ED33502}"/>
                  </a:ext>
                </a:extLst>
              </p:cNvPr>
              <p:cNvSpPr/>
              <p:nvPr/>
            </p:nvSpPr>
            <p:spPr>
              <a:xfrm>
                <a:off x="9929283" y="3839644"/>
                <a:ext cx="20954" cy="157162"/>
              </a:xfrm>
              <a:custGeom>
                <a:avLst/>
                <a:gdLst>
                  <a:gd name="connsiteX0" fmla="*/ 0 w 20954"/>
                  <a:gd name="connsiteY0" fmla="*/ 157162 h 157162"/>
                  <a:gd name="connsiteX1" fmla="*/ 20955 w 20954"/>
                  <a:gd name="connsiteY1" fmla="*/ 157162 h 157162"/>
                  <a:gd name="connsiteX2" fmla="*/ 20955 w 20954"/>
                  <a:gd name="connsiteY2" fmla="*/ 20002 h 157162"/>
                  <a:gd name="connsiteX3" fmla="*/ 0 w 20954"/>
                  <a:gd name="connsiteY3" fmla="*/ 0 h 157162"/>
                </a:gdLst>
                <a:ahLst/>
                <a:cxnLst>
                  <a:cxn ang="0">
                    <a:pos x="connsiteX0" y="connsiteY0"/>
                  </a:cxn>
                  <a:cxn ang="0">
                    <a:pos x="connsiteX1" y="connsiteY1"/>
                  </a:cxn>
                  <a:cxn ang="0">
                    <a:pos x="connsiteX2" y="connsiteY2"/>
                  </a:cxn>
                  <a:cxn ang="0">
                    <a:pos x="connsiteX3" y="connsiteY3"/>
                  </a:cxn>
                </a:cxnLst>
                <a:rect l="l" t="t" r="r" b="b"/>
                <a:pathLst>
                  <a:path w="20954" h="157162">
                    <a:moveTo>
                      <a:pt x="0" y="157162"/>
                    </a:moveTo>
                    <a:lnTo>
                      <a:pt x="20955" y="157162"/>
                    </a:lnTo>
                    <a:lnTo>
                      <a:pt x="20955" y="20002"/>
                    </a:lnTo>
                    <a:lnTo>
                      <a:pt x="0" y="0"/>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62A40176-2E2B-4833-B46C-8FBA4403AD18}"/>
                  </a:ext>
                </a:extLst>
              </p:cNvPr>
              <p:cNvSpPr/>
              <p:nvPr/>
            </p:nvSpPr>
            <p:spPr>
              <a:xfrm>
                <a:off x="9565428" y="3426259"/>
                <a:ext cx="16192" cy="46672"/>
              </a:xfrm>
              <a:custGeom>
                <a:avLst/>
                <a:gdLst>
                  <a:gd name="connsiteX0" fmla="*/ 8572 w 16192"/>
                  <a:gd name="connsiteY0" fmla="*/ 0 h 46672"/>
                  <a:gd name="connsiteX1" fmla="*/ 0 w 16192"/>
                  <a:gd name="connsiteY1" fmla="*/ 46673 h 46672"/>
                  <a:gd name="connsiteX2" fmla="*/ 16192 w 16192"/>
                  <a:gd name="connsiteY2" fmla="*/ 46673 h 46672"/>
                </a:gdLst>
                <a:ahLst/>
                <a:cxnLst>
                  <a:cxn ang="0">
                    <a:pos x="connsiteX0" y="connsiteY0"/>
                  </a:cxn>
                  <a:cxn ang="0">
                    <a:pos x="connsiteX1" y="connsiteY1"/>
                  </a:cxn>
                  <a:cxn ang="0">
                    <a:pos x="connsiteX2" y="connsiteY2"/>
                  </a:cxn>
                </a:cxnLst>
                <a:rect l="l" t="t" r="r" b="b"/>
                <a:pathLst>
                  <a:path w="16192" h="46672">
                    <a:moveTo>
                      <a:pt x="8572" y="0"/>
                    </a:moveTo>
                    <a:lnTo>
                      <a:pt x="0" y="46673"/>
                    </a:lnTo>
                    <a:lnTo>
                      <a:pt x="16192" y="46673"/>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54950303-AFF4-48DA-8174-A86639662987}"/>
                  </a:ext>
                </a:extLst>
              </p:cNvPr>
              <p:cNvSpPr/>
              <p:nvPr/>
            </p:nvSpPr>
            <p:spPr>
              <a:xfrm>
                <a:off x="9099655" y="3712961"/>
                <a:ext cx="40004" cy="283844"/>
              </a:xfrm>
              <a:custGeom>
                <a:avLst/>
                <a:gdLst>
                  <a:gd name="connsiteX0" fmla="*/ 0 w 40004"/>
                  <a:gd name="connsiteY0" fmla="*/ 277178 h 283844"/>
                  <a:gd name="connsiteX1" fmla="*/ 40005 w 40004"/>
                  <a:gd name="connsiteY1" fmla="*/ 283845 h 283844"/>
                  <a:gd name="connsiteX2" fmla="*/ 40005 w 40004"/>
                  <a:gd name="connsiteY2" fmla="*/ 0 h 283844"/>
                  <a:gd name="connsiteX3" fmla="*/ 0 w 40004"/>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40004" h="283844">
                    <a:moveTo>
                      <a:pt x="0" y="277178"/>
                    </a:moveTo>
                    <a:lnTo>
                      <a:pt x="40005" y="283845"/>
                    </a:lnTo>
                    <a:lnTo>
                      <a:pt x="40005" y="0"/>
                    </a:lnTo>
                    <a:lnTo>
                      <a:pt x="0" y="43815"/>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026AAF18-78D2-4CB8-9FF0-4807989DB868}"/>
                  </a:ext>
                </a:extLst>
              </p:cNvPr>
              <p:cNvSpPr/>
              <p:nvPr/>
            </p:nvSpPr>
            <p:spPr>
              <a:xfrm>
                <a:off x="9404455" y="3602471"/>
                <a:ext cx="338137" cy="10477"/>
              </a:xfrm>
              <a:custGeom>
                <a:avLst/>
                <a:gdLst>
                  <a:gd name="connsiteX0" fmla="*/ 0 w 338137"/>
                  <a:gd name="connsiteY0" fmla="*/ 0 h 10477"/>
                  <a:gd name="connsiteX1" fmla="*/ 338137 w 338137"/>
                  <a:gd name="connsiteY1" fmla="*/ 0 h 10477"/>
                  <a:gd name="connsiteX2" fmla="*/ 338137 w 338137"/>
                  <a:gd name="connsiteY2" fmla="*/ 10477 h 10477"/>
                  <a:gd name="connsiteX3" fmla="*/ 0 w 338137"/>
                  <a:gd name="connsiteY3" fmla="*/ 10477 h 10477"/>
                </a:gdLst>
                <a:ahLst/>
                <a:cxnLst>
                  <a:cxn ang="0">
                    <a:pos x="connsiteX0" y="connsiteY0"/>
                  </a:cxn>
                  <a:cxn ang="0">
                    <a:pos x="connsiteX1" y="connsiteY1"/>
                  </a:cxn>
                  <a:cxn ang="0">
                    <a:pos x="connsiteX2" y="connsiteY2"/>
                  </a:cxn>
                  <a:cxn ang="0">
                    <a:pos x="connsiteX3" y="connsiteY3"/>
                  </a:cxn>
                </a:cxnLst>
                <a:rect l="l" t="t" r="r" b="b"/>
                <a:pathLst>
                  <a:path w="338137" h="10477">
                    <a:moveTo>
                      <a:pt x="0" y="0"/>
                    </a:moveTo>
                    <a:lnTo>
                      <a:pt x="338137" y="0"/>
                    </a:lnTo>
                    <a:lnTo>
                      <a:pt x="338137" y="10477"/>
                    </a:lnTo>
                    <a:lnTo>
                      <a:pt x="0" y="10477"/>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917A7BF-DFC5-4FFA-8637-D46AFFB3703A}"/>
                  </a:ext>
                </a:extLst>
              </p:cNvPr>
              <p:cNvSpPr/>
              <p:nvPr/>
            </p:nvSpPr>
            <p:spPr>
              <a:xfrm>
                <a:off x="9432078" y="3479598"/>
                <a:ext cx="283845" cy="112395"/>
              </a:xfrm>
              <a:custGeom>
                <a:avLst/>
                <a:gdLst>
                  <a:gd name="connsiteX0" fmla="*/ 141922 w 283845"/>
                  <a:gd name="connsiteY0" fmla="*/ 0 h 112395"/>
                  <a:gd name="connsiteX1" fmla="*/ 0 w 283845"/>
                  <a:gd name="connsiteY1" fmla="*/ 112395 h 112395"/>
                  <a:gd name="connsiteX2" fmla="*/ 283845 w 283845"/>
                  <a:gd name="connsiteY2" fmla="*/ 112395 h 112395"/>
                  <a:gd name="connsiteX3" fmla="*/ 141922 w 283845"/>
                  <a:gd name="connsiteY3" fmla="*/ 0 h 112395"/>
                </a:gdLst>
                <a:ahLst/>
                <a:cxnLst>
                  <a:cxn ang="0">
                    <a:pos x="connsiteX0" y="connsiteY0"/>
                  </a:cxn>
                  <a:cxn ang="0">
                    <a:pos x="connsiteX1" y="connsiteY1"/>
                  </a:cxn>
                  <a:cxn ang="0">
                    <a:pos x="connsiteX2" y="connsiteY2"/>
                  </a:cxn>
                  <a:cxn ang="0">
                    <a:pos x="connsiteX3" y="connsiteY3"/>
                  </a:cxn>
                </a:cxnLst>
                <a:rect l="l" t="t" r="r" b="b"/>
                <a:pathLst>
                  <a:path w="283845" h="112395">
                    <a:moveTo>
                      <a:pt x="141922" y="0"/>
                    </a:moveTo>
                    <a:cubicBezTo>
                      <a:pt x="72390" y="0"/>
                      <a:pt x="15240" y="48577"/>
                      <a:pt x="0" y="112395"/>
                    </a:cubicBezTo>
                    <a:lnTo>
                      <a:pt x="283845" y="112395"/>
                    </a:lnTo>
                    <a:cubicBezTo>
                      <a:pt x="268605" y="47625"/>
                      <a:pt x="210502" y="0"/>
                      <a:pt x="141922" y="0"/>
                    </a:cubicBez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A029E8E3-20AB-4A73-8BFD-AA5F8BE59C90}"/>
                  </a:ext>
                </a:extLst>
              </p:cNvPr>
              <p:cNvSpPr/>
              <p:nvPr/>
            </p:nvSpPr>
            <p:spPr>
              <a:xfrm>
                <a:off x="9784503" y="3938704"/>
                <a:ext cx="127634" cy="58102"/>
              </a:xfrm>
              <a:custGeom>
                <a:avLst/>
                <a:gdLst>
                  <a:gd name="connsiteX0" fmla="*/ 0 w 127634"/>
                  <a:gd name="connsiteY0" fmla="*/ 58102 h 58102"/>
                  <a:gd name="connsiteX1" fmla="*/ 28575 w 127634"/>
                  <a:gd name="connsiteY1" fmla="*/ 58102 h 58102"/>
                  <a:gd name="connsiteX2" fmla="*/ 28575 w 127634"/>
                  <a:gd name="connsiteY2" fmla="*/ 25717 h 58102"/>
                  <a:gd name="connsiteX3" fmla="*/ 39052 w 127634"/>
                  <a:gd name="connsiteY3" fmla="*/ 15240 h 58102"/>
                  <a:gd name="connsiteX4" fmla="*/ 49530 w 127634"/>
                  <a:gd name="connsiteY4" fmla="*/ 25717 h 58102"/>
                  <a:gd name="connsiteX5" fmla="*/ 49530 w 127634"/>
                  <a:gd name="connsiteY5" fmla="*/ 58102 h 58102"/>
                  <a:gd name="connsiteX6" fmla="*/ 78105 w 127634"/>
                  <a:gd name="connsiteY6" fmla="*/ 58102 h 58102"/>
                  <a:gd name="connsiteX7" fmla="*/ 78105 w 127634"/>
                  <a:gd name="connsiteY7" fmla="*/ 25717 h 58102"/>
                  <a:gd name="connsiteX8" fmla="*/ 88583 w 127634"/>
                  <a:gd name="connsiteY8" fmla="*/ 15240 h 58102"/>
                  <a:gd name="connsiteX9" fmla="*/ 99060 w 127634"/>
                  <a:gd name="connsiteY9" fmla="*/ 25717 h 58102"/>
                  <a:gd name="connsiteX10" fmla="*/ 99060 w 127634"/>
                  <a:gd name="connsiteY10" fmla="*/ 58102 h 58102"/>
                  <a:gd name="connsiteX11" fmla="*/ 127635 w 127634"/>
                  <a:gd name="connsiteY11" fmla="*/ 58102 h 58102"/>
                  <a:gd name="connsiteX12" fmla="*/ 127635 w 127634"/>
                  <a:gd name="connsiteY12" fmla="*/ 0 h 58102"/>
                  <a:gd name="connsiteX13" fmla="*/ 0 w 127634"/>
                  <a:gd name="connsiteY13" fmla="*/ 2858 h 58102"/>
                  <a:gd name="connsiteX14" fmla="*/ 0 w 127634"/>
                  <a:gd name="connsiteY14" fmla="*/ 58102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4" h="58102">
                    <a:moveTo>
                      <a:pt x="0" y="58102"/>
                    </a:moveTo>
                    <a:lnTo>
                      <a:pt x="28575" y="58102"/>
                    </a:lnTo>
                    <a:lnTo>
                      <a:pt x="28575" y="25717"/>
                    </a:lnTo>
                    <a:cubicBezTo>
                      <a:pt x="28575" y="20002"/>
                      <a:pt x="33338" y="15240"/>
                      <a:pt x="39052" y="15240"/>
                    </a:cubicBezTo>
                    <a:cubicBezTo>
                      <a:pt x="44767" y="15240"/>
                      <a:pt x="49530" y="20002"/>
                      <a:pt x="49530" y="25717"/>
                    </a:cubicBezTo>
                    <a:lnTo>
                      <a:pt x="49530" y="58102"/>
                    </a:lnTo>
                    <a:lnTo>
                      <a:pt x="78105" y="58102"/>
                    </a:lnTo>
                    <a:lnTo>
                      <a:pt x="78105" y="25717"/>
                    </a:lnTo>
                    <a:cubicBezTo>
                      <a:pt x="78105" y="20002"/>
                      <a:pt x="82867" y="15240"/>
                      <a:pt x="88583" y="15240"/>
                    </a:cubicBezTo>
                    <a:cubicBezTo>
                      <a:pt x="94297" y="15240"/>
                      <a:pt x="99060" y="20002"/>
                      <a:pt x="99060" y="25717"/>
                    </a:cubicBezTo>
                    <a:lnTo>
                      <a:pt x="99060" y="58102"/>
                    </a:lnTo>
                    <a:lnTo>
                      <a:pt x="127635" y="58102"/>
                    </a:lnTo>
                    <a:lnTo>
                      <a:pt x="127635" y="0"/>
                    </a:lnTo>
                    <a:cubicBezTo>
                      <a:pt x="85725" y="952"/>
                      <a:pt x="42863" y="1905"/>
                      <a:pt x="0" y="2858"/>
                    </a:cubicBezTo>
                    <a:lnTo>
                      <a:pt x="0" y="5810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FE29725-F2E8-48F4-A979-AA0287CECB68}"/>
                  </a:ext>
                </a:extLst>
              </p:cNvPr>
              <p:cNvSpPr/>
              <p:nvPr/>
            </p:nvSpPr>
            <p:spPr>
              <a:xfrm>
                <a:off x="9196810" y="3839644"/>
                <a:ext cx="20955" cy="157162"/>
              </a:xfrm>
              <a:custGeom>
                <a:avLst/>
                <a:gdLst>
                  <a:gd name="connsiteX0" fmla="*/ 0 w 20955"/>
                  <a:gd name="connsiteY0" fmla="*/ 157162 h 157162"/>
                  <a:gd name="connsiteX1" fmla="*/ 20955 w 20955"/>
                  <a:gd name="connsiteY1" fmla="*/ 157162 h 157162"/>
                  <a:gd name="connsiteX2" fmla="*/ 20955 w 20955"/>
                  <a:gd name="connsiteY2" fmla="*/ 0 h 157162"/>
                  <a:gd name="connsiteX3" fmla="*/ 0 w 20955"/>
                  <a:gd name="connsiteY3" fmla="*/ 20002 h 157162"/>
                </a:gdLst>
                <a:ahLst/>
                <a:cxnLst>
                  <a:cxn ang="0">
                    <a:pos x="connsiteX0" y="connsiteY0"/>
                  </a:cxn>
                  <a:cxn ang="0">
                    <a:pos x="connsiteX1" y="connsiteY1"/>
                  </a:cxn>
                  <a:cxn ang="0">
                    <a:pos x="connsiteX2" y="connsiteY2"/>
                  </a:cxn>
                  <a:cxn ang="0">
                    <a:pos x="connsiteX3" y="connsiteY3"/>
                  </a:cxn>
                </a:cxnLst>
                <a:rect l="l" t="t" r="r" b="b"/>
                <a:pathLst>
                  <a:path w="20955" h="157162">
                    <a:moveTo>
                      <a:pt x="0" y="157162"/>
                    </a:moveTo>
                    <a:lnTo>
                      <a:pt x="20955" y="157162"/>
                    </a:lnTo>
                    <a:lnTo>
                      <a:pt x="20955" y="0"/>
                    </a:lnTo>
                    <a:lnTo>
                      <a:pt x="0" y="20002"/>
                    </a:ln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C906827A-496C-4919-97E8-73CAA8763901}"/>
                  </a:ext>
                </a:extLst>
              </p:cNvPr>
              <p:cNvSpPr/>
              <p:nvPr/>
            </p:nvSpPr>
            <p:spPr>
              <a:xfrm>
                <a:off x="9234910" y="3937751"/>
                <a:ext cx="127635" cy="59054"/>
              </a:xfrm>
              <a:custGeom>
                <a:avLst/>
                <a:gdLst>
                  <a:gd name="connsiteX0" fmla="*/ 0 w 127635"/>
                  <a:gd name="connsiteY0" fmla="*/ 59055 h 59054"/>
                  <a:gd name="connsiteX1" fmla="*/ 28575 w 127635"/>
                  <a:gd name="connsiteY1" fmla="*/ 59055 h 59054"/>
                  <a:gd name="connsiteX2" fmla="*/ 28575 w 127635"/>
                  <a:gd name="connsiteY2" fmla="*/ 26670 h 59054"/>
                  <a:gd name="connsiteX3" fmla="*/ 39052 w 127635"/>
                  <a:gd name="connsiteY3" fmla="*/ 16192 h 59054"/>
                  <a:gd name="connsiteX4" fmla="*/ 49530 w 127635"/>
                  <a:gd name="connsiteY4" fmla="*/ 26670 h 59054"/>
                  <a:gd name="connsiteX5" fmla="*/ 49530 w 127635"/>
                  <a:gd name="connsiteY5" fmla="*/ 59055 h 59054"/>
                  <a:gd name="connsiteX6" fmla="*/ 78105 w 127635"/>
                  <a:gd name="connsiteY6" fmla="*/ 59055 h 59054"/>
                  <a:gd name="connsiteX7" fmla="*/ 78105 w 127635"/>
                  <a:gd name="connsiteY7" fmla="*/ 26670 h 59054"/>
                  <a:gd name="connsiteX8" fmla="*/ 88583 w 127635"/>
                  <a:gd name="connsiteY8" fmla="*/ 16192 h 59054"/>
                  <a:gd name="connsiteX9" fmla="*/ 99060 w 127635"/>
                  <a:gd name="connsiteY9" fmla="*/ 26670 h 59054"/>
                  <a:gd name="connsiteX10" fmla="*/ 99060 w 127635"/>
                  <a:gd name="connsiteY10" fmla="*/ 59055 h 59054"/>
                  <a:gd name="connsiteX11" fmla="*/ 127635 w 127635"/>
                  <a:gd name="connsiteY11" fmla="*/ 59055 h 59054"/>
                  <a:gd name="connsiteX12" fmla="*/ 127635 w 127635"/>
                  <a:gd name="connsiteY12" fmla="*/ 2858 h 59054"/>
                  <a:gd name="connsiteX13" fmla="*/ 0 w 127635"/>
                  <a:gd name="connsiteY13" fmla="*/ 0 h 59054"/>
                  <a:gd name="connsiteX14" fmla="*/ 0 w 127635"/>
                  <a:gd name="connsiteY14" fmla="*/ 59055 h 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5" h="59054">
                    <a:moveTo>
                      <a:pt x="0" y="59055"/>
                    </a:moveTo>
                    <a:lnTo>
                      <a:pt x="28575" y="59055"/>
                    </a:lnTo>
                    <a:lnTo>
                      <a:pt x="28575" y="26670"/>
                    </a:lnTo>
                    <a:cubicBezTo>
                      <a:pt x="28575" y="20955"/>
                      <a:pt x="33338" y="16192"/>
                      <a:pt x="39052" y="16192"/>
                    </a:cubicBezTo>
                    <a:cubicBezTo>
                      <a:pt x="44768" y="16192"/>
                      <a:pt x="49530" y="20955"/>
                      <a:pt x="49530" y="26670"/>
                    </a:cubicBezTo>
                    <a:lnTo>
                      <a:pt x="49530" y="59055"/>
                    </a:lnTo>
                    <a:lnTo>
                      <a:pt x="78105" y="59055"/>
                    </a:lnTo>
                    <a:lnTo>
                      <a:pt x="78105" y="26670"/>
                    </a:lnTo>
                    <a:cubicBezTo>
                      <a:pt x="78105" y="20955"/>
                      <a:pt x="82868" y="16192"/>
                      <a:pt x="88583" y="16192"/>
                    </a:cubicBezTo>
                    <a:cubicBezTo>
                      <a:pt x="94298" y="16192"/>
                      <a:pt x="99060" y="20955"/>
                      <a:pt x="99060" y="26670"/>
                    </a:cubicBezTo>
                    <a:lnTo>
                      <a:pt x="99060" y="59055"/>
                    </a:lnTo>
                    <a:lnTo>
                      <a:pt x="127635" y="59055"/>
                    </a:lnTo>
                    <a:lnTo>
                      <a:pt x="127635" y="2858"/>
                    </a:lnTo>
                    <a:cubicBezTo>
                      <a:pt x="84773" y="1905"/>
                      <a:pt x="41910" y="953"/>
                      <a:pt x="0" y="0"/>
                    </a:cubicBezTo>
                    <a:lnTo>
                      <a:pt x="0" y="59055"/>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0FEF972A-8A39-477A-8623-3227E2BDD912}"/>
                  </a:ext>
                </a:extLst>
              </p:cNvPr>
              <p:cNvSpPr/>
              <p:nvPr/>
            </p:nvSpPr>
            <p:spPr>
              <a:xfrm>
                <a:off x="9333970" y="3846311"/>
                <a:ext cx="28575" cy="78105"/>
              </a:xfrm>
              <a:custGeom>
                <a:avLst/>
                <a:gdLst>
                  <a:gd name="connsiteX0" fmla="*/ 0 w 28575"/>
                  <a:gd name="connsiteY0" fmla="*/ 77152 h 78105"/>
                  <a:gd name="connsiteX1" fmla="*/ 28575 w 28575"/>
                  <a:gd name="connsiteY1" fmla="*/ 78105 h 78105"/>
                  <a:gd name="connsiteX2" fmla="*/ 28575 w 28575"/>
                  <a:gd name="connsiteY2" fmla="*/ 2858 h 78105"/>
                  <a:gd name="connsiteX3" fmla="*/ 0 w 28575"/>
                  <a:gd name="connsiteY3" fmla="*/ 0 h 78105"/>
                  <a:gd name="connsiteX4" fmla="*/ 0 w 28575"/>
                  <a:gd name="connsiteY4" fmla="*/ 77152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5">
                    <a:moveTo>
                      <a:pt x="0" y="77152"/>
                    </a:moveTo>
                    <a:cubicBezTo>
                      <a:pt x="9525" y="77152"/>
                      <a:pt x="19050" y="77152"/>
                      <a:pt x="28575" y="78105"/>
                    </a:cubicBezTo>
                    <a:lnTo>
                      <a:pt x="28575" y="2858"/>
                    </a:lnTo>
                    <a:cubicBezTo>
                      <a:pt x="19050" y="1905"/>
                      <a:pt x="9525" y="952"/>
                      <a:pt x="0" y="0"/>
                    </a:cubicBezTo>
                    <a:lnTo>
                      <a:pt x="0" y="77152"/>
                    </a:lnTo>
                    <a:close/>
                  </a:path>
                </a:pathLst>
              </a:custGeom>
              <a:grp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8E933049-07F8-4B4D-8E9B-016349266626}"/>
                  </a:ext>
                </a:extLst>
              </p:cNvPr>
              <p:cNvSpPr/>
              <p:nvPr/>
            </p:nvSpPr>
            <p:spPr>
              <a:xfrm>
                <a:off x="9284440" y="3839644"/>
                <a:ext cx="28575" cy="83819"/>
              </a:xfrm>
              <a:custGeom>
                <a:avLst/>
                <a:gdLst>
                  <a:gd name="connsiteX0" fmla="*/ 0 w 28575"/>
                  <a:gd name="connsiteY0" fmla="*/ 0 h 83819"/>
                  <a:gd name="connsiteX1" fmla="*/ 0 w 28575"/>
                  <a:gd name="connsiteY1" fmla="*/ 82867 h 83819"/>
                  <a:gd name="connsiteX2" fmla="*/ 28575 w 28575"/>
                  <a:gd name="connsiteY2" fmla="*/ 83820 h 83819"/>
                  <a:gd name="connsiteX3" fmla="*/ 28575 w 28575"/>
                  <a:gd name="connsiteY3" fmla="*/ 3810 h 83819"/>
                  <a:gd name="connsiteX4" fmla="*/ 0 w 28575"/>
                  <a:gd name="connsiteY4" fmla="*/ 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0"/>
                    </a:moveTo>
                    <a:lnTo>
                      <a:pt x="0" y="82867"/>
                    </a:lnTo>
                    <a:cubicBezTo>
                      <a:pt x="9525" y="82867"/>
                      <a:pt x="19050" y="82867"/>
                      <a:pt x="28575" y="83820"/>
                    </a:cubicBezTo>
                    <a:lnTo>
                      <a:pt x="28575" y="3810"/>
                    </a:lnTo>
                    <a:cubicBezTo>
                      <a:pt x="19050" y="2857"/>
                      <a:pt x="9525" y="1905"/>
                      <a:pt x="0" y="0"/>
                    </a:cubicBezTo>
                    <a:close/>
                  </a:path>
                </a:pathLst>
              </a:custGeom>
              <a:grp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233858C7-C627-4245-8E60-E6DD038F23D6}"/>
                  </a:ext>
                </a:extLst>
              </p:cNvPr>
              <p:cNvSpPr/>
              <p:nvPr/>
            </p:nvSpPr>
            <p:spPr>
              <a:xfrm>
                <a:off x="9234910" y="3832976"/>
                <a:ext cx="28575" cy="89535"/>
              </a:xfrm>
              <a:custGeom>
                <a:avLst/>
                <a:gdLst>
                  <a:gd name="connsiteX0" fmla="*/ 0 w 28575"/>
                  <a:gd name="connsiteY0" fmla="*/ 0 h 89535"/>
                  <a:gd name="connsiteX1" fmla="*/ 0 w 28575"/>
                  <a:gd name="connsiteY1" fmla="*/ 88583 h 89535"/>
                  <a:gd name="connsiteX2" fmla="*/ 28575 w 28575"/>
                  <a:gd name="connsiteY2" fmla="*/ 89535 h 89535"/>
                  <a:gd name="connsiteX3" fmla="*/ 28575 w 28575"/>
                  <a:gd name="connsiteY3" fmla="*/ 4763 h 89535"/>
                  <a:gd name="connsiteX4" fmla="*/ 0 w 28575"/>
                  <a:gd name="connsiteY4" fmla="*/ 0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0"/>
                    </a:moveTo>
                    <a:lnTo>
                      <a:pt x="0" y="88583"/>
                    </a:lnTo>
                    <a:cubicBezTo>
                      <a:pt x="9525" y="88583"/>
                      <a:pt x="19050" y="89535"/>
                      <a:pt x="28575" y="89535"/>
                    </a:cubicBezTo>
                    <a:lnTo>
                      <a:pt x="28575" y="4763"/>
                    </a:lnTo>
                    <a:cubicBezTo>
                      <a:pt x="19050" y="2858"/>
                      <a:pt x="9525" y="1905"/>
                      <a:pt x="0" y="0"/>
                    </a:cubicBezTo>
                    <a:close/>
                  </a:path>
                </a:pathLst>
              </a:custGeom>
              <a:grpFill/>
              <a:ln w="9525" cap="flat">
                <a:noFill/>
                <a:prstDash val="solid"/>
                <a:miter/>
              </a:ln>
            </p:spPr>
            <p:txBody>
              <a:bodyPr rtlCol="0" anchor="ctr"/>
              <a:lstStyle/>
              <a:p>
                <a:endParaRPr lang="zh-CN" altLang="en-US"/>
              </a:p>
            </p:txBody>
          </p:sp>
        </p:grpSp>
        <p:sp>
          <p:nvSpPr>
            <p:cNvPr id="20" name="任意多边形: 形状 19">
              <a:extLst>
                <a:ext uri="{FF2B5EF4-FFF2-40B4-BE49-F238E27FC236}">
                  <a16:creationId xmlns:a16="http://schemas.microsoft.com/office/drawing/2014/main" id="{9BD0E051-A367-4BE1-A4DC-CBFE2748CFEE}"/>
                </a:ext>
              </a:extLst>
            </p:cNvPr>
            <p:cNvSpPr/>
            <p:nvPr/>
          </p:nvSpPr>
          <p:spPr>
            <a:xfrm>
              <a:off x="9151090" y="3622473"/>
              <a:ext cx="845820" cy="375285"/>
            </a:xfrm>
            <a:custGeom>
              <a:avLst/>
              <a:gdLst>
                <a:gd name="connsiteX0" fmla="*/ 845820 w 845820"/>
                <a:gd name="connsiteY0" fmla="*/ 89535 h 375285"/>
                <a:gd name="connsiteX1" fmla="*/ 645795 w 845820"/>
                <a:gd name="connsiteY1" fmla="*/ 123825 h 375285"/>
                <a:gd name="connsiteX2" fmla="*/ 592455 w 845820"/>
                <a:gd name="connsiteY2" fmla="*/ 98108 h 375285"/>
                <a:gd name="connsiteX3" fmla="*/ 592455 w 845820"/>
                <a:gd name="connsiteY3" fmla="*/ 0 h 375285"/>
                <a:gd name="connsiteX4" fmla="*/ 592455 w 845820"/>
                <a:gd name="connsiteY4" fmla="*/ 0 h 375285"/>
                <a:gd name="connsiteX5" fmla="*/ 587693 w 845820"/>
                <a:gd name="connsiteY5" fmla="*/ 0 h 375285"/>
                <a:gd name="connsiteX6" fmla="*/ 565785 w 845820"/>
                <a:gd name="connsiteY6" fmla="*/ 0 h 375285"/>
                <a:gd name="connsiteX7" fmla="*/ 557213 w 845820"/>
                <a:gd name="connsiteY7" fmla="*/ 8573 h 375285"/>
                <a:gd name="connsiteX8" fmla="*/ 557213 w 845820"/>
                <a:gd name="connsiteY8" fmla="*/ 81915 h 375285"/>
                <a:gd name="connsiteX9" fmla="*/ 538163 w 845820"/>
                <a:gd name="connsiteY9" fmla="*/ 72390 h 375285"/>
                <a:gd name="connsiteX10" fmla="*/ 538163 w 845820"/>
                <a:gd name="connsiteY10" fmla="*/ 8573 h 375285"/>
                <a:gd name="connsiteX11" fmla="*/ 529590 w 845820"/>
                <a:gd name="connsiteY11" fmla="*/ 0 h 375285"/>
                <a:gd name="connsiteX12" fmla="*/ 494347 w 845820"/>
                <a:gd name="connsiteY12" fmla="*/ 0 h 375285"/>
                <a:gd name="connsiteX13" fmla="*/ 485775 w 845820"/>
                <a:gd name="connsiteY13" fmla="*/ 8573 h 375285"/>
                <a:gd name="connsiteX14" fmla="*/ 485775 w 845820"/>
                <a:gd name="connsiteY14" fmla="*/ 47625 h 375285"/>
                <a:gd name="connsiteX15" fmla="*/ 466725 w 845820"/>
                <a:gd name="connsiteY15" fmla="*/ 38100 h 375285"/>
                <a:gd name="connsiteX16" fmla="*/ 466725 w 845820"/>
                <a:gd name="connsiteY16" fmla="*/ 8573 h 375285"/>
                <a:gd name="connsiteX17" fmla="*/ 458152 w 845820"/>
                <a:gd name="connsiteY17" fmla="*/ 0 h 375285"/>
                <a:gd name="connsiteX18" fmla="*/ 387667 w 845820"/>
                <a:gd name="connsiteY18" fmla="*/ 0 h 375285"/>
                <a:gd name="connsiteX19" fmla="*/ 379095 w 845820"/>
                <a:gd name="connsiteY19" fmla="*/ 8573 h 375285"/>
                <a:gd name="connsiteX20" fmla="*/ 379095 w 845820"/>
                <a:gd name="connsiteY20" fmla="*/ 38100 h 375285"/>
                <a:gd name="connsiteX21" fmla="*/ 360045 w 845820"/>
                <a:gd name="connsiteY21" fmla="*/ 47625 h 375285"/>
                <a:gd name="connsiteX22" fmla="*/ 360045 w 845820"/>
                <a:gd name="connsiteY22" fmla="*/ 8573 h 375285"/>
                <a:gd name="connsiteX23" fmla="*/ 351472 w 845820"/>
                <a:gd name="connsiteY23" fmla="*/ 0 h 375285"/>
                <a:gd name="connsiteX24" fmla="*/ 316230 w 845820"/>
                <a:gd name="connsiteY24" fmla="*/ 0 h 375285"/>
                <a:gd name="connsiteX25" fmla="*/ 307658 w 845820"/>
                <a:gd name="connsiteY25" fmla="*/ 8573 h 375285"/>
                <a:gd name="connsiteX26" fmla="*/ 307658 w 845820"/>
                <a:gd name="connsiteY26" fmla="*/ 72390 h 375285"/>
                <a:gd name="connsiteX27" fmla="*/ 288608 w 845820"/>
                <a:gd name="connsiteY27" fmla="*/ 81915 h 375285"/>
                <a:gd name="connsiteX28" fmla="*/ 288608 w 845820"/>
                <a:gd name="connsiteY28" fmla="*/ 8573 h 375285"/>
                <a:gd name="connsiteX29" fmla="*/ 280035 w 845820"/>
                <a:gd name="connsiteY29" fmla="*/ 0 h 375285"/>
                <a:gd name="connsiteX30" fmla="*/ 254317 w 845820"/>
                <a:gd name="connsiteY30" fmla="*/ 0 h 375285"/>
                <a:gd name="connsiteX31" fmla="*/ 254317 w 845820"/>
                <a:gd name="connsiteY31" fmla="*/ 99060 h 375285"/>
                <a:gd name="connsiteX32" fmla="*/ 200025 w 845820"/>
                <a:gd name="connsiteY32" fmla="*/ 124777 h 375285"/>
                <a:gd name="connsiteX33" fmla="*/ 0 w 845820"/>
                <a:gd name="connsiteY33" fmla="*/ 90488 h 375285"/>
                <a:gd name="connsiteX34" fmla="*/ 0 w 845820"/>
                <a:gd name="connsiteY34" fmla="*/ 109538 h 375285"/>
                <a:gd name="connsiteX35" fmla="*/ 191452 w 845820"/>
                <a:gd name="connsiteY35" fmla="*/ 138113 h 375285"/>
                <a:gd name="connsiteX36" fmla="*/ 191452 w 845820"/>
                <a:gd name="connsiteY36" fmla="*/ 138113 h 375285"/>
                <a:gd name="connsiteX37" fmla="*/ 191452 w 845820"/>
                <a:gd name="connsiteY37" fmla="*/ 145733 h 375285"/>
                <a:gd name="connsiteX38" fmla="*/ 0 w 845820"/>
                <a:gd name="connsiteY38" fmla="*/ 117158 h 375285"/>
                <a:gd name="connsiteX39" fmla="*/ 0 w 845820"/>
                <a:gd name="connsiteY39" fmla="*/ 375285 h 375285"/>
                <a:gd name="connsiteX40" fmla="*/ 29527 w 845820"/>
                <a:gd name="connsiteY40" fmla="*/ 375285 h 375285"/>
                <a:gd name="connsiteX41" fmla="*/ 29527 w 845820"/>
                <a:gd name="connsiteY41" fmla="*/ 222885 h 375285"/>
                <a:gd name="connsiteX42" fmla="*/ 65722 w 845820"/>
                <a:gd name="connsiteY42" fmla="*/ 187643 h 375285"/>
                <a:gd name="connsiteX43" fmla="*/ 228600 w 845820"/>
                <a:gd name="connsiteY43" fmla="*/ 207645 h 375285"/>
                <a:gd name="connsiteX44" fmla="*/ 228600 w 845820"/>
                <a:gd name="connsiteY44" fmla="*/ 374332 h 375285"/>
                <a:gd name="connsiteX45" fmla="*/ 258127 w 845820"/>
                <a:gd name="connsiteY45" fmla="*/ 374332 h 375285"/>
                <a:gd name="connsiteX46" fmla="*/ 258127 w 845820"/>
                <a:gd name="connsiteY46" fmla="*/ 192405 h 375285"/>
                <a:gd name="connsiteX47" fmla="*/ 258127 w 845820"/>
                <a:gd name="connsiteY47" fmla="*/ 192405 h 375285"/>
                <a:gd name="connsiteX48" fmla="*/ 270510 w 845820"/>
                <a:gd name="connsiteY48" fmla="*/ 180023 h 375285"/>
                <a:gd name="connsiteX49" fmla="*/ 293370 w 845820"/>
                <a:gd name="connsiteY49" fmla="*/ 180023 h 375285"/>
                <a:gd name="connsiteX50" fmla="*/ 305752 w 845820"/>
                <a:gd name="connsiteY50" fmla="*/ 192405 h 375285"/>
                <a:gd name="connsiteX51" fmla="*/ 305752 w 845820"/>
                <a:gd name="connsiteY51" fmla="*/ 374332 h 375285"/>
                <a:gd name="connsiteX52" fmla="*/ 340042 w 845820"/>
                <a:gd name="connsiteY52" fmla="*/ 374332 h 375285"/>
                <a:gd name="connsiteX53" fmla="*/ 340042 w 845820"/>
                <a:gd name="connsiteY53" fmla="*/ 192405 h 375285"/>
                <a:gd name="connsiteX54" fmla="*/ 340042 w 845820"/>
                <a:gd name="connsiteY54" fmla="*/ 192405 h 375285"/>
                <a:gd name="connsiteX55" fmla="*/ 352425 w 845820"/>
                <a:gd name="connsiteY55" fmla="*/ 180023 h 375285"/>
                <a:gd name="connsiteX56" fmla="*/ 493395 w 845820"/>
                <a:gd name="connsiteY56" fmla="*/ 180023 h 375285"/>
                <a:gd name="connsiteX57" fmla="*/ 505777 w 845820"/>
                <a:gd name="connsiteY57" fmla="*/ 192405 h 375285"/>
                <a:gd name="connsiteX58" fmla="*/ 505777 w 845820"/>
                <a:gd name="connsiteY58" fmla="*/ 374332 h 375285"/>
                <a:gd name="connsiteX59" fmla="*/ 540068 w 845820"/>
                <a:gd name="connsiteY59" fmla="*/ 374332 h 375285"/>
                <a:gd name="connsiteX60" fmla="*/ 540068 w 845820"/>
                <a:gd name="connsiteY60" fmla="*/ 192405 h 375285"/>
                <a:gd name="connsiteX61" fmla="*/ 540068 w 845820"/>
                <a:gd name="connsiteY61" fmla="*/ 192405 h 375285"/>
                <a:gd name="connsiteX62" fmla="*/ 552450 w 845820"/>
                <a:gd name="connsiteY62" fmla="*/ 180023 h 375285"/>
                <a:gd name="connsiteX63" fmla="*/ 575310 w 845820"/>
                <a:gd name="connsiteY63" fmla="*/ 180023 h 375285"/>
                <a:gd name="connsiteX64" fmla="*/ 587693 w 845820"/>
                <a:gd name="connsiteY64" fmla="*/ 192405 h 375285"/>
                <a:gd name="connsiteX65" fmla="*/ 587693 w 845820"/>
                <a:gd name="connsiteY65" fmla="*/ 374332 h 375285"/>
                <a:gd name="connsiteX66" fmla="*/ 617220 w 845820"/>
                <a:gd name="connsiteY66" fmla="*/ 374332 h 375285"/>
                <a:gd name="connsiteX67" fmla="*/ 617220 w 845820"/>
                <a:gd name="connsiteY67" fmla="*/ 207645 h 375285"/>
                <a:gd name="connsiteX68" fmla="*/ 780097 w 845820"/>
                <a:gd name="connsiteY68" fmla="*/ 187643 h 375285"/>
                <a:gd name="connsiteX69" fmla="*/ 816293 w 845820"/>
                <a:gd name="connsiteY69" fmla="*/ 222885 h 375285"/>
                <a:gd name="connsiteX70" fmla="*/ 816293 w 845820"/>
                <a:gd name="connsiteY70" fmla="*/ 373380 h 375285"/>
                <a:gd name="connsiteX71" fmla="*/ 845820 w 845820"/>
                <a:gd name="connsiteY71" fmla="*/ 373380 h 375285"/>
                <a:gd name="connsiteX72" fmla="*/ 845820 w 845820"/>
                <a:gd name="connsiteY72" fmla="*/ 115252 h 375285"/>
                <a:gd name="connsiteX73" fmla="*/ 654368 w 845820"/>
                <a:gd name="connsiteY73" fmla="*/ 143827 h 375285"/>
                <a:gd name="connsiteX74" fmla="*/ 654368 w 845820"/>
                <a:gd name="connsiteY74" fmla="*/ 137160 h 375285"/>
                <a:gd name="connsiteX75" fmla="*/ 654368 w 845820"/>
                <a:gd name="connsiteY75" fmla="*/ 137160 h 375285"/>
                <a:gd name="connsiteX76" fmla="*/ 845820 w 845820"/>
                <a:gd name="connsiteY76" fmla="*/ 108585 h 375285"/>
                <a:gd name="connsiteX77" fmla="*/ 845820 w 845820"/>
                <a:gd name="connsiteY77" fmla="*/ 89535 h 375285"/>
                <a:gd name="connsiteX78" fmla="*/ 38100 w 845820"/>
                <a:gd name="connsiteY78" fmla="*/ 163830 h 375285"/>
                <a:gd name="connsiteX79" fmla="*/ 17145 w 845820"/>
                <a:gd name="connsiteY79" fmla="*/ 160020 h 375285"/>
                <a:gd name="connsiteX80" fmla="*/ 17145 w 845820"/>
                <a:gd name="connsiteY80" fmla="*/ 131445 h 375285"/>
                <a:gd name="connsiteX81" fmla="*/ 38100 w 845820"/>
                <a:gd name="connsiteY81" fmla="*/ 135255 h 375285"/>
                <a:gd name="connsiteX82" fmla="*/ 38100 w 845820"/>
                <a:gd name="connsiteY82" fmla="*/ 163830 h 375285"/>
                <a:gd name="connsiteX83" fmla="*/ 83820 w 845820"/>
                <a:gd name="connsiteY83" fmla="*/ 171450 h 375285"/>
                <a:gd name="connsiteX84" fmla="*/ 64770 w 845820"/>
                <a:gd name="connsiteY84" fmla="*/ 168593 h 375285"/>
                <a:gd name="connsiteX85" fmla="*/ 64770 w 845820"/>
                <a:gd name="connsiteY85" fmla="*/ 140018 h 375285"/>
                <a:gd name="connsiteX86" fmla="*/ 83820 w 845820"/>
                <a:gd name="connsiteY86" fmla="*/ 142875 h 375285"/>
                <a:gd name="connsiteX87" fmla="*/ 83820 w 845820"/>
                <a:gd name="connsiteY87" fmla="*/ 171450 h 375285"/>
                <a:gd name="connsiteX88" fmla="*/ 130492 w 845820"/>
                <a:gd name="connsiteY88" fmla="*/ 177165 h 375285"/>
                <a:gd name="connsiteX89" fmla="*/ 111442 w 845820"/>
                <a:gd name="connsiteY89" fmla="*/ 175260 h 375285"/>
                <a:gd name="connsiteX90" fmla="*/ 111442 w 845820"/>
                <a:gd name="connsiteY90" fmla="*/ 146685 h 375285"/>
                <a:gd name="connsiteX91" fmla="*/ 130492 w 845820"/>
                <a:gd name="connsiteY91" fmla="*/ 149543 h 375285"/>
                <a:gd name="connsiteX92" fmla="*/ 130492 w 845820"/>
                <a:gd name="connsiteY92" fmla="*/ 177165 h 375285"/>
                <a:gd name="connsiteX93" fmla="*/ 176213 w 845820"/>
                <a:gd name="connsiteY93" fmla="*/ 181927 h 375285"/>
                <a:gd name="connsiteX94" fmla="*/ 157163 w 845820"/>
                <a:gd name="connsiteY94" fmla="*/ 180023 h 375285"/>
                <a:gd name="connsiteX95" fmla="*/ 157163 w 845820"/>
                <a:gd name="connsiteY95" fmla="*/ 152400 h 375285"/>
                <a:gd name="connsiteX96" fmla="*/ 176213 w 845820"/>
                <a:gd name="connsiteY96" fmla="*/ 154305 h 375285"/>
                <a:gd name="connsiteX97" fmla="*/ 176213 w 845820"/>
                <a:gd name="connsiteY97" fmla="*/ 181927 h 375285"/>
                <a:gd name="connsiteX98" fmla="*/ 422910 w 845820"/>
                <a:gd name="connsiteY98" fmla="*/ 48577 h 375285"/>
                <a:gd name="connsiteX99" fmla="*/ 583883 w 845820"/>
                <a:gd name="connsiteY99" fmla="*/ 124777 h 375285"/>
                <a:gd name="connsiteX100" fmla="*/ 262890 w 845820"/>
                <a:gd name="connsiteY100" fmla="*/ 124777 h 375285"/>
                <a:gd name="connsiteX101" fmla="*/ 422910 w 845820"/>
                <a:gd name="connsiteY101" fmla="*/ 48577 h 375285"/>
                <a:gd name="connsiteX102" fmla="*/ 639127 w 845820"/>
                <a:gd name="connsiteY102" fmla="*/ 163830 h 375285"/>
                <a:gd name="connsiteX103" fmla="*/ 205740 w 845820"/>
                <a:gd name="connsiteY103" fmla="*/ 163830 h 375285"/>
                <a:gd name="connsiteX104" fmla="*/ 206692 w 845820"/>
                <a:gd name="connsiteY104" fmla="*/ 152400 h 375285"/>
                <a:gd name="connsiteX105" fmla="*/ 205740 w 845820"/>
                <a:gd name="connsiteY105" fmla="*/ 140970 h 375285"/>
                <a:gd name="connsiteX106" fmla="*/ 639127 w 845820"/>
                <a:gd name="connsiteY106" fmla="*/ 140970 h 375285"/>
                <a:gd name="connsiteX107" fmla="*/ 638175 w 845820"/>
                <a:gd name="connsiteY107" fmla="*/ 152400 h 375285"/>
                <a:gd name="connsiteX108" fmla="*/ 639127 w 845820"/>
                <a:gd name="connsiteY108" fmla="*/ 163830 h 375285"/>
                <a:gd name="connsiteX109" fmla="*/ 807720 w 845820"/>
                <a:gd name="connsiteY109" fmla="*/ 135255 h 375285"/>
                <a:gd name="connsiteX110" fmla="*/ 828675 w 845820"/>
                <a:gd name="connsiteY110" fmla="*/ 131445 h 375285"/>
                <a:gd name="connsiteX111" fmla="*/ 828675 w 845820"/>
                <a:gd name="connsiteY111" fmla="*/ 160020 h 375285"/>
                <a:gd name="connsiteX112" fmla="*/ 807720 w 845820"/>
                <a:gd name="connsiteY112" fmla="*/ 163830 h 375285"/>
                <a:gd name="connsiteX113" fmla="*/ 807720 w 845820"/>
                <a:gd name="connsiteY113" fmla="*/ 135255 h 375285"/>
                <a:gd name="connsiteX114" fmla="*/ 761047 w 845820"/>
                <a:gd name="connsiteY114" fmla="*/ 142875 h 375285"/>
                <a:gd name="connsiteX115" fmla="*/ 780097 w 845820"/>
                <a:gd name="connsiteY115" fmla="*/ 140018 h 375285"/>
                <a:gd name="connsiteX116" fmla="*/ 780097 w 845820"/>
                <a:gd name="connsiteY116" fmla="*/ 168593 h 375285"/>
                <a:gd name="connsiteX117" fmla="*/ 761047 w 845820"/>
                <a:gd name="connsiteY117" fmla="*/ 171450 h 375285"/>
                <a:gd name="connsiteX118" fmla="*/ 761047 w 845820"/>
                <a:gd name="connsiteY118" fmla="*/ 142875 h 375285"/>
                <a:gd name="connsiteX119" fmla="*/ 715327 w 845820"/>
                <a:gd name="connsiteY119" fmla="*/ 149543 h 375285"/>
                <a:gd name="connsiteX120" fmla="*/ 734377 w 845820"/>
                <a:gd name="connsiteY120" fmla="*/ 146685 h 375285"/>
                <a:gd name="connsiteX121" fmla="*/ 734377 w 845820"/>
                <a:gd name="connsiteY121" fmla="*/ 174308 h 375285"/>
                <a:gd name="connsiteX122" fmla="*/ 715327 w 845820"/>
                <a:gd name="connsiteY122" fmla="*/ 176213 h 375285"/>
                <a:gd name="connsiteX123" fmla="*/ 715327 w 845820"/>
                <a:gd name="connsiteY123" fmla="*/ 149543 h 375285"/>
                <a:gd name="connsiteX124" fmla="*/ 668655 w 845820"/>
                <a:gd name="connsiteY124" fmla="*/ 155258 h 375285"/>
                <a:gd name="connsiteX125" fmla="*/ 687705 w 845820"/>
                <a:gd name="connsiteY125" fmla="*/ 153352 h 375285"/>
                <a:gd name="connsiteX126" fmla="*/ 687705 w 845820"/>
                <a:gd name="connsiteY126" fmla="*/ 180975 h 375285"/>
                <a:gd name="connsiteX127" fmla="*/ 668655 w 845820"/>
                <a:gd name="connsiteY127" fmla="*/ 182880 h 375285"/>
                <a:gd name="connsiteX128" fmla="*/ 668655 w 845820"/>
                <a:gd name="connsiteY128" fmla="*/ 155258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845820" h="375285">
                  <a:moveTo>
                    <a:pt x="845820" y="89535"/>
                  </a:moveTo>
                  <a:cubicBezTo>
                    <a:pt x="786765" y="103823"/>
                    <a:pt x="719138" y="116205"/>
                    <a:pt x="645795" y="123825"/>
                  </a:cubicBezTo>
                  <a:lnTo>
                    <a:pt x="592455" y="98108"/>
                  </a:lnTo>
                  <a:lnTo>
                    <a:pt x="592455" y="0"/>
                  </a:lnTo>
                  <a:lnTo>
                    <a:pt x="592455" y="0"/>
                  </a:lnTo>
                  <a:lnTo>
                    <a:pt x="587693" y="0"/>
                  </a:lnTo>
                  <a:lnTo>
                    <a:pt x="565785" y="0"/>
                  </a:lnTo>
                  <a:cubicBezTo>
                    <a:pt x="561022" y="0"/>
                    <a:pt x="557213" y="3810"/>
                    <a:pt x="557213" y="8573"/>
                  </a:cubicBezTo>
                  <a:lnTo>
                    <a:pt x="557213" y="81915"/>
                  </a:lnTo>
                  <a:lnTo>
                    <a:pt x="538163" y="72390"/>
                  </a:lnTo>
                  <a:lnTo>
                    <a:pt x="538163" y="8573"/>
                  </a:lnTo>
                  <a:cubicBezTo>
                    <a:pt x="538163" y="3810"/>
                    <a:pt x="534352" y="0"/>
                    <a:pt x="529590" y="0"/>
                  </a:cubicBezTo>
                  <a:lnTo>
                    <a:pt x="494347" y="0"/>
                  </a:lnTo>
                  <a:cubicBezTo>
                    <a:pt x="489585" y="0"/>
                    <a:pt x="485775" y="3810"/>
                    <a:pt x="485775" y="8573"/>
                  </a:cubicBezTo>
                  <a:lnTo>
                    <a:pt x="485775" y="47625"/>
                  </a:lnTo>
                  <a:lnTo>
                    <a:pt x="466725" y="38100"/>
                  </a:lnTo>
                  <a:lnTo>
                    <a:pt x="466725" y="8573"/>
                  </a:lnTo>
                  <a:cubicBezTo>
                    <a:pt x="466725" y="3810"/>
                    <a:pt x="462915" y="0"/>
                    <a:pt x="458152" y="0"/>
                  </a:cubicBezTo>
                  <a:lnTo>
                    <a:pt x="387667" y="0"/>
                  </a:lnTo>
                  <a:cubicBezTo>
                    <a:pt x="382905" y="0"/>
                    <a:pt x="379095" y="3810"/>
                    <a:pt x="379095" y="8573"/>
                  </a:cubicBezTo>
                  <a:lnTo>
                    <a:pt x="379095" y="38100"/>
                  </a:lnTo>
                  <a:lnTo>
                    <a:pt x="360045" y="47625"/>
                  </a:lnTo>
                  <a:lnTo>
                    <a:pt x="360045" y="8573"/>
                  </a:lnTo>
                  <a:cubicBezTo>
                    <a:pt x="360045" y="3810"/>
                    <a:pt x="356235" y="0"/>
                    <a:pt x="351472" y="0"/>
                  </a:cubicBezTo>
                  <a:lnTo>
                    <a:pt x="316230" y="0"/>
                  </a:lnTo>
                  <a:cubicBezTo>
                    <a:pt x="311467" y="0"/>
                    <a:pt x="307658" y="3810"/>
                    <a:pt x="307658" y="8573"/>
                  </a:cubicBezTo>
                  <a:lnTo>
                    <a:pt x="307658" y="72390"/>
                  </a:lnTo>
                  <a:lnTo>
                    <a:pt x="288608" y="81915"/>
                  </a:lnTo>
                  <a:lnTo>
                    <a:pt x="288608" y="8573"/>
                  </a:lnTo>
                  <a:cubicBezTo>
                    <a:pt x="288608" y="3810"/>
                    <a:pt x="284797" y="0"/>
                    <a:pt x="280035" y="0"/>
                  </a:cubicBezTo>
                  <a:lnTo>
                    <a:pt x="254317" y="0"/>
                  </a:lnTo>
                  <a:lnTo>
                    <a:pt x="254317" y="99060"/>
                  </a:lnTo>
                  <a:lnTo>
                    <a:pt x="200025" y="124777"/>
                  </a:lnTo>
                  <a:cubicBezTo>
                    <a:pt x="126682" y="117158"/>
                    <a:pt x="59055" y="104775"/>
                    <a:pt x="0" y="90488"/>
                  </a:cubicBezTo>
                  <a:lnTo>
                    <a:pt x="0" y="109538"/>
                  </a:lnTo>
                  <a:cubicBezTo>
                    <a:pt x="59055" y="121920"/>
                    <a:pt x="122872" y="131445"/>
                    <a:pt x="191452" y="138113"/>
                  </a:cubicBezTo>
                  <a:lnTo>
                    <a:pt x="191452" y="138113"/>
                  </a:lnTo>
                  <a:lnTo>
                    <a:pt x="191452" y="145733"/>
                  </a:lnTo>
                  <a:cubicBezTo>
                    <a:pt x="122872" y="139065"/>
                    <a:pt x="58102" y="129540"/>
                    <a:pt x="0" y="117158"/>
                  </a:cubicBezTo>
                  <a:lnTo>
                    <a:pt x="0" y="375285"/>
                  </a:lnTo>
                  <a:lnTo>
                    <a:pt x="29527" y="375285"/>
                  </a:lnTo>
                  <a:lnTo>
                    <a:pt x="29527" y="222885"/>
                  </a:lnTo>
                  <a:lnTo>
                    <a:pt x="65722" y="187643"/>
                  </a:lnTo>
                  <a:cubicBezTo>
                    <a:pt x="117157" y="196215"/>
                    <a:pt x="171450" y="202883"/>
                    <a:pt x="228600" y="207645"/>
                  </a:cubicBezTo>
                  <a:lnTo>
                    <a:pt x="228600" y="374332"/>
                  </a:lnTo>
                  <a:lnTo>
                    <a:pt x="258127" y="374332"/>
                  </a:lnTo>
                  <a:lnTo>
                    <a:pt x="258127" y="192405"/>
                  </a:lnTo>
                  <a:lnTo>
                    <a:pt x="258127" y="192405"/>
                  </a:lnTo>
                  <a:cubicBezTo>
                    <a:pt x="258127" y="185738"/>
                    <a:pt x="263842" y="180023"/>
                    <a:pt x="270510" y="180023"/>
                  </a:cubicBezTo>
                  <a:lnTo>
                    <a:pt x="293370" y="180023"/>
                  </a:lnTo>
                  <a:cubicBezTo>
                    <a:pt x="300038" y="180023"/>
                    <a:pt x="305752" y="185738"/>
                    <a:pt x="305752" y="192405"/>
                  </a:cubicBezTo>
                  <a:lnTo>
                    <a:pt x="305752" y="374332"/>
                  </a:lnTo>
                  <a:lnTo>
                    <a:pt x="340042" y="374332"/>
                  </a:lnTo>
                  <a:lnTo>
                    <a:pt x="340042" y="192405"/>
                  </a:lnTo>
                  <a:lnTo>
                    <a:pt x="340042" y="192405"/>
                  </a:lnTo>
                  <a:cubicBezTo>
                    <a:pt x="340042" y="185738"/>
                    <a:pt x="345758" y="180023"/>
                    <a:pt x="352425" y="180023"/>
                  </a:cubicBezTo>
                  <a:lnTo>
                    <a:pt x="493395" y="180023"/>
                  </a:lnTo>
                  <a:cubicBezTo>
                    <a:pt x="500063" y="180023"/>
                    <a:pt x="505777" y="185738"/>
                    <a:pt x="505777" y="192405"/>
                  </a:cubicBezTo>
                  <a:lnTo>
                    <a:pt x="505777" y="374332"/>
                  </a:lnTo>
                  <a:lnTo>
                    <a:pt x="540068" y="374332"/>
                  </a:lnTo>
                  <a:lnTo>
                    <a:pt x="540068" y="192405"/>
                  </a:lnTo>
                  <a:lnTo>
                    <a:pt x="540068" y="192405"/>
                  </a:lnTo>
                  <a:cubicBezTo>
                    <a:pt x="540068" y="185738"/>
                    <a:pt x="545783" y="180023"/>
                    <a:pt x="552450" y="180023"/>
                  </a:cubicBezTo>
                  <a:lnTo>
                    <a:pt x="575310" y="180023"/>
                  </a:lnTo>
                  <a:cubicBezTo>
                    <a:pt x="581977" y="180023"/>
                    <a:pt x="587693" y="185738"/>
                    <a:pt x="587693" y="192405"/>
                  </a:cubicBezTo>
                  <a:lnTo>
                    <a:pt x="587693" y="374332"/>
                  </a:lnTo>
                  <a:lnTo>
                    <a:pt x="617220" y="374332"/>
                  </a:lnTo>
                  <a:lnTo>
                    <a:pt x="617220" y="207645"/>
                  </a:lnTo>
                  <a:cubicBezTo>
                    <a:pt x="674370" y="202883"/>
                    <a:pt x="728663" y="196215"/>
                    <a:pt x="780097" y="187643"/>
                  </a:cubicBezTo>
                  <a:lnTo>
                    <a:pt x="816293" y="222885"/>
                  </a:lnTo>
                  <a:lnTo>
                    <a:pt x="816293" y="373380"/>
                  </a:lnTo>
                  <a:lnTo>
                    <a:pt x="845820" y="373380"/>
                  </a:lnTo>
                  <a:lnTo>
                    <a:pt x="845820" y="115252"/>
                  </a:lnTo>
                  <a:cubicBezTo>
                    <a:pt x="786765" y="127635"/>
                    <a:pt x="722947" y="137160"/>
                    <a:pt x="654368" y="143827"/>
                  </a:cubicBezTo>
                  <a:lnTo>
                    <a:pt x="654368" y="137160"/>
                  </a:lnTo>
                  <a:lnTo>
                    <a:pt x="654368" y="137160"/>
                  </a:lnTo>
                  <a:cubicBezTo>
                    <a:pt x="722947" y="130493"/>
                    <a:pt x="787718" y="120968"/>
                    <a:pt x="845820" y="108585"/>
                  </a:cubicBezTo>
                  <a:lnTo>
                    <a:pt x="845820" y="89535"/>
                  </a:lnTo>
                  <a:close/>
                  <a:moveTo>
                    <a:pt x="38100" y="163830"/>
                  </a:moveTo>
                  <a:cubicBezTo>
                    <a:pt x="31432" y="162877"/>
                    <a:pt x="23813" y="161925"/>
                    <a:pt x="17145" y="160020"/>
                  </a:cubicBezTo>
                  <a:lnTo>
                    <a:pt x="17145" y="131445"/>
                  </a:lnTo>
                  <a:cubicBezTo>
                    <a:pt x="23813" y="132398"/>
                    <a:pt x="31432" y="134302"/>
                    <a:pt x="38100" y="135255"/>
                  </a:cubicBezTo>
                  <a:lnTo>
                    <a:pt x="38100" y="163830"/>
                  </a:lnTo>
                  <a:close/>
                  <a:moveTo>
                    <a:pt x="83820" y="171450"/>
                  </a:moveTo>
                  <a:cubicBezTo>
                    <a:pt x="77152" y="170498"/>
                    <a:pt x="70485" y="169545"/>
                    <a:pt x="64770" y="168593"/>
                  </a:cubicBezTo>
                  <a:lnTo>
                    <a:pt x="64770" y="140018"/>
                  </a:lnTo>
                  <a:cubicBezTo>
                    <a:pt x="71438" y="140970"/>
                    <a:pt x="77152" y="141923"/>
                    <a:pt x="83820" y="142875"/>
                  </a:cubicBezTo>
                  <a:lnTo>
                    <a:pt x="83820" y="171450"/>
                  </a:lnTo>
                  <a:close/>
                  <a:moveTo>
                    <a:pt x="130492" y="177165"/>
                  </a:moveTo>
                  <a:cubicBezTo>
                    <a:pt x="123825" y="176213"/>
                    <a:pt x="117157" y="175260"/>
                    <a:pt x="111442" y="175260"/>
                  </a:cubicBezTo>
                  <a:lnTo>
                    <a:pt x="111442" y="146685"/>
                  </a:lnTo>
                  <a:cubicBezTo>
                    <a:pt x="118110" y="147638"/>
                    <a:pt x="123825" y="148590"/>
                    <a:pt x="130492" y="149543"/>
                  </a:cubicBezTo>
                  <a:lnTo>
                    <a:pt x="130492" y="177165"/>
                  </a:lnTo>
                  <a:close/>
                  <a:moveTo>
                    <a:pt x="176213" y="181927"/>
                  </a:moveTo>
                  <a:cubicBezTo>
                    <a:pt x="169545" y="180975"/>
                    <a:pt x="162877" y="180975"/>
                    <a:pt x="157163" y="180023"/>
                  </a:cubicBezTo>
                  <a:lnTo>
                    <a:pt x="157163" y="152400"/>
                  </a:lnTo>
                  <a:cubicBezTo>
                    <a:pt x="163830" y="153352"/>
                    <a:pt x="169545" y="153352"/>
                    <a:pt x="176213" y="154305"/>
                  </a:cubicBezTo>
                  <a:lnTo>
                    <a:pt x="176213" y="181927"/>
                  </a:lnTo>
                  <a:close/>
                  <a:moveTo>
                    <a:pt x="422910" y="48577"/>
                  </a:moveTo>
                  <a:lnTo>
                    <a:pt x="583883" y="124777"/>
                  </a:lnTo>
                  <a:lnTo>
                    <a:pt x="262890" y="124777"/>
                  </a:lnTo>
                  <a:lnTo>
                    <a:pt x="422910" y="48577"/>
                  </a:lnTo>
                  <a:close/>
                  <a:moveTo>
                    <a:pt x="639127" y="163830"/>
                  </a:moveTo>
                  <a:lnTo>
                    <a:pt x="205740" y="163830"/>
                  </a:lnTo>
                  <a:cubicBezTo>
                    <a:pt x="206692" y="160973"/>
                    <a:pt x="206692" y="157163"/>
                    <a:pt x="206692" y="152400"/>
                  </a:cubicBezTo>
                  <a:cubicBezTo>
                    <a:pt x="206692" y="147638"/>
                    <a:pt x="206692" y="143827"/>
                    <a:pt x="205740" y="140970"/>
                  </a:cubicBezTo>
                  <a:lnTo>
                    <a:pt x="639127" y="140970"/>
                  </a:lnTo>
                  <a:cubicBezTo>
                    <a:pt x="638175" y="143827"/>
                    <a:pt x="638175" y="147638"/>
                    <a:pt x="638175" y="152400"/>
                  </a:cubicBezTo>
                  <a:cubicBezTo>
                    <a:pt x="638175" y="156210"/>
                    <a:pt x="639127" y="160973"/>
                    <a:pt x="639127" y="163830"/>
                  </a:cubicBezTo>
                  <a:close/>
                  <a:moveTo>
                    <a:pt x="807720" y="135255"/>
                  </a:moveTo>
                  <a:cubicBezTo>
                    <a:pt x="814388" y="134302"/>
                    <a:pt x="822008" y="132398"/>
                    <a:pt x="828675" y="131445"/>
                  </a:cubicBezTo>
                  <a:lnTo>
                    <a:pt x="828675" y="160020"/>
                  </a:lnTo>
                  <a:cubicBezTo>
                    <a:pt x="822008" y="160973"/>
                    <a:pt x="814388" y="162877"/>
                    <a:pt x="807720" y="163830"/>
                  </a:cubicBezTo>
                  <a:lnTo>
                    <a:pt x="807720" y="135255"/>
                  </a:lnTo>
                  <a:close/>
                  <a:moveTo>
                    <a:pt x="761047" y="142875"/>
                  </a:moveTo>
                  <a:cubicBezTo>
                    <a:pt x="767715" y="141923"/>
                    <a:pt x="774383" y="140970"/>
                    <a:pt x="780097" y="140018"/>
                  </a:cubicBezTo>
                  <a:lnTo>
                    <a:pt x="780097" y="168593"/>
                  </a:lnTo>
                  <a:cubicBezTo>
                    <a:pt x="773430" y="169545"/>
                    <a:pt x="767715" y="170498"/>
                    <a:pt x="761047" y="171450"/>
                  </a:cubicBezTo>
                  <a:lnTo>
                    <a:pt x="761047" y="142875"/>
                  </a:lnTo>
                  <a:close/>
                  <a:moveTo>
                    <a:pt x="715327" y="149543"/>
                  </a:moveTo>
                  <a:cubicBezTo>
                    <a:pt x="721995" y="148590"/>
                    <a:pt x="728663" y="147638"/>
                    <a:pt x="734377" y="146685"/>
                  </a:cubicBezTo>
                  <a:lnTo>
                    <a:pt x="734377" y="174308"/>
                  </a:lnTo>
                  <a:cubicBezTo>
                    <a:pt x="727710" y="175260"/>
                    <a:pt x="721995" y="176213"/>
                    <a:pt x="715327" y="176213"/>
                  </a:cubicBezTo>
                  <a:lnTo>
                    <a:pt x="715327" y="149543"/>
                  </a:lnTo>
                  <a:close/>
                  <a:moveTo>
                    <a:pt x="668655" y="155258"/>
                  </a:moveTo>
                  <a:cubicBezTo>
                    <a:pt x="675322" y="154305"/>
                    <a:pt x="681990" y="154305"/>
                    <a:pt x="687705" y="153352"/>
                  </a:cubicBezTo>
                  <a:lnTo>
                    <a:pt x="687705" y="180975"/>
                  </a:lnTo>
                  <a:cubicBezTo>
                    <a:pt x="681038" y="181927"/>
                    <a:pt x="675322" y="181927"/>
                    <a:pt x="668655" y="182880"/>
                  </a:cubicBezTo>
                  <a:lnTo>
                    <a:pt x="668655" y="155258"/>
                  </a:lnTo>
                  <a:close/>
                </a:path>
              </a:pathLst>
            </a:custGeom>
            <a:grpFill/>
            <a:ln w="952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972781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a:extLst>
              <a:ext uri="{FF2B5EF4-FFF2-40B4-BE49-F238E27FC236}">
                <a16:creationId xmlns:a16="http://schemas.microsoft.com/office/drawing/2014/main" id="{8AC32FC6-ADB8-4578-B7F1-DC5DD70750DE}"/>
              </a:ext>
            </a:extLst>
          </p:cNvPr>
          <p:cNvSpPr/>
          <p:nvPr/>
        </p:nvSpPr>
        <p:spPr>
          <a:xfrm>
            <a:off x="5225482"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A537C62-D9D4-42B2-8A05-FF360CA28344}"/>
              </a:ext>
            </a:extLst>
          </p:cNvPr>
          <p:cNvSpPr/>
          <p:nvPr/>
        </p:nvSpPr>
        <p:spPr>
          <a:xfrm>
            <a:off x="5622574"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C12B43D-8B4D-45DE-9848-946848954C03}"/>
              </a:ext>
            </a:extLst>
          </p:cNvPr>
          <p:cNvSpPr/>
          <p:nvPr/>
        </p:nvSpPr>
        <p:spPr>
          <a:xfrm>
            <a:off x="6019666"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AEB5EE6-83E1-493E-8483-919B8D57E05C}"/>
              </a:ext>
            </a:extLst>
          </p:cNvPr>
          <p:cNvSpPr/>
          <p:nvPr/>
        </p:nvSpPr>
        <p:spPr>
          <a:xfrm>
            <a:off x="6416758"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417C22-CF33-4DC1-A1D6-F3F7FF8FBEB7}"/>
              </a:ext>
            </a:extLst>
          </p:cNvPr>
          <p:cNvSpPr/>
          <p:nvPr/>
        </p:nvSpPr>
        <p:spPr>
          <a:xfrm>
            <a:off x="6813851"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半闭框 45">
            <a:extLst>
              <a:ext uri="{FF2B5EF4-FFF2-40B4-BE49-F238E27FC236}">
                <a16:creationId xmlns:a16="http://schemas.microsoft.com/office/drawing/2014/main" id="{08F18F4D-6D49-4EF1-A68E-3198D24B97C7}"/>
              </a:ext>
            </a:extLst>
          </p:cNvPr>
          <p:cNvSpPr/>
          <p:nvPr/>
        </p:nvSpPr>
        <p:spPr>
          <a:xfrm>
            <a:off x="660400" y="1130300"/>
            <a:ext cx="349250" cy="349250"/>
          </a:xfrm>
          <a:prstGeom prst="halfFrame">
            <a:avLst>
              <a:gd name="adj1" fmla="val 15000"/>
              <a:gd name="adj2" fmla="val 1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日期占位符 46">
            <a:extLst>
              <a:ext uri="{FF2B5EF4-FFF2-40B4-BE49-F238E27FC236}">
                <a16:creationId xmlns:a16="http://schemas.microsoft.com/office/drawing/2014/main" id="{B96C8275-9DB6-4EC7-9B43-17A610021887}"/>
              </a:ext>
            </a:extLst>
          </p:cNvPr>
          <p:cNvSpPr>
            <a:spLocks noGrp="1"/>
          </p:cNvSpPr>
          <p:nvPr>
            <p:ph type="dt" sz="half" idx="10"/>
          </p:nvPr>
        </p:nvSpPr>
        <p:spPr/>
        <p:txBody>
          <a:bodyPr/>
          <a:lstStyle/>
          <a:p>
            <a:r>
              <a:rPr lang="zh-CN" altLang="en-US"/>
              <a:t>仁肃勤朴、求是奋发</a:t>
            </a:r>
          </a:p>
        </p:txBody>
      </p:sp>
      <p:sp>
        <p:nvSpPr>
          <p:cNvPr id="48" name="灯片编号占位符 47">
            <a:extLst>
              <a:ext uri="{FF2B5EF4-FFF2-40B4-BE49-F238E27FC236}">
                <a16:creationId xmlns:a16="http://schemas.microsoft.com/office/drawing/2014/main" id="{A991DB39-3A36-4CC7-806F-65A126B9A864}"/>
              </a:ext>
            </a:extLst>
          </p:cNvPr>
          <p:cNvSpPr>
            <a:spLocks noGrp="1"/>
          </p:cNvSpPr>
          <p:nvPr>
            <p:ph type="sldNum" sz="quarter" idx="12"/>
          </p:nvPr>
        </p:nvSpPr>
        <p:spPr/>
        <p:txBody>
          <a:bodyPr/>
          <a:lstStyle/>
          <a:p>
            <a:fld id="{B74810B7-83A7-424C-93C8-85BC983329C6}" type="slidenum">
              <a:rPr lang="zh-CN" altLang="en-US" smtClean="0"/>
              <a:pPr/>
              <a:t>24</a:t>
            </a:fld>
            <a:endParaRPr lang="zh-CN" altLang="en-US"/>
          </a:p>
        </p:txBody>
      </p:sp>
      <p:sp>
        <p:nvSpPr>
          <p:cNvPr id="88" name="文本占位符 87">
            <a:extLst>
              <a:ext uri="{FF2B5EF4-FFF2-40B4-BE49-F238E27FC236}">
                <a16:creationId xmlns:a16="http://schemas.microsoft.com/office/drawing/2014/main" id="{DF75B073-44DC-41A6-ADC4-3BA363E6DBEC}"/>
              </a:ext>
            </a:extLst>
          </p:cNvPr>
          <p:cNvSpPr>
            <a:spLocks noGrp="1"/>
          </p:cNvSpPr>
          <p:nvPr>
            <p:ph type="body" sz="quarter" idx="13"/>
          </p:nvPr>
        </p:nvSpPr>
        <p:spPr/>
        <p:txBody>
          <a:bodyPr/>
          <a:lstStyle/>
          <a:p>
            <a:r>
              <a:rPr lang="en-US" altLang="zh-CN" dirty="0"/>
              <a:t>03</a:t>
            </a:r>
            <a:endParaRPr lang="zh-CN" altLang="en-US" dirty="0"/>
          </a:p>
        </p:txBody>
      </p:sp>
      <p:sp>
        <p:nvSpPr>
          <p:cNvPr id="89" name="文本占位符 88">
            <a:extLst>
              <a:ext uri="{FF2B5EF4-FFF2-40B4-BE49-F238E27FC236}">
                <a16:creationId xmlns:a16="http://schemas.microsoft.com/office/drawing/2014/main" id="{FDCEDA42-414E-4ECC-A863-45ABA848989D}"/>
              </a:ext>
            </a:extLst>
          </p:cNvPr>
          <p:cNvSpPr>
            <a:spLocks noGrp="1"/>
          </p:cNvSpPr>
          <p:nvPr>
            <p:ph type="body" sz="quarter" idx="14"/>
          </p:nvPr>
        </p:nvSpPr>
        <p:spPr/>
        <p:txBody>
          <a:bodyPr/>
          <a:lstStyle/>
          <a:p>
            <a:r>
              <a:rPr lang="zh-CN" altLang="en-US" dirty="0"/>
              <a:t>材料与方法</a:t>
            </a:r>
          </a:p>
        </p:txBody>
      </p:sp>
      <p:sp>
        <p:nvSpPr>
          <p:cNvPr id="90" name="文本占位符 89">
            <a:extLst>
              <a:ext uri="{FF2B5EF4-FFF2-40B4-BE49-F238E27FC236}">
                <a16:creationId xmlns:a16="http://schemas.microsoft.com/office/drawing/2014/main" id="{33A61139-414E-4279-949B-E39050436560}"/>
              </a:ext>
            </a:extLst>
          </p:cNvPr>
          <p:cNvSpPr>
            <a:spLocks noGrp="1"/>
          </p:cNvSpPr>
          <p:nvPr>
            <p:ph type="body" sz="quarter" idx="15"/>
          </p:nvPr>
        </p:nvSpPr>
        <p:spPr/>
        <p:txBody>
          <a:bodyPr>
            <a:normAutofit fontScale="92500" lnSpcReduction="10000"/>
          </a:bodyPr>
          <a:lstStyle/>
          <a:p>
            <a:r>
              <a:rPr lang="zh-CN" altLang="en-US" dirty="0"/>
              <a:t>学校秉持“仁肃勤朴、求是奋发”的校训，</a:t>
            </a:r>
            <a:endParaRPr lang="en-US" altLang="zh-CN" dirty="0"/>
          </a:p>
          <a:p>
            <a:r>
              <a:rPr lang="zh-CN" altLang="en-US" dirty="0"/>
              <a:t>坚持特色立校、人才强校、文化兴校</a:t>
            </a:r>
          </a:p>
        </p:txBody>
      </p:sp>
      <p:sp>
        <p:nvSpPr>
          <p:cNvPr id="91" name="文本占位符 90">
            <a:extLst>
              <a:ext uri="{FF2B5EF4-FFF2-40B4-BE49-F238E27FC236}">
                <a16:creationId xmlns:a16="http://schemas.microsoft.com/office/drawing/2014/main" id="{F31F53BE-90F7-474B-ADBC-76F0CE7CC39D}"/>
              </a:ext>
            </a:extLst>
          </p:cNvPr>
          <p:cNvSpPr>
            <a:spLocks noGrp="1"/>
          </p:cNvSpPr>
          <p:nvPr>
            <p:ph type="body" sz="quarter" idx="16"/>
          </p:nvPr>
        </p:nvSpPr>
        <p:spPr/>
        <p:txBody>
          <a:bodyPr/>
          <a:lstStyle/>
          <a:p>
            <a:r>
              <a:rPr lang="en-US" altLang="zh-CN" dirty="0"/>
              <a:t>Materials and Methods</a:t>
            </a:r>
            <a:endParaRPr lang="zh-CN" altLang="en-US" dirty="0"/>
          </a:p>
        </p:txBody>
      </p:sp>
      <p:grpSp>
        <p:nvGrpSpPr>
          <p:cNvPr id="49" name="组合 48">
            <a:extLst>
              <a:ext uri="{FF2B5EF4-FFF2-40B4-BE49-F238E27FC236}">
                <a16:creationId xmlns:a16="http://schemas.microsoft.com/office/drawing/2014/main" id="{AF0501EE-AC65-4020-ACE1-99CD14D5BF16}"/>
              </a:ext>
            </a:extLst>
          </p:cNvPr>
          <p:cNvGrpSpPr/>
          <p:nvPr/>
        </p:nvGrpSpPr>
        <p:grpSpPr>
          <a:xfrm>
            <a:off x="10562159" y="5771355"/>
            <a:ext cx="222778" cy="222778"/>
            <a:chOff x="10882313" y="6396038"/>
            <a:chExt cx="303212" cy="303212"/>
          </a:xfrm>
        </p:grpSpPr>
        <p:sp>
          <p:nvSpPr>
            <p:cNvPr id="50" name="任意多边形: 形状 49">
              <a:extLst>
                <a:ext uri="{FF2B5EF4-FFF2-40B4-BE49-F238E27FC236}">
                  <a16:creationId xmlns:a16="http://schemas.microsoft.com/office/drawing/2014/main" id="{6A02EC29-5453-47F2-90B8-55FF23A2C5FA}"/>
                </a:ext>
              </a:extLst>
            </p:cNvPr>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0D29E196-EFFE-4A15-8604-F79BD42E3BF7}"/>
                </a:ext>
              </a:extLst>
            </p:cNvPr>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EC003046-99D1-4304-BBEF-62B25E2BD465}"/>
              </a:ext>
            </a:extLst>
          </p:cNvPr>
          <p:cNvGrpSpPr/>
          <p:nvPr/>
        </p:nvGrpSpPr>
        <p:grpSpPr>
          <a:xfrm>
            <a:off x="10929141" y="5771355"/>
            <a:ext cx="222778" cy="222778"/>
            <a:chOff x="11237431" y="6396038"/>
            <a:chExt cx="303212" cy="303212"/>
          </a:xfrm>
        </p:grpSpPr>
        <p:grpSp>
          <p:nvGrpSpPr>
            <p:cNvPr id="53" name="组合 52">
              <a:extLst>
                <a:ext uri="{FF2B5EF4-FFF2-40B4-BE49-F238E27FC236}">
                  <a16:creationId xmlns:a16="http://schemas.microsoft.com/office/drawing/2014/main" id="{ADDD3ED5-F01F-43F2-9842-0CF036591887}"/>
                </a:ext>
              </a:extLst>
            </p:cNvPr>
            <p:cNvGrpSpPr>
              <a:grpSpLocks noChangeAspect="1"/>
            </p:cNvGrpSpPr>
            <p:nvPr/>
          </p:nvGrpSpPr>
          <p:grpSpPr>
            <a:xfrm>
              <a:off x="11294041" y="6451104"/>
              <a:ext cx="213972" cy="210009"/>
              <a:chOff x="3263255" y="1417662"/>
              <a:chExt cx="415236" cy="407545"/>
            </a:xfrm>
            <a:solidFill>
              <a:schemeClr val="accent4"/>
            </a:solidFill>
          </p:grpSpPr>
          <p:sp>
            <p:nvSpPr>
              <p:cNvPr id="55" name="Freeform 99">
                <a:extLst>
                  <a:ext uri="{FF2B5EF4-FFF2-40B4-BE49-F238E27FC236}">
                    <a16:creationId xmlns:a16="http://schemas.microsoft.com/office/drawing/2014/main" id="{4F3768A6-28B6-4595-B39F-DC649E023EAC}"/>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6" name="Freeform 100">
                <a:extLst>
                  <a:ext uri="{FF2B5EF4-FFF2-40B4-BE49-F238E27FC236}">
                    <a16:creationId xmlns:a16="http://schemas.microsoft.com/office/drawing/2014/main" id="{2FD812FF-E456-4007-88BE-692EEC49D33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7" name="Freeform 101">
                <a:extLst>
                  <a:ext uri="{FF2B5EF4-FFF2-40B4-BE49-F238E27FC236}">
                    <a16:creationId xmlns:a16="http://schemas.microsoft.com/office/drawing/2014/main" id="{1AFF93D5-2110-4779-BE09-F94DF526E367}"/>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8" name="Freeform 102">
                <a:extLst>
                  <a:ext uri="{FF2B5EF4-FFF2-40B4-BE49-F238E27FC236}">
                    <a16:creationId xmlns:a16="http://schemas.microsoft.com/office/drawing/2014/main" id="{74C581DC-C27B-4482-B214-4EF4D2D51616}"/>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9" name="Freeform 103">
                <a:extLst>
                  <a:ext uri="{FF2B5EF4-FFF2-40B4-BE49-F238E27FC236}">
                    <a16:creationId xmlns:a16="http://schemas.microsoft.com/office/drawing/2014/main" id="{5FF9B5FD-D931-4F26-B2A6-70F00D612F03}"/>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0" name="Freeform 104">
                <a:extLst>
                  <a:ext uri="{FF2B5EF4-FFF2-40B4-BE49-F238E27FC236}">
                    <a16:creationId xmlns:a16="http://schemas.microsoft.com/office/drawing/2014/main" id="{27FEE200-F538-45C2-819E-73275C083D8C}"/>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1" name="Freeform 105">
                <a:extLst>
                  <a:ext uri="{FF2B5EF4-FFF2-40B4-BE49-F238E27FC236}">
                    <a16:creationId xmlns:a16="http://schemas.microsoft.com/office/drawing/2014/main" id="{B7BC3B2A-715F-45E8-974C-18E60D57CE27}"/>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2" name="Freeform 106">
                <a:extLst>
                  <a:ext uri="{FF2B5EF4-FFF2-40B4-BE49-F238E27FC236}">
                    <a16:creationId xmlns:a16="http://schemas.microsoft.com/office/drawing/2014/main" id="{8E77D0D5-A441-4493-AD9D-BFD31A11C8C9}"/>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3" name="Freeform 107">
                <a:extLst>
                  <a:ext uri="{FF2B5EF4-FFF2-40B4-BE49-F238E27FC236}">
                    <a16:creationId xmlns:a16="http://schemas.microsoft.com/office/drawing/2014/main" id="{095C80B5-B492-4942-A8AF-EB0C752174E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4" name="Freeform 108">
                <a:extLst>
                  <a:ext uri="{FF2B5EF4-FFF2-40B4-BE49-F238E27FC236}">
                    <a16:creationId xmlns:a16="http://schemas.microsoft.com/office/drawing/2014/main" id="{9BE807E9-43AA-49AB-B70E-FACA4779C06C}"/>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5" name="Freeform 109">
                <a:extLst>
                  <a:ext uri="{FF2B5EF4-FFF2-40B4-BE49-F238E27FC236}">
                    <a16:creationId xmlns:a16="http://schemas.microsoft.com/office/drawing/2014/main" id="{5886CA6E-C991-400A-AC75-9B145C8F1F4D}"/>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6" name="Freeform 110">
                <a:extLst>
                  <a:ext uri="{FF2B5EF4-FFF2-40B4-BE49-F238E27FC236}">
                    <a16:creationId xmlns:a16="http://schemas.microsoft.com/office/drawing/2014/main" id="{091C647E-1AAD-4DD2-B693-797130DCE45F}"/>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7" name="Freeform 111">
                <a:extLst>
                  <a:ext uri="{FF2B5EF4-FFF2-40B4-BE49-F238E27FC236}">
                    <a16:creationId xmlns:a16="http://schemas.microsoft.com/office/drawing/2014/main" id="{3190A12D-D4F7-4AE5-9330-DC87C59F1084}"/>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54" name="椭圆 53">
              <a:extLst>
                <a:ext uri="{FF2B5EF4-FFF2-40B4-BE49-F238E27FC236}">
                  <a16:creationId xmlns:a16="http://schemas.microsoft.com/office/drawing/2014/main" id="{E5638DA7-4740-463D-96AF-1A12EA02A5F3}"/>
                </a:ext>
              </a:extLst>
            </p:cNvPr>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0E679DBB-C402-4DA3-933F-39224E471D1B}"/>
              </a:ext>
            </a:extLst>
          </p:cNvPr>
          <p:cNvGrpSpPr/>
          <p:nvPr/>
        </p:nvGrpSpPr>
        <p:grpSpPr>
          <a:xfrm>
            <a:off x="11296122" y="5771355"/>
            <a:ext cx="222778" cy="222778"/>
            <a:chOff x="11616276" y="6396038"/>
            <a:chExt cx="303212" cy="303212"/>
          </a:xfrm>
        </p:grpSpPr>
        <p:grpSp>
          <p:nvGrpSpPr>
            <p:cNvPr id="69" name="组合 68">
              <a:extLst>
                <a:ext uri="{FF2B5EF4-FFF2-40B4-BE49-F238E27FC236}">
                  <a16:creationId xmlns:a16="http://schemas.microsoft.com/office/drawing/2014/main" id="{50960A40-97EF-4933-95DD-21BEFF169052}"/>
                </a:ext>
              </a:extLst>
            </p:cNvPr>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71" name="任意多边形: 形状 70">
                <a:extLst>
                  <a:ext uri="{FF2B5EF4-FFF2-40B4-BE49-F238E27FC236}">
                    <a16:creationId xmlns:a16="http://schemas.microsoft.com/office/drawing/2014/main" id="{D2897752-5A8D-483A-BAE6-54F759018E2F}"/>
                  </a:ext>
                </a:extLst>
              </p:cNvPr>
              <p:cNvSpPr>
                <a:spLocks/>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2" name="Freeform 5">
                <a:extLst>
                  <a:ext uri="{FF2B5EF4-FFF2-40B4-BE49-F238E27FC236}">
                    <a16:creationId xmlns:a16="http://schemas.microsoft.com/office/drawing/2014/main" id="{76B8BA46-0A16-4B79-B96D-C1D67C203BB6}"/>
                  </a:ext>
                </a:extLst>
              </p:cNvPr>
              <p:cNvSpPr>
                <a:spLocks/>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3" name="Freeform 71">
                <a:extLst>
                  <a:ext uri="{FF2B5EF4-FFF2-40B4-BE49-F238E27FC236}">
                    <a16:creationId xmlns:a16="http://schemas.microsoft.com/office/drawing/2014/main" id="{39A56395-80AA-4167-BBE9-D9BBB4160B9A}"/>
                  </a:ext>
                </a:extLst>
              </p:cNvPr>
              <p:cNvSpPr>
                <a:spLocks/>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4" name="Freeform 72">
                <a:extLst>
                  <a:ext uri="{FF2B5EF4-FFF2-40B4-BE49-F238E27FC236}">
                    <a16:creationId xmlns:a16="http://schemas.microsoft.com/office/drawing/2014/main" id="{6028DBA5-DC6D-411F-9127-6EA34901ECE2}"/>
                  </a:ext>
                </a:extLst>
              </p:cNvPr>
              <p:cNvSpPr>
                <a:spLocks/>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5" name="Rectangle 73">
                <a:extLst>
                  <a:ext uri="{FF2B5EF4-FFF2-40B4-BE49-F238E27FC236}">
                    <a16:creationId xmlns:a16="http://schemas.microsoft.com/office/drawing/2014/main" id="{80CEF453-6498-4AA7-BAFC-C19F1A56E107}"/>
                  </a:ext>
                </a:extLst>
              </p:cNvPr>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6" name="Freeform 74">
                <a:extLst>
                  <a:ext uri="{FF2B5EF4-FFF2-40B4-BE49-F238E27FC236}">
                    <a16:creationId xmlns:a16="http://schemas.microsoft.com/office/drawing/2014/main" id="{9438CC2F-83E2-4B19-8E5F-E1FA88EED888}"/>
                  </a:ext>
                </a:extLst>
              </p:cNvPr>
              <p:cNvSpPr>
                <a:spLocks/>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7" name="Freeform 75">
                <a:extLst>
                  <a:ext uri="{FF2B5EF4-FFF2-40B4-BE49-F238E27FC236}">
                    <a16:creationId xmlns:a16="http://schemas.microsoft.com/office/drawing/2014/main" id="{DB5331F3-7CBD-42E0-82FE-70B15F723F3C}"/>
                  </a:ext>
                </a:extLst>
              </p:cNvPr>
              <p:cNvSpPr>
                <a:spLocks/>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8" name="Freeform 76">
                <a:extLst>
                  <a:ext uri="{FF2B5EF4-FFF2-40B4-BE49-F238E27FC236}">
                    <a16:creationId xmlns:a16="http://schemas.microsoft.com/office/drawing/2014/main" id="{B6657F36-B044-441A-A13C-867C8CD393AE}"/>
                  </a:ext>
                </a:extLst>
              </p:cNvPr>
              <p:cNvSpPr>
                <a:spLocks/>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9" name="Freeform 77">
                <a:extLst>
                  <a:ext uri="{FF2B5EF4-FFF2-40B4-BE49-F238E27FC236}">
                    <a16:creationId xmlns:a16="http://schemas.microsoft.com/office/drawing/2014/main" id="{FC582801-C2FC-4253-9BA5-EFDC4524177C}"/>
                  </a:ext>
                </a:extLst>
              </p:cNvPr>
              <p:cNvSpPr>
                <a:spLocks/>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0" name="Freeform 78">
                <a:extLst>
                  <a:ext uri="{FF2B5EF4-FFF2-40B4-BE49-F238E27FC236}">
                    <a16:creationId xmlns:a16="http://schemas.microsoft.com/office/drawing/2014/main" id="{B5123F27-DC36-4EEA-9274-F96A3EAB55E8}"/>
                  </a:ext>
                </a:extLst>
              </p:cNvPr>
              <p:cNvSpPr>
                <a:spLocks/>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1" name="Freeform 83">
                <a:extLst>
                  <a:ext uri="{FF2B5EF4-FFF2-40B4-BE49-F238E27FC236}">
                    <a16:creationId xmlns:a16="http://schemas.microsoft.com/office/drawing/2014/main" id="{8DDCA827-668D-4AF1-8AE1-DBBEC728CE99}"/>
                  </a:ext>
                </a:extLst>
              </p:cNvPr>
              <p:cNvSpPr>
                <a:spLocks/>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2" name="Freeform 86">
                <a:extLst>
                  <a:ext uri="{FF2B5EF4-FFF2-40B4-BE49-F238E27FC236}">
                    <a16:creationId xmlns:a16="http://schemas.microsoft.com/office/drawing/2014/main" id="{A3359E4A-B4EB-41DD-B1C8-B113E33CC5B5}"/>
                  </a:ext>
                </a:extLst>
              </p:cNvPr>
              <p:cNvSpPr>
                <a:spLocks/>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3" name="Freeform 87">
                <a:extLst>
                  <a:ext uri="{FF2B5EF4-FFF2-40B4-BE49-F238E27FC236}">
                    <a16:creationId xmlns:a16="http://schemas.microsoft.com/office/drawing/2014/main" id="{5BACC530-4A07-44B8-A33C-3F0FDD0E9B28}"/>
                  </a:ext>
                </a:extLst>
              </p:cNvPr>
              <p:cNvSpPr>
                <a:spLocks/>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4" name="Freeform 88">
                <a:extLst>
                  <a:ext uri="{FF2B5EF4-FFF2-40B4-BE49-F238E27FC236}">
                    <a16:creationId xmlns:a16="http://schemas.microsoft.com/office/drawing/2014/main" id="{1C45854A-C977-4658-A868-30851719C659}"/>
                  </a:ext>
                </a:extLst>
              </p:cNvPr>
              <p:cNvSpPr>
                <a:spLocks/>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5" name="Freeform 89">
                <a:extLst>
                  <a:ext uri="{FF2B5EF4-FFF2-40B4-BE49-F238E27FC236}">
                    <a16:creationId xmlns:a16="http://schemas.microsoft.com/office/drawing/2014/main" id="{78EBB45D-46BC-49A2-AA6F-A92282F8C4B5}"/>
                  </a:ext>
                </a:extLst>
              </p:cNvPr>
              <p:cNvSpPr>
                <a:spLocks/>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6" name="Freeform 90">
                <a:extLst>
                  <a:ext uri="{FF2B5EF4-FFF2-40B4-BE49-F238E27FC236}">
                    <a16:creationId xmlns:a16="http://schemas.microsoft.com/office/drawing/2014/main" id="{AB50A3BF-910D-42F1-AD01-4E1604CC667C}"/>
                  </a:ext>
                </a:extLst>
              </p:cNvPr>
              <p:cNvSpPr>
                <a:spLocks/>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7" name="Freeform 96">
                <a:extLst>
                  <a:ext uri="{FF2B5EF4-FFF2-40B4-BE49-F238E27FC236}">
                    <a16:creationId xmlns:a16="http://schemas.microsoft.com/office/drawing/2014/main" id="{7227DA68-CEC6-4747-9007-E5983E36EADD}"/>
                  </a:ext>
                </a:extLst>
              </p:cNvPr>
              <p:cNvSpPr>
                <a:spLocks/>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70" name="椭圆 69">
              <a:extLst>
                <a:ext uri="{FF2B5EF4-FFF2-40B4-BE49-F238E27FC236}">
                  <a16:creationId xmlns:a16="http://schemas.microsoft.com/office/drawing/2014/main" id="{A7654228-AB5B-45FE-889F-D38C4A4A3D42}"/>
                </a:ext>
              </a:extLst>
            </p:cNvPr>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L 形 91">
            <a:extLst>
              <a:ext uri="{FF2B5EF4-FFF2-40B4-BE49-F238E27FC236}">
                <a16:creationId xmlns:a16="http://schemas.microsoft.com/office/drawing/2014/main" id="{B93A6CEF-0677-41D7-BAA8-9E7446ABE936}"/>
              </a:ext>
            </a:extLst>
          </p:cNvPr>
          <p:cNvSpPr/>
          <p:nvPr/>
        </p:nvSpPr>
        <p:spPr>
          <a:xfrm rot="13500000">
            <a:off x="9995215" y="2837585"/>
            <a:ext cx="798374" cy="798374"/>
          </a:xfrm>
          <a:prstGeom prst="corner">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4864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482EDBAB-99F2-4504-A8E0-D2D7B8F63117}"/>
              </a:ext>
            </a:extLst>
          </p:cNvPr>
          <p:cNvSpPr>
            <a:spLocks noGrp="1"/>
          </p:cNvSpPr>
          <p:nvPr>
            <p:ph type="title"/>
          </p:nvPr>
        </p:nvSpPr>
        <p:spPr/>
        <p:txBody>
          <a:bodyPr/>
          <a:lstStyle/>
          <a:p>
            <a:r>
              <a:rPr lang="zh-CN" altLang="en-US" dirty="0"/>
              <a:t>流程图</a:t>
            </a:r>
          </a:p>
        </p:txBody>
      </p:sp>
      <p:sp>
        <p:nvSpPr>
          <p:cNvPr id="2" name="日期占位符 1">
            <a:extLst>
              <a:ext uri="{FF2B5EF4-FFF2-40B4-BE49-F238E27FC236}">
                <a16:creationId xmlns:a16="http://schemas.microsoft.com/office/drawing/2014/main" id="{CEA61DEA-6BBC-4890-B685-5571CA3A4E46}"/>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7E3391A5-B4FD-4B51-81CE-FFAF1939AD8C}"/>
              </a:ext>
            </a:extLst>
          </p:cNvPr>
          <p:cNvSpPr>
            <a:spLocks noGrp="1"/>
          </p:cNvSpPr>
          <p:nvPr>
            <p:ph type="sldNum" sz="quarter" idx="4"/>
          </p:nvPr>
        </p:nvSpPr>
        <p:spPr/>
        <p:txBody>
          <a:bodyPr/>
          <a:lstStyle/>
          <a:p>
            <a:fld id="{B74810B7-83A7-424C-93C8-85BC983329C6}" type="slidenum">
              <a:rPr lang="zh-CN" altLang="en-US" smtClean="0"/>
              <a:t>25</a:t>
            </a:fld>
            <a:endParaRPr lang="zh-CN" altLang="en-US"/>
          </a:p>
        </p:txBody>
      </p:sp>
      <p:graphicFrame>
        <p:nvGraphicFramePr>
          <p:cNvPr id="6" name="图示 5">
            <a:extLst>
              <a:ext uri="{FF2B5EF4-FFF2-40B4-BE49-F238E27FC236}">
                <a16:creationId xmlns:a16="http://schemas.microsoft.com/office/drawing/2014/main" id="{486434AB-F218-4C4B-86B1-8445150114F1}"/>
              </a:ext>
            </a:extLst>
          </p:cNvPr>
          <p:cNvGraphicFramePr/>
          <p:nvPr>
            <p:extLst>
              <p:ext uri="{D42A27DB-BD31-4B8C-83A1-F6EECF244321}">
                <p14:modId xmlns:p14="http://schemas.microsoft.com/office/powerpoint/2010/main" val="4235373649"/>
              </p:ext>
            </p:extLst>
          </p:nvPr>
        </p:nvGraphicFramePr>
        <p:xfrm>
          <a:off x="1174750" y="1187450"/>
          <a:ext cx="9829800" cy="4394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a:extLst>
              <a:ext uri="{FF2B5EF4-FFF2-40B4-BE49-F238E27FC236}">
                <a16:creationId xmlns:a16="http://schemas.microsoft.com/office/drawing/2014/main" id="{D7076852-4F80-4513-9DC9-47EEB6ED308D}"/>
              </a:ext>
            </a:extLst>
          </p:cNvPr>
          <p:cNvSpPr txBox="1"/>
          <p:nvPr/>
        </p:nvSpPr>
        <p:spPr>
          <a:xfrm>
            <a:off x="4207934" y="5445323"/>
            <a:ext cx="3776133" cy="307777"/>
          </a:xfrm>
          <a:prstGeom prst="rect">
            <a:avLst/>
          </a:prstGeom>
          <a:noFill/>
        </p:spPr>
        <p:txBody>
          <a:bodyPr wrap="square" rtlCol="0">
            <a:spAutoFit/>
          </a:bodyPr>
          <a:lstStyle/>
          <a:p>
            <a:r>
              <a:rPr lang="zh-CN" altLang="en-US" sz="1400" dirty="0">
                <a:solidFill>
                  <a:schemeClr val="bg1">
                    <a:lumMod val="50000"/>
                  </a:schemeClr>
                </a:solidFill>
              </a:rPr>
              <a:t>（此图示由</a:t>
            </a:r>
            <a:r>
              <a:rPr lang="en-US" altLang="zh-CN" sz="1400" dirty="0" err="1">
                <a:solidFill>
                  <a:schemeClr val="bg1">
                    <a:lumMod val="50000"/>
                  </a:schemeClr>
                </a:solidFill>
              </a:rPr>
              <a:t>smartart</a:t>
            </a:r>
            <a:r>
              <a:rPr lang="zh-CN" altLang="en-US" sz="1400" dirty="0">
                <a:solidFill>
                  <a:schemeClr val="bg1">
                    <a:lumMod val="50000"/>
                  </a:schemeClr>
                </a:solidFill>
              </a:rPr>
              <a:t>建立，可按需增减项目数）</a:t>
            </a:r>
          </a:p>
        </p:txBody>
      </p:sp>
    </p:spTree>
    <p:extLst>
      <p:ext uri="{BB962C8B-B14F-4D97-AF65-F5344CB8AC3E}">
        <p14:creationId xmlns:p14="http://schemas.microsoft.com/office/powerpoint/2010/main" val="1339511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B043F4-6CF2-4B05-BD84-3277AAAE7420}"/>
              </a:ext>
            </a:extLst>
          </p:cNvPr>
          <p:cNvSpPr>
            <a:spLocks noGrp="1"/>
          </p:cNvSpPr>
          <p:nvPr>
            <p:ph type="title"/>
          </p:nvPr>
        </p:nvSpPr>
        <p:spPr/>
        <p:txBody>
          <a:bodyPr/>
          <a:lstStyle/>
          <a:p>
            <a:r>
              <a:rPr lang="zh-CN" altLang="en-US" dirty="0"/>
              <a:t>逻辑关系</a:t>
            </a:r>
            <a:r>
              <a:rPr lang="en-US" altLang="zh-CN" dirty="0"/>
              <a:t>-</a:t>
            </a:r>
            <a:r>
              <a:rPr lang="zh-CN" altLang="en-US" dirty="0"/>
              <a:t>循环</a:t>
            </a:r>
          </a:p>
        </p:txBody>
      </p:sp>
      <p:sp>
        <p:nvSpPr>
          <p:cNvPr id="3" name="日期占位符 2">
            <a:extLst>
              <a:ext uri="{FF2B5EF4-FFF2-40B4-BE49-F238E27FC236}">
                <a16:creationId xmlns:a16="http://schemas.microsoft.com/office/drawing/2014/main" id="{7CEA1352-EA51-4F02-B167-CE9E4B96FD1D}"/>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2CF3647F-9A03-4F7A-A8DC-630F3B10D4E6}"/>
              </a:ext>
            </a:extLst>
          </p:cNvPr>
          <p:cNvSpPr>
            <a:spLocks noGrp="1"/>
          </p:cNvSpPr>
          <p:nvPr>
            <p:ph type="sldNum" sz="quarter" idx="4"/>
          </p:nvPr>
        </p:nvSpPr>
        <p:spPr/>
        <p:txBody>
          <a:bodyPr/>
          <a:lstStyle/>
          <a:p>
            <a:fld id="{B74810B7-83A7-424C-93C8-85BC983329C6}" type="slidenum">
              <a:rPr lang="zh-CN" altLang="en-US" smtClean="0"/>
              <a:t>26</a:t>
            </a:fld>
            <a:endParaRPr lang="zh-CN" altLang="en-US"/>
          </a:p>
        </p:txBody>
      </p:sp>
      <p:graphicFrame>
        <p:nvGraphicFramePr>
          <p:cNvPr id="6" name="图示 5">
            <a:extLst>
              <a:ext uri="{FF2B5EF4-FFF2-40B4-BE49-F238E27FC236}">
                <a16:creationId xmlns:a16="http://schemas.microsoft.com/office/drawing/2014/main" id="{6BF584DC-5FDD-4DE0-835B-88CCBB25603A}"/>
              </a:ext>
            </a:extLst>
          </p:cNvPr>
          <p:cNvGraphicFramePr/>
          <p:nvPr/>
        </p:nvGraphicFramePr>
        <p:xfrm>
          <a:off x="694267" y="1130301"/>
          <a:ext cx="10803466" cy="500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文本框 26">
            <a:extLst>
              <a:ext uri="{FF2B5EF4-FFF2-40B4-BE49-F238E27FC236}">
                <a16:creationId xmlns:a16="http://schemas.microsoft.com/office/drawing/2014/main" id="{D9F7DFC3-E3E5-45F9-8F1D-CE96D13674AF}"/>
              </a:ext>
            </a:extLst>
          </p:cNvPr>
          <p:cNvSpPr txBox="1"/>
          <p:nvPr/>
        </p:nvSpPr>
        <p:spPr>
          <a:xfrm>
            <a:off x="7586133" y="5665457"/>
            <a:ext cx="3776133" cy="307777"/>
          </a:xfrm>
          <a:prstGeom prst="rect">
            <a:avLst/>
          </a:prstGeom>
          <a:noFill/>
        </p:spPr>
        <p:txBody>
          <a:bodyPr wrap="square" rtlCol="0">
            <a:spAutoFit/>
          </a:bodyPr>
          <a:lstStyle/>
          <a:p>
            <a:r>
              <a:rPr lang="zh-CN" altLang="en-US" sz="1400" dirty="0">
                <a:solidFill>
                  <a:schemeClr val="bg1">
                    <a:lumMod val="50000"/>
                  </a:schemeClr>
                </a:solidFill>
              </a:rPr>
              <a:t>（此图示由</a:t>
            </a:r>
            <a:r>
              <a:rPr lang="en-US" altLang="zh-CN" sz="1400" dirty="0" err="1">
                <a:solidFill>
                  <a:schemeClr val="bg1">
                    <a:lumMod val="50000"/>
                  </a:schemeClr>
                </a:solidFill>
              </a:rPr>
              <a:t>smartart</a:t>
            </a:r>
            <a:r>
              <a:rPr lang="zh-CN" altLang="en-US" sz="1400" dirty="0">
                <a:solidFill>
                  <a:schemeClr val="bg1">
                    <a:lumMod val="50000"/>
                  </a:schemeClr>
                </a:solidFill>
              </a:rPr>
              <a:t>建立，可按需增减项目数）</a:t>
            </a:r>
          </a:p>
        </p:txBody>
      </p:sp>
    </p:spTree>
    <p:extLst>
      <p:ext uri="{BB962C8B-B14F-4D97-AF65-F5344CB8AC3E}">
        <p14:creationId xmlns:p14="http://schemas.microsoft.com/office/powerpoint/2010/main" val="7713278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id="{0A95D90B-422F-4660-A805-4964E1E72A24}"/>
              </a:ext>
            </a:extLst>
          </p:cNvPr>
          <p:cNvSpPr>
            <a:spLocks/>
          </p:cNvSpPr>
          <p:nvPr/>
        </p:nvSpPr>
        <p:spPr>
          <a:xfrm>
            <a:off x="1975485" y="4260850"/>
            <a:ext cx="2108200" cy="1054100"/>
          </a:xfrm>
          <a:prstGeom prst="roundRect">
            <a:avLst>
              <a:gd name="adj" fmla="val 602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41D7BC80-CC26-44CB-932E-B716259D4864}"/>
              </a:ext>
            </a:extLst>
          </p:cNvPr>
          <p:cNvSpPr/>
          <p:nvPr/>
        </p:nvSpPr>
        <p:spPr>
          <a:xfrm>
            <a:off x="8108315" y="4260850"/>
            <a:ext cx="2108200" cy="1054100"/>
          </a:xfrm>
          <a:prstGeom prst="roundRect">
            <a:avLst>
              <a:gd name="adj" fmla="val 602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8E46DFD9-7EC5-4D23-BF3E-09A16024F93D}"/>
              </a:ext>
            </a:extLst>
          </p:cNvPr>
          <p:cNvSpPr/>
          <p:nvPr/>
        </p:nvSpPr>
        <p:spPr>
          <a:xfrm>
            <a:off x="5264150" y="4260850"/>
            <a:ext cx="1663700" cy="1663700"/>
          </a:xfrm>
          <a:prstGeom prst="ellipse">
            <a:avLst/>
          </a:prstGeom>
          <a:gradFill>
            <a:gsLst>
              <a:gs pos="0">
                <a:schemeClr val="accent1"/>
              </a:gs>
              <a:gs pos="50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14F129DF-2B80-4C0D-BA0F-BD9341494E66}"/>
              </a:ext>
            </a:extLst>
          </p:cNvPr>
          <p:cNvSpPr/>
          <p:nvPr/>
        </p:nvSpPr>
        <p:spPr>
          <a:xfrm>
            <a:off x="3813175" y="2470150"/>
            <a:ext cx="2108200" cy="1054100"/>
          </a:xfrm>
          <a:prstGeom prst="roundRect">
            <a:avLst>
              <a:gd name="adj" fmla="val 60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829EB8AE-292C-471C-B669-C2C9EC02749C}"/>
              </a:ext>
            </a:extLst>
          </p:cNvPr>
          <p:cNvSpPr/>
          <p:nvPr/>
        </p:nvSpPr>
        <p:spPr>
          <a:xfrm>
            <a:off x="6270625" y="2470150"/>
            <a:ext cx="2108200" cy="1054100"/>
          </a:xfrm>
          <a:prstGeom prst="roundRect">
            <a:avLst>
              <a:gd name="adj" fmla="val 602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标题 42">
            <a:extLst>
              <a:ext uri="{FF2B5EF4-FFF2-40B4-BE49-F238E27FC236}">
                <a16:creationId xmlns:a16="http://schemas.microsoft.com/office/drawing/2014/main" id="{2CD19C22-A8AB-4C2C-BF98-F50947CEE8BE}"/>
              </a:ext>
            </a:extLst>
          </p:cNvPr>
          <p:cNvSpPr>
            <a:spLocks noGrp="1"/>
          </p:cNvSpPr>
          <p:nvPr>
            <p:ph type="title"/>
          </p:nvPr>
        </p:nvSpPr>
        <p:spPr/>
        <p:txBody>
          <a:bodyPr/>
          <a:lstStyle/>
          <a:p>
            <a:r>
              <a:rPr lang="zh-CN" altLang="en-US" dirty="0"/>
              <a:t>逻辑关系</a:t>
            </a:r>
            <a:r>
              <a:rPr lang="en-US" altLang="zh-CN" dirty="0"/>
              <a:t>-</a:t>
            </a:r>
            <a:r>
              <a:rPr lang="zh-CN" altLang="en-US" dirty="0"/>
              <a:t>聚合</a:t>
            </a:r>
          </a:p>
        </p:txBody>
      </p:sp>
      <p:sp>
        <p:nvSpPr>
          <p:cNvPr id="2" name="日期占位符 1">
            <a:extLst>
              <a:ext uri="{FF2B5EF4-FFF2-40B4-BE49-F238E27FC236}">
                <a16:creationId xmlns:a16="http://schemas.microsoft.com/office/drawing/2014/main" id="{6446A187-9074-416C-ABF1-E9A1C27785D1}"/>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59B96E48-AA91-495F-A12E-C1DD68461908}"/>
              </a:ext>
            </a:extLst>
          </p:cNvPr>
          <p:cNvSpPr>
            <a:spLocks noGrp="1"/>
          </p:cNvSpPr>
          <p:nvPr>
            <p:ph type="sldNum" sz="quarter" idx="4"/>
          </p:nvPr>
        </p:nvSpPr>
        <p:spPr/>
        <p:txBody>
          <a:bodyPr/>
          <a:lstStyle/>
          <a:p>
            <a:fld id="{B74810B7-83A7-424C-93C8-85BC983329C6}" type="slidenum">
              <a:rPr lang="zh-CN" altLang="en-US" smtClean="0"/>
              <a:pPr/>
              <a:t>27</a:t>
            </a:fld>
            <a:endParaRPr lang="zh-CN" altLang="en-US"/>
          </a:p>
        </p:txBody>
      </p:sp>
      <p:sp>
        <p:nvSpPr>
          <p:cNvPr id="52" name="文本占位符 51">
            <a:extLst>
              <a:ext uri="{FF2B5EF4-FFF2-40B4-BE49-F238E27FC236}">
                <a16:creationId xmlns:a16="http://schemas.microsoft.com/office/drawing/2014/main" id="{E865B3C7-E8AE-4686-B2AD-8140C63B751F}"/>
              </a:ext>
            </a:extLst>
          </p:cNvPr>
          <p:cNvSpPr>
            <a:spLocks noGrp="1"/>
          </p:cNvSpPr>
          <p:nvPr>
            <p:ph type="body" sz="quarter" idx="17"/>
          </p:nvPr>
        </p:nvSpPr>
        <p:spPr/>
        <p:txBody>
          <a:bodyPr/>
          <a:lstStyle/>
          <a:p>
            <a:r>
              <a:rPr lang="zh-CN" altLang="en-US" dirty="0"/>
              <a:t>立足浙江，服务全国，面向世界</a:t>
            </a:r>
          </a:p>
        </p:txBody>
      </p:sp>
      <p:sp>
        <p:nvSpPr>
          <p:cNvPr id="53" name="文本占位符 52">
            <a:extLst>
              <a:ext uri="{FF2B5EF4-FFF2-40B4-BE49-F238E27FC236}">
                <a16:creationId xmlns:a16="http://schemas.microsoft.com/office/drawing/2014/main" id="{B0BC6422-69D4-493D-B488-B422C65F282B}"/>
              </a:ext>
            </a:extLst>
          </p:cNvPr>
          <p:cNvSpPr>
            <a:spLocks noGrp="1"/>
          </p:cNvSpPr>
          <p:nvPr>
            <p:ph type="body" sz="quarter" idx="18"/>
          </p:nvPr>
        </p:nvSpPr>
        <p:spPr/>
        <p:txBody>
          <a:bodyPr/>
          <a:lstStyle/>
          <a:p>
            <a:r>
              <a:rPr lang="zh-CN" altLang="en-US" dirty="0"/>
              <a:t>以本科教育为主，积极发展研究生教育</a:t>
            </a:r>
          </a:p>
        </p:txBody>
      </p:sp>
      <p:sp>
        <p:nvSpPr>
          <p:cNvPr id="54" name="文本占位符 53">
            <a:extLst>
              <a:ext uri="{FF2B5EF4-FFF2-40B4-BE49-F238E27FC236}">
                <a16:creationId xmlns:a16="http://schemas.microsoft.com/office/drawing/2014/main" id="{A8444260-7051-4EDD-92F7-F1CEF276BFD2}"/>
              </a:ext>
            </a:extLst>
          </p:cNvPr>
          <p:cNvSpPr>
            <a:spLocks noGrp="1"/>
          </p:cNvSpPr>
          <p:nvPr>
            <p:ph type="body" sz="quarter" idx="19"/>
          </p:nvPr>
        </p:nvSpPr>
        <p:spPr/>
        <p:txBody>
          <a:bodyPr/>
          <a:lstStyle/>
          <a:p>
            <a:r>
              <a:rPr lang="zh-CN" altLang="en-US" dirty="0"/>
              <a:t>以医学学科为重点，多学科协调发展</a:t>
            </a:r>
          </a:p>
        </p:txBody>
      </p:sp>
      <p:sp>
        <p:nvSpPr>
          <p:cNvPr id="55" name="文本占位符 54">
            <a:extLst>
              <a:ext uri="{FF2B5EF4-FFF2-40B4-BE49-F238E27FC236}">
                <a16:creationId xmlns:a16="http://schemas.microsoft.com/office/drawing/2014/main" id="{83B6C036-C02A-4FDE-BE86-FD2F992CB2AB}"/>
              </a:ext>
            </a:extLst>
          </p:cNvPr>
          <p:cNvSpPr>
            <a:spLocks noGrp="1"/>
          </p:cNvSpPr>
          <p:nvPr>
            <p:ph type="body" sz="quarter" idx="20"/>
          </p:nvPr>
        </p:nvSpPr>
        <p:spPr/>
        <p:txBody>
          <a:bodyPr>
            <a:normAutofit fontScale="92500" lnSpcReduction="20000"/>
          </a:bodyPr>
          <a:lstStyle/>
          <a:p>
            <a:r>
              <a:rPr lang="zh-CN" altLang="en-US" dirty="0"/>
              <a:t>办学特色鲜明、国内一流、有国际影响的应用研究型大学</a:t>
            </a:r>
          </a:p>
        </p:txBody>
      </p:sp>
      <p:sp>
        <p:nvSpPr>
          <p:cNvPr id="56" name="文本占位符 55">
            <a:extLst>
              <a:ext uri="{FF2B5EF4-FFF2-40B4-BE49-F238E27FC236}">
                <a16:creationId xmlns:a16="http://schemas.microsoft.com/office/drawing/2014/main" id="{AB9FED85-716F-44EA-9898-D57EA0166D39}"/>
              </a:ext>
            </a:extLst>
          </p:cNvPr>
          <p:cNvSpPr>
            <a:spLocks noGrp="1"/>
          </p:cNvSpPr>
          <p:nvPr>
            <p:ph type="body" sz="quarter" idx="21"/>
          </p:nvPr>
        </p:nvSpPr>
        <p:spPr/>
        <p:txBody>
          <a:bodyPr>
            <a:normAutofit fontScale="85000" lnSpcReduction="10000"/>
          </a:bodyPr>
          <a:lstStyle/>
          <a:p>
            <a:r>
              <a:rPr lang="zh-CN" altLang="en-US" dirty="0"/>
              <a:t>学校秉持“仁肃勤朴、求是奋发”的校训，坚持特色立校、人才强校、文化兴校，逐渐形成了“以特色学科引领和带动全面发展，以推进国际化进程提升办学水平，以医疗和产学研一体化服务于地方经济社会发展”的办学特色，探索出了一条地方高等院校的强校之路。</a:t>
            </a:r>
          </a:p>
        </p:txBody>
      </p:sp>
      <p:sp>
        <p:nvSpPr>
          <p:cNvPr id="57" name="文本占位符 56">
            <a:extLst>
              <a:ext uri="{FF2B5EF4-FFF2-40B4-BE49-F238E27FC236}">
                <a16:creationId xmlns:a16="http://schemas.microsoft.com/office/drawing/2014/main" id="{35D0FF47-8F7F-45B6-A7F7-9C8CF097DC8D}"/>
              </a:ext>
            </a:extLst>
          </p:cNvPr>
          <p:cNvSpPr>
            <a:spLocks noGrp="1"/>
          </p:cNvSpPr>
          <p:nvPr>
            <p:ph type="body" sz="quarter" idx="22"/>
          </p:nvPr>
        </p:nvSpPr>
        <p:spPr/>
        <p:txBody>
          <a:bodyPr/>
          <a:lstStyle/>
          <a:p>
            <a:pPr>
              <a:lnSpc>
                <a:spcPct val="100000"/>
              </a:lnSpc>
            </a:pPr>
            <a:r>
              <a:rPr lang="zh-CN" altLang="en-US" sz="2400" dirty="0"/>
              <a:t>发展</a:t>
            </a:r>
            <a:endParaRPr lang="en-US" altLang="zh-CN" sz="2400" dirty="0"/>
          </a:p>
          <a:p>
            <a:pPr>
              <a:lnSpc>
                <a:spcPct val="100000"/>
              </a:lnSpc>
            </a:pPr>
            <a:r>
              <a:rPr lang="zh-CN" altLang="en-US" sz="2400" dirty="0"/>
              <a:t>定位</a:t>
            </a:r>
          </a:p>
        </p:txBody>
      </p:sp>
      <p:cxnSp>
        <p:nvCxnSpPr>
          <p:cNvPr id="5" name="直接连接符 4">
            <a:extLst>
              <a:ext uri="{FF2B5EF4-FFF2-40B4-BE49-F238E27FC236}">
                <a16:creationId xmlns:a16="http://schemas.microsoft.com/office/drawing/2014/main" id="{1524B4E6-EAC0-4328-A3F7-CA45620112B6}"/>
              </a:ext>
            </a:extLst>
          </p:cNvPr>
          <p:cNvCxnSpPr>
            <a:stCxn id="52" idx="3"/>
            <a:endCxn id="25" idx="2"/>
          </p:cNvCxnSpPr>
          <p:nvPr/>
        </p:nvCxnSpPr>
        <p:spPr>
          <a:xfrm>
            <a:off x="4083158" y="4787603"/>
            <a:ext cx="1180992" cy="3050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E3B742F-CC7B-4C23-8E03-2C7311E13D95}"/>
              </a:ext>
            </a:extLst>
          </p:cNvPr>
          <p:cNvCxnSpPr>
            <a:stCxn id="53" idx="2"/>
            <a:endCxn id="25" idx="1"/>
          </p:cNvCxnSpPr>
          <p:nvPr/>
        </p:nvCxnSpPr>
        <p:spPr>
          <a:xfrm>
            <a:off x="4881872" y="3530303"/>
            <a:ext cx="625921" cy="97419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F38913-6AA2-499E-AAC2-6BE99078A316}"/>
              </a:ext>
            </a:extLst>
          </p:cNvPr>
          <p:cNvCxnSpPr>
            <a:stCxn id="54" idx="2"/>
            <a:endCxn id="25" idx="7"/>
          </p:cNvCxnSpPr>
          <p:nvPr/>
        </p:nvCxnSpPr>
        <p:spPr>
          <a:xfrm flipH="1">
            <a:off x="6684207" y="3530303"/>
            <a:ext cx="655115" cy="97419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1EFB81E-84D3-44D9-9AAA-6C4BBAD699B6}"/>
              </a:ext>
            </a:extLst>
          </p:cNvPr>
          <p:cNvCxnSpPr>
            <a:stCxn id="24" idx="1"/>
            <a:endCxn id="25" idx="6"/>
          </p:cNvCxnSpPr>
          <p:nvPr/>
        </p:nvCxnSpPr>
        <p:spPr>
          <a:xfrm flipH="1">
            <a:off x="6927850" y="4787900"/>
            <a:ext cx="1180465" cy="3048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9501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446D5F-59E0-4C63-B38F-45524749EA86}"/>
              </a:ext>
            </a:extLst>
          </p:cNvPr>
          <p:cNvSpPr>
            <a:spLocks noGrp="1"/>
          </p:cNvSpPr>
          <p:nvPr>
            <p:ph type="dt" sz="half" idx="10"/>
          </p:nvPr>
        </p:nvSpPr>
        <p:spPr/>
        <p:txBody>
          <a:bodyPr/>
          <a:lstStyle/>
          <a:p>
            <a:r>
              <a:rPr lang="zh-CN" altLang="en-US" dirty="0"/>
              <a:t>仁肃勤朴、求是奋发</a:t>
            </a:r>
          </a:p>
        </p:txBody>
      </p:sp>
      <p:sp>
        <p:nvSpPr>
          <p:cNvPr id="3" name="灯片编号占位符 2">
            <a:extLst>
              <a:ext uri="{FF2B5EF4-FFF2-40B4-BE49-F238E27FC236}">
                <a16:creationId xmlns:a16="http://schemas.microsoft.com/office/drawing/2014/main" id="{197870E4-FF94-4F1A-BAD5-344B2D816A97}"/>
              </a:ext>
            </a:extLst>
          </p:cNvPr>
          <p:cNvSpPr>
            <a:spLocks noGrp="1"/>
          </p:cNvSpPr>
          <p:nvPr>
            <p:ph type="sldNum" sz="quarter" idx="12"/>
          </p:nvPr>
        </p:nvSpPr>
        <p:spPr/>
        <p:txBody>
          <a:bodyPr/>
          <a:lstStyle/>
          <a:p>
            <a:fld id="{B74810B7-83A7-424C-93C8-85BC983329C6}" type="slidenum">
              <a:rPr lang="zh-CN" altLang="en-US" smtClean="0"/>
              <a:pPr/>
              <a:t>28</a:t>
            </a:fld>
            <a:endParaRPr lang="zh-CN" altLang="en-US" dirty="0"/>
          </a:p>
        </p:txBody>
      </p:sp>
      <p:pic>
        <p:nvPicPr>
          <p:cNvPr id="29" name="图片占位符 28">
            <a:extLst>
              <a:ext uri="{FF2B5EF4-FFF2-40B4-BE49-F238E27FC236}">
                <a16:creationId xmlns:a16="http://schemas.microsoft.com/office/drawing/2014/main" id="{B43850B4-556E-4AF8-A5BD-6D464C67FA2E}"/>
              </a:ext>
            </a:extLst>
          </p:cNvPr>
          <p:cNvPicPr>
            <a:picLocks noGrp="1"/>
          </p:cNvPicPr>
          <p:nvPr>
            <p:ph type="pic" sz="quarter" idx="13"/>
          </p:nvPr>
        </p:nvPicPr>
        <p:blipFill>
          <a:blip r:embed="rId3" cstate="screen">
            <a:extLst>
              <a:ext uri="{28A0092B-C50C-407E-A947-70E740481C1C}">
                <a14:useLocalDpi xmlns:a14="http://schemas.microsoft.com/office/drawing/2010/main"/>
              </a:ext>
            </a:extLst>
          </a:blip>
          <a:srcRect t="112" b="112"/>
          <a:stretch>
            <a:fillRect/>
          </a:stretch>
        </p:blipFill>
        <p:spPr/>
      </p:pic>
      <p:pic>
        <p:nvPicPr>
          <p:cNvPr id="31" name="图片占位符 30">
            <a:extLst>
              <a:ext uri="{FF2B5EF4-FFF2-40B4-BE49-F238E27FC236}">
                <a16:creationId xmlns:a16="http://schemas.microsoft.com/office/drawing/2014/main" id="{29250419-81C4-4D60-ACA0-0D3A1FB5F9E2}"/>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t="18" b="18"/>
          <a:stretch>
            <a:fillRect/>
          </a:stretch>
        </p:blipFill>
        <p:spPr/>
      </p:pic>
      <p:pic>
        <p:nvPicPr>
          <p:cNvPr id="32" name="图片占位符 31">
            <a:extLst>
              <a:ext uri="{FF2B5EF4-FFF2-40B4-BE49-F238E27FC236}">
                <a16:creationId xmlns:a16="http://schemas.microsoft.com/office/drawing/2014/main" id="{7B811627-87F5-4DD4-8F1D-BD232D1B8E21}"/>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t="18" b="18"/>
          <a:stretch>
            <a:fillRect/>
          </a:stretch>
        </p:blipFill>
        <p:spPr/>
      </p:pic>
      <p:pic>
        <p:nvPicPr>
          <p:cNvPr id="24" name="图片占位符 23">
            <a:extLst>
              <a:ext uri="{FF2B5EF4-FFF2-40B4-BE49-F238E27FC236}">
                <a16:creationId xmlns:a16="http://schemas.microsoft.com/office/drawing/2014/main" id="{E5C6F5FD-F6DD-444B-9C40-B9C57F4A1468}"/>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t="18" b="18"/>
          <a:stretch>
            <a:fillRect/>
          </a:stretch>
        </p:blipFill>
        <p:spPr/>
      </p:pic>
      <p:sp>
        <p:nvSpPr>
          <p:cNvPr id="21" name="标题 20">
            <a:extLst>
              <a:ext uri="{FF2B5EF4-FFF2-40B4-BE49-F238E27FC236}">
                <a16:creationId xmlns:a16="http://schemas.microsoft.com/office/drawing/2014/main" id="{43E53F22-131F-40B6-ACD0-1D72A85DAC21}"/>
              </a:ext>
            </a:extLst>
          </p:cNvPr>
          <p:cNvSpPr>
            <a:spLocks noGrp="1"/>
          </p:cNvSpPr>
          <p:nvPr>
            <p:ph type="title"/>
          </p:nvPr>
        </p:nvSpPr>
        <p:spPr/>
        <p:txBody>
          <a:bodyPr/>
          <a:lstStyle/>
          <a:p>
            <a:r>
              <a:rPr lang="en-US" altLang="zh-CN" dirty="0"/>
              <a:t>4</a:t>
            </a:r>
            <a:r>
              <a:rPr lang="zh-CN" altLang="en-US" dirty="0"/>
              <a:t>图</a:t>
            </a:r>
            <a:r>
              <a:rPr lang="en-US" altLang="zh-CN" dirty="0"/>
              <a:t>+1</a:t>
            </a:r>
            <a:r>
              <a:rPr lang="zh-CN" altLang="en-US" dirty="0"/>
              <a:t>段文字</a:t>
            </a:r>
            <a:r>
              <a:rPr lang="en-US" altLang="zh-CN" dirty="0"/>
              <a:t>+2</a:t>
            </a:r>
            <a:r>
              <a:rPr lang="zh-CN" altLang="en-US" dirty="0"/>
              <a:t>小点</a:t>
            </a:r>
          </a:p>
        </p:txBody>
      </p:sp>
      <p:sp>
        <p:nvSpPr>
          <p:cNvPr id="26" name="文本占位符 25">
            <a:extLst>
              <a:ext uri="{FF2B5EF4-FFF2-40B4-BE49-F238E27FC236}">
                <a16:creationId xmlns:a16="http://schemas.microsoft.com/office/drawing/2014/main" id="{28BBBF2A-86A9-4391-81AB-08B73F343A58}"/>
              </a:ext>
            </a:extLst>
          </p:cNvPr>
          <p:cNvSpPr>
            <a:spLocks noGrp="1"/>
          </p:cNvSpPr>
          <p:nvPr>
            <p:ph type="body" sz="quarter" idx="17"/>
          </p:nvPr>
        </p:nvSpPr>
        <p:spPr/>
        <p:txBody>
          <a:bodyPr>
            <a:normAutofit lnSpcReduction="10000"/>
          </a:bodyPr>
          <a:lstStyle/>
          <a:p>
            <a:r>
              <a:rPr lang="zh-CN" altLang="en-US" dirty="0"/>
              <a:t>替换图片方法：删除图片，点击露出部分中心的图标，选择自己的图片即可。替换图片方法：删除图片，点击露出部分中心的图标，选择自己的图片即可。</a:t>
            </a:r>
          </a:p>
        </p:txBody>
      </p:sp>
      <p:sp>
        <p:nvSpPr>
          <p:cNvPr id="18" name="文本占位符 17">
            <a:extLst>
              <a:ext uri="{FF2B5EF4-FFF2-40B4-BE49-F238E27FC236}">
                <a16:creationId xmlns:a16="http://schemas.microsoft.com/office/drawing/2014/main" id="{CF198C1D-BB4A-42C6-88EF-FD75D88C4DDA}"/>
              </a:ext>
            </a:extLst>
          </p:cNvPr>
          <p:cNvSpPr>
            <a:spLocks noGrp="1"/>
          </p:cNvSpPr>
          <p:nvPr>
            <p:ph type="body" sz="quarter" idx="20"/>
          </p:nvPr>
        </p:nvSpPr>
        <p:spPr/>
        <p:txBody>
          <a:bodyPr/>
          <a:lstStyle/>
          <a:p>
            <a:r>
              <a:rPr lang="zh-CN" altLang="en-US" dirty="0"/>
              <a:t>先后与</a:t>
            </a:r>
            <a:r>
              <a:rPr lang="en-US" altLang="zh-CN" dirty="0"/>
              <a:t>31</a:t>
            </a:r>
            <a:r>
              <a:rPr lang="zh-CN" altLang="en-US" dirty="0"/>
              <a:t>个国家（地区）</a:t>
            </a:r>
            <a:r>
              <a:rPr lang="en-US" altLang="zh-CN" dirty="0"/>
              <a:t>140</a:t>
            </a:r>
            <a:r>
              <a:rPr lang="zh-CN" altLang="en-US" dirty="0"/>
              <a:t>多所高校和教育科研机构建立了良好的交流合作关系，其中包括</a:t>
            </a:r>
            <a:r>
              <a:rPr lang="en-US" altLang="zh-CN" dirty="0"/>
              <a:t>20</a:t>
            </a:r>
            <a:r>
              <a:rPr lang="zh-CN" altLang="en-US" dirty="0"/>
              <a:t>余所世界百强大学</a:t>
            </a:r>
          </a:p>
        </p:txBody>
      </p:sp>
      <p:sp>
        <p:nvSpPr>
          <p:cNvPr id="22" name="文本占位符 21">
            <a:extLst>
              <a:ext uri="{FF2B5EF4-FFF2-40B4-BE49-F238E27FC236}">
                <a16:creationId xmlns:a16="http://schemas.microsoft.com/office/drawing/2014/main" id="{FD948A86-7C4B-45A4-88C5-0824A1E295FD}"/>
              </a:ext>
            </a:extLst>
          </p:cNvPr>
          <p:cNvSpPr>
            <a:spLocks noGrp="1"/>
          </p:cNvSpPr>
          <p:nvPr>
            <p:ph type="body" sz="quarter" idx="21"/>
          </p:nvPr>
        </p:nvSpPr>
        <p:spPr/>
        <p:txBody>
          <a:bodyPr/>
          <a:lstStyle/>
          <a:p>
            <a:r>
              <a:rPr lang="zh-CN" altLang="en-US" dirty="0"/>
              <a:t>学校积极推进教育国际化</a:t>
            </a:r>
          </a:p>
        </p:txBody>
      </p:sp>
      <p:sp>
        <p:nvSpPr>
          <p:cNvPr id="23" name="文本占位符 22">
            <a:extLst>
              <a:ext uri="{FF2B5EF4-FFF2-40B4-BE49-F238E27FC236}">
                <a16:creationId xmlns:a16="http://schemas.microsoft.com/office/drawing/2014/main" id="{F305D660-7F91-45B4-A444-CBCCAC1DB80A}"/>
              </a:ext>
            </a:extLst>
          </p:cNvPr>
          <p:cNvSpPr>
            <a:spLocks noGrp="1"/>
          </p:cNvSpPr>
          <p:nvPr>
            <p:ph type="body" sz="quarter" idx="22"/>
          </p:nvPr>
        </p:nvSpPr>
        <p:spPr/>
        <p:txBody>
          <a:bodyPr/>
          <a:lstStyle/>
          <a:p>
            <a:r>
              <a:rPr lang="zh-CN" altLang="en-US" dirty="0"/>
              <a:t>学校承担国家级科研项目</a:t>
            </a:r>
            <a:r>
              <a:rPr lang="en-US" altLang="zh-CN" dirty="0"/>
              <a:t>1100</a:t>
            </a:r>
            <a:r>
              <a:rPr lang="zh-CN" altLang="en-US" dirty="0"/>
              <a:t>余项，科研成果获得省部级以上奖励</a:t>
            </a:r>
            <a:r>
              <a:rPr lang="en-US" altLang="zh-CN" dirty="0"/>
              <a:t>160</a:t>
            </a:r>
            <a:r>
              <a:rPr lang="zh-CN" altLang="en-US" dirty="0"/>
              <a:t>余项，其中获国家科技进步奖一等奖</a:t>
            </a:r>
            <a:r>
              <a:rPr lang="en-US" altLang="zh-CN" dirty="0"/>
              <a:t>1</a:t>
            </a:r>
            <a:r>
              <a:rPr lang="zh-CN" altLang="en-US" dirty="0"/>
              <a:t>项</a:t>
            </a:r>
          </a:p>
        </p:txBody>
      </p:sp>
      <p:sp>
        <p:nvSpPr>
          <p:cNvPr id="25" name="文本占位符 24">
            <a:extLst>
              <a:ext uri="{FF2B5EF4-FFF2-40B4-BE49-F238E27FC236}">
                <a16:creationId xmlns:a16="http://schemas.microsoft.com/office/drawing/2014/main" id="{86FACD62-A9D2-4CF5-A5C1-0F8EA4312328}"/>
              </a:ext>
            </a:extLst>
          </p:cNvPr>
          <p:cNvSpPr>
            <a:spLocks noGrp="1"/>
          </p:cNvSpPr>
          <p:nvPr>
            <p:ph type="body" sz="quarter" idx="23"/>
          </p:nvPr>
        </p:nvSpPr>
        <p:spPr/>
        <p:txBody>
          <a:bodyPr/>
          <a:lstStyle/>
          <a:p>
            <a:r>
              <a:rPr lang="zh-CN" altLang="en-US" dirty="0"/>
              <a:t>学校科研成果丰硕</a:t>
            </a:r>
          </a:p>
        </p:txBody>
      </p:sp>
      <p:sp>
        <p:nvSpPr>
          <p:cNvPr id="16" name="iconfont-1177-866140">
            <a:extLst>
              <a:ext uri="{FF2B5EF4-FFF2-40B4-BE49-F238E27FC236}">
                <a16:creationId xmlns:a16="http://schemas.microsoft.com/office/drawing/2014/main" id="{E81D6349-7AFB-4D6A-A7CA-0F0864000C27}"/>
              </a:ext>
            </a:extLst>
          </p:cNvPr>
          <p:cNvSpPr>
            <a:spLocks noChangeAspect="1"/>
          </p:cNvSpPr>
          <p:nvPr/>
        </p:nvSpPr>
        <p:spPr bwMode="auto">
          <a:xfrm>
            <a:off x="833768" y="5148298"/>
            <a:ext cx="411638" cy="372204"/>
          </a:xfrm>
          <a:custGeom>
            <a:avLst/>
            <a:gdLst>
              <a:gd name="T0" fmla="*/ 4616 w 9416"/>
              <a:gd name="T1" fmla="*/ 6170 h 8513"/>
              <a:gd name="T2" fmla="*/ 5204 w 9416"/>
              <a:gd name="T3" fmla="*/ 6170 h 8513"/>
              <a:gd name="T4" fmla="*/ 5204 w 9416"/>
              <a:gd name="T5" fmla="*/ 5432 h 8513"/>
              <a:gd name="T6" fmla="*/ 5958 w 9416"/>
              <a:gd name="T7" fmla="*/ 5432 h 8513"/>
              <a:gd name="T8" fmla="*/ 5958 w 9416"/>
              <a:gd name="T9" fmla="*/ 4843 h 8513"/>
              <a:gd name="T10" fmla="*/ 5204 w 9416"/>
              <a:gd name="T11" fmla="*/ 4843 h 8513"/>
              <a:gd name="T12" fmla="*/ 5204 w 9416"/>
              <a:gd name="T13" fmla="*/ 4105 h 8513"/>
              <a:gd name="T14" fmla="*/ 4616 w 9416"/>
              <a:gd name="T15" fmla="*/ 4105 h 8513"/>
              <a:gd name="T16" fmla="*/ 4616 w 9416"/>
              <a:gd name="T17" fmla="*/ 4843 h 8513"/>
              <a:gd name="T18" fmla="*/ 3892 w 9416"/>
              <a:gd name="T19" fmla="*/ 4843 h 8513"/>
              <a:gd name="T20" fmla="*/ 3892 w 9416"/>
              <a:gd name="T21" fmla="*/ 5432 h 8513"/>
              <a:gd name="T22" fmla="*/ 4616 w 9416"/>
              <a:gd name="T23" fmla="*/ 5432 h 8513"/>
              <a:gd name="T24" fmla="*/ 4616 w 9416"/>
              <a:gd name="T25" fmla="*/ 6170 h 8513"/>
              <a:gd name="T26" fmla="*/ 800 w 9416"/>
              <a:gd name="T27" fmla="*/ 8513 h 8513"/>
              <a:gd name="T28" fmla="*/ 8616 w 9416"/>
              <a:gd name="T29" fmla="*/ 8513 h 8513"/>
              <a:gd name="T30" fmla="*/ 9416 w 9416"/>
              <a:gd name="T31" fmla="*/ 7713 h 8513"/>
              <a:gd name="T32" fmla="*/ 9416 w 9416"/>
              <a:gd name="T33" fmla="*/ 2563 h 8513"/>
              <a:gd name="T34" fmla="*/ 8616 w 9416"/>
              <a:gd name="T35" fmla="*/ 1763 h 8513"/>
              <a:gd name="T36" fmla="*/ 6878 w 9416"/>
              <a:gd name="T37" fmla="*/ 1763 h 8513"/>
              <a:gd name="T38" fmla="*/ 6908 w 9416"/>
              <a:gd name="T39" fmla="*/ 1500 h 8513"/>
              <a:gd name="T40" fmla="*/ 6908 w 9416"/>
              <a:gd name="T41" fmla="*/ 1200 h 8513"/>
              <a:gd name="T42" fmla="*/ 5708 w 9416"/>
              <a:gd name="T43" fmla="*/ 0 h 8513"/>
              <a:gd name="T44" fmla="*/ 3708 w 9416"/>
              <a:gd name="T45" fmla="*/ 0 h 8513"/>
              <a:gd name="T46" fmla="*/ 2508 w 9416"/>
              <a:gd name="T47" fmla="*/ 1200 h 8513"/>
              <a:gd name="T48" fmla="*/ 2508 w 9416"/>
              <a:gd name="T49" fmla="*/ 1500 h 8513"/>
              <a:gd name="T50" fmla="*/ 2538 w 9416"/>
              <a:gd name="T51" fmla="*/ 1763 h 8513"/>
              <a:gd name="T52" fmla="*/ 800 w 9416"/>
              <a:gd name="T53" fmla="*/ 1763 h 8513"/>
              <a:gd name="T54" fmla="*/ 0 w 9416"/>
              <a:gd name="T55" fmla="*/ 2563 h 8513"/>
              <a:gd name="T56" fmla="*/ 0 w 9416"/>
              <a:gd name="T57" fmla="*/ 7713 h 8513"/>
              <a:gd name="T58" fmla="*/ 800 w 9416"/>
              <a:gd name="T59" fmla="*/ 8513 h 8513"/>
              <a:gd name="T60" fmla="*/ 3308 w 9416"/>
              <a:gd name="T61" fmla="*/ 1200 h 8513"/>
              <a:gd name="T62" fmla="*/ 3708 w 9416"/>
              <a:gd name="T63" fmla="*/ 800 h 8513"/>
              <a:gd name="T64" fmla="*/ 5708 w 9416"/>
              <a:gd name="T65" fmla="*/ 800 h 8513"/>
              <a:gd name="T66" fmla="*/ 6108 w 9416"/>
              <a:gd name="T67" fmla="*/ 1200 h 8513"/>
              <a:gd name="T68" fmla="*/ 6108 w 9416"/>
              <a:gd name="T69" fmla="*/ 1500 h 8513"/>
              <a:gd name="T70" fmla="*/ 6007 w 9416"/>
              <a:gd name="T71" fmla="*/ 1763 h 8513"/>
              <a:gd name="T72" fmla="*/ 3409 w 9416"/>
              <a:gd name="T73" fmla="*/ 1763 h 8513"/>
              <a:gd name="T74" fmla="*/ 3308 w 9416"/>
              <a:gd name="T75" fmla="*/ 1500 h 8513"/>
              <a:gd name="T76" fmla="*/ 3308 w 9416"/>
              <a:gd name="T77" fmla="*/ 1200 h 8513"/>
              <a:gd name="T78" fmla="*/ 3961 w 9416"/>
              <a:gd name="T79" fmla="*/ 3138 h 8513"/>
              <a:gd name="T80" fmla="*/ 4925 w 9416"/>
              <a:gd name="T81" fmla="*/ 3575 h 8513"/>
              <a:gd name="T82" fmla="*/ 5889 w 9416"/>
              <a:gd name="T83" fmla="*/ 3138 h 8513"/>
              <a:gd name="T84" fmla="*/ 7174 w 9416"/>
              <a:gd name="T85" fmla="*/ 4423 h 8513"/>
              <a:gd name="T86" fmla="*/ 6719 w 9416"/>
              <a:gd name="T87" fmla="*/ 5402 h 8513"/>
              <a:gd name="T88" fmla="*/ 6720 w 9416"/>
              <a:gd name="T89" fmla="*/ 5402 h 8513"/>
              <a:gd name="T90" fmla="*/ 4952 w 9416"/>
              <a:gd name="T91" fmla="*/ 7137 h 8513"/>
              <a:gd name="T92" fmla="*/ 3130 w 9416"/>
              <a:gd name="T93" fmla="*/ 5402 h 8513"/>
              <a:gd name="T94" fmla="*/ 3130 w 9416"/>
              <a:gd name="T95" fmla="*/ 5402 h 8513"/>
              <a:gd name="T96" fmla="*/ 2676 w 9416"/>
              <a:gd name="T97" fmla="*/ 4423 h 8513"/>
              <a:gd name="T98" fmla="*/ 3961 w 9416"/>
              <a:gd name="T99" fmla="*/ 3138 h 8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16" h="8513">
                <a:moveTo>
                  <a:pt x="4616" y="6170"/>
                </a:moveTo>
                <a:lnTo>
                  <a:pt x="5204" y="6170"/>
                </a:lnTo>
                <a:lnTo>
                  <a:pt x="5204" y="5432"/>
                </a:lnTo>
                <a:lnTo>
                  <a:pt x="5958" y="5432"/>
                </a:lnTo>
                <a:lnTo>
                  <a:pt x="5958" y="4843"/>
                </a:lnTo>
                <a:lnTo>
                  <a:pt x="5204" y="4843"/>
                </a:lnTo>
                <a:lnTo>
                  <a:pt x="5204" y="4105"/>
                </a:lnTo>
                <a:lnTo>
                  <a:pt x="4616" y="4105"/>
                </a:lnTo>
                <a:lnTo>
                  <a:pt x="4616" y="4843"/>
                </a:lnTo>
                <a:lnTo>
                  <a:pt x="3892" y="4843"/>
                </a:lnTo>
                <a:lnTo>
                  <a:pt x="3892" y="5432"/>
                </a:lnTo>
                <a:lnTo>
                  <a:pt x="4616" y="5432"/>
                </a:lnTo>
                <a:lnTo>
                  <a:pt x="4616" y="6170"/>
                </a:lnTo>
                <a:close/>
                <a:moveTo>
                  <a:pt x="800" y="8513"/>
                </a:moveTo>
                <a:lnTo>
                  <a:pt x="8616" y="8513"/>
                </a:lnTo>
                <a:cubicBezTo>
                  <a:pt x="9058" y="8513"/>
                  <a:pt x="9416" y="8154"/>
                  <a:pt x="9416" y="7713"/>
                </a:cubicBezTo>
                <a:lnTo>
                  <a:pt x="9416" y="2563"/>
                </a:lnTo>
                <a:cubicBezTo>
                  <a:pt x="9416" y="2121"/>
                  <a:pt x="9058" y="1763"/>
                  <a:pt x="8616" y="1763"/>
                </a:cubicBezTo>
                <a:lnTo>
                  <a:pt x="6878" y="1763"/>
                </a:lnTo>
                <a:cubicBezTo>
                  <a:pt x="6897" y="1678"/>
                  <a:pt x="6908" y="1590"/>
                  <a:pt x="6908" y="1500"/>
                </a:cubicBezTo>
                <a:lnTo>
                  <a:pt x="6908" y="1200"/>
                </a:lnTo>
                <a:cubicBezTo>
                  <a:pt x="6908" y="538"/>
                  <a:pt x="6370" y="0"/>
                  <a:pt x="5708" y="0"/>
                </a:cubicBezTo>
                <a:lnTo>
                  <a:pt x="3708" y="0"/>
                </a:lnTo>
                <a:cubicBezTo>
                  <a:pt x="3046" y="0"/>
                  <a:pt x="2508" y="538"/>
                  <a:pt x="2508" y="1200"/>
                </a:cubicBezTo>
                <a:lnTo>
                  <a:pt x="2508" y="1500"/>
                </a:lnTo>
                <a:cubicBezTo>
                  <a:pt x="2508" y="1590"/>
                  <a:pt x="2519" y="1678"/>
                  <a:pt x="2538" y="1763"/>
                </a:cubicBezTo>
                <a:lnTo>
                  <a:pt x="800" y="1763"/>
                </a:lnTo>
                <a:cubicBezTo>
                  <a:pt x="358" y="1763"/>
                  <a:pt x="0" y="2121"/>
                  <a:pt x="0" y="2563"/>
                </a:cubicBezTo>
                <a:lnTo>
                  <a:pt x="0" y="7713"/>
                </a:lnTo>
                <a:cubicBezTo>
                  <a:pt x="0" y="8154"/>
                  <a:pt x="358" y="8513"/>
                  <a:pt x="800" y="8513"/>
                </a:cubicBezTo>
                <a:close/>
                <a:moveTo>
                  <a:pt x="3308" y="1200"/>
                </a:moveTo>
                <a:cubicBezTo>
                  <a:pt x="3308" y="979"/>
                  <a:pt x="3488" y="800"/>
                  <a:pt x="3708" y="800"/>
                </a:cubicBezTo>
                <a:lnTo>
                  <a:pt x="5708" y="800"/>
                </a:lnTo>
                <a:cubicBezTo>
                  <a:pt x="5928" y="800"/>
                  <a:pt x="6108" y="979"/>
                  <a:pt x="6108" y="1200"/>
                </a:cubicBezTo>
                <a:lnTo>
                  <a:pt x="6108" y="1500"/>
                </a:lnTo>
                <a:cubicBezTo>
                  <a:pt x="6108" y="1601"/>
                  <a:pt x="6069" y="1692"/>
                  <a:pt x="6007" y="1763"/>
                </a:cubicBezTo>
                <a:lnTo>
                  <a:pt x="3409" y="1763"/>
                </a:lnTo>
                <a:cubicBezTo>
                  <a:pt x="3347" y="1692"/>
                  <a:pt x="3308" y="1601"/>
                  <a:pt x="3308" y="1500"/>
                </a:cubicBezTo>
                <a:lnTo>
                  <a:pt x="3308" y="1200"/>
                </a:lnTo>
                <a:close/>
                <a:moveTo>
                  <a:pt x="3961" y="3138"/>
                </a:moveTo>
                <a:cubicBezTo>
                  <a:pt x="4346" y="3138"/>
                  <a:pt x="4690" y="3308"/>
                  <a:pt x="4925" y="3575"/>
                </a:cubicBezTo>
                <a:cubicBezTo>
                  <a:pt x="5161" y="3308"/>
                  <a:pt x="5504" y="3138"/>
                  <a:pt x="5889" y="3138"/>
                </a:cubicBezTo>
                <a:cubicBezTo>
                  <a:pt x="6598" y="3138"/>
                  <a:pt x="7174" y="3713"/>
                  <a:pt x="7174" y="4423"/>
                </a:cubicBezTo>
                <a:cubicBezTo>
                  <a:pt x="7174" y="4816"/>
                  <a:pt x="6997" y="5167"/>
                  <a:pt x="6719" y="5402"/>
                </a:cubicBezTo>
                <a:lnTo>
                  <a:pt x="6720" y="5402"/>
                </a:lnTo>
                <a:lnTo>
                  <a:pt x="4952" y="7137"/>
                </a:lnTo>
                <a:lnTo>
                  <a:pt x="3130" y="5402"/>
                </a:lnTo>
                <a:lnTo>
                  <a:pt x="3130" y="5402"/>
                </a:lnTo>
                <a:cubicBezTo>
                  <a:pt x="2853" y="5167"/>
                  <a:pt x="2676" y="4816"/>
                  <a:pt x="2676" y="4423"/>
                </a:cubicBezTo>
                <a:cubicBezTo>
                  <a:pt x="2676" y="3713"/>
                  <a:pt x="3252" y="3138"/>
                  <a:pt x="3961" y="3138"/>
                </a:cubicBezTo>
                <a:close/>
              </a:path>
            </a:pathLst>
          </a:custGeom>
          <a:solidFill>
            <a:schemeClr val="bg1"/>
          </a:solidFill>
          <a:ln>
            <a:noFill/>
          </a:ln>
        </p:spPr>
        <p:txBody>
          <a:bodyPr>
            <a:normAutofit/>
          </a:bodyPr>
          <a:lstStyle/>
          <a:p>
            <a:endParaRPr lang="zh-CN" altLang="en-US"/>
          </a:p>
        </p:txBody>
      </p:sp>
      <p:sp>
        <p:nvSpPr>
          <p:cNvPr id="17" name="iconfont-1177-866139">
            <a:extLst>
              <a:ext uri="{FF2B5EF4-FFF2-40B4-BE49-F238E27FC236}">
                <a16:creationId xmlns:a16="http://schemas.microsoft.com/office/drawing/2014/main" id="{B34A147F-227F-4C5C-93AA-01EEDA072C13}"/>
              </a:ext>
            </a:extLst>
          </p:cNvPr>
          <p:cNvSpPr>
            <a:spLocks noChangeAspect="1"/>
          </p:cNvSpPr>
          <p:nvPr/>
        </p:nvSpPr>
        <p:spPr bwMode="auto">
          <a:xfrm>
            <a:off x="5775229" y="5101514"/>
            <a:ext cx="180716" cy="465772"/>
          </a:xfrm>
          <a:custGeom>
            <a:avLst/>
            <a:gdLst>
              <a:gd name="T0" fmla="*/ 3659 w 4160"/>
              <a:gd name="T1" fmla="*/ 0 h 10721"/>
              <a:gd name="T2" fmla="*/ 500 w 4160"/>
              <a:gd name="T3" fmla="*/ 0 h 10721"/>
              <a:gd name="T4" fmla="*/ 0 w 4160"/>
              <a:gd name="T5" fmla="*/ 500 h 10721"/>
              <a:gd name="T6" fmla="*/ 500 w 4160"/>
              <a:gd name="T7" fmla="*/ 1000 h 10721"/>
              <a:gd name="T8" fmla="*/ 719 w 4160"/>
              <a:gd name="T9" fmla="*/ 1000 h 10721"/>
              <a:gd name="T10" fmla="*/ 719 w 4160"/>
              <a:gd name="T11" fmla="*/ 9360 h 10721"/>
              <a:gd name="T12" fmla="*/ 2080 w 4160"/>
              <a:gd name="T13" fmla="*/ 10721 h 10721"/>
              <a:gd name="T14" fmla="*/ 3441 w 4160"/>
              <a:gd name="T15" fmla="*/ 9360 h 10721"/>
              <a:gd name="T16" fmla="*/ 3441 w 4160"/>
              <a:gd name="T17" fmla="*/ 1000 h 10721"/>
              <a:gd name="T18" fmla="*/ 3660 w 4160"/>
              <a:gd name="T19" fmla="*/ 1000 h 10721"/>
              <a:gd name="T20" fmla="*/ 4160 w 4160"/>
              <a:gd name="T21" fmla="*/ 500 h 10721"/>
              <a:gd name="T22" fmla="*/ 3659 w 4160"/>
              <a:gd name="T23" fmla="*/ 0 h 10721"/>
              <a:gd name="T24" fmla="*/ 2880 w 4160"/>
              <a:gd name="T25" fmla="*/ 9441 h 10721"/>
              <a:gd name="T26" fmla="*/ 2080 w 4160"/>
              <a:gd name="T27" fmla="*/ 10241 h 10721"/>
              <a:gd name="T28" fmla="*/ 1280 w 4160"/>
              <a:gd name="T29" fmla="*/ 9441 h 10721"/>
              <a:gd name="T30" fmla="*/ 1280 w 4160"/>
              <a:gd name="T31" fmla="*/ 4767 h 10721"/>
              <a:gd name="T32" fmla="*/ 1289 w 4160"/>
              <a:gd name="T33" fmla="*/ 4767 h 10721"/>
              <a:gd name="T34" fmla="*/ 1289 w 4160"/>
              <a:gd name="T35" fmla="*/ 1667 h 10721"/>
              <a:gd name="T36" fmla="*/ 1489 w 4160"/>
              <a:gd name="T37" fmla="*/ 1467 h 10721"/>
              <a:gd name="T38" fmla="*/ 1689 w 4160"/>
              <a:gd name="T39" fmla="*/ 1667 h 10721"/>
              <a:gd name="T40" fmla="*/ 1689 w 4160"/>
              <a:gd name="T41" fmla="*/ 4767 h 10721"/>
              <a:gd name="T42" fmla="*/ 2880 w 4160"/>
              <a:gd name="T43" fmla="*/ 4767 h 10721"/>
              <a:gd name="T44" fmla="*/ 2880 w 4160"/>
              <a:gd name="T45" fmla="*/ 9441 h 10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60" h="10721">
                <a:moveTo>
                  <a:pt x="3659" y="0"/>
                </a:moveTo>
                <a:lnTo>
                  <a:pt x="500" y="0"/>
                </a:lnTo>
                <a:cubicBezTo>
                  <a:pt x="224" y="0"/>
                  <a:pt x="0" y="224"/>
                  <a:pt x="0" y="500"/>
                </a:cubicBezTo>
                <a:cubicBezTo>
                  <a:pt x="0" y="776"/>
                  <a:pt x="224" y="1000"/>
                  <a:pt x="500" y="1000"/>
                </a:cubicBezTo>
                <a:lnTo>
                  <a:pt x="719" y="1000"/>
                </a:lnTo>
                <a:lnTo>
                  <a:pt x="719" y="9360"/>
                </a:lnTo>
                <a:cubicBezTo>
                  <a:pt x="719" y="10111"/>
                  <a:pt x="1329" y="10721"/>
                  <a:pt x="2080" y="10721"/>
                </a:cubicBezTo>
                <a:cubicBezTo>
                  <a:pt x="2831" y="10721"/>
                  <a:pt x="3441" y="10111"/>
                  <a:pt x="3441" y="9360"/>
                </a:cubicBezTo>
                <a:lnTo>
                  <a:pt x="3441" y="1000"/>
                </a:lnTo>
                <a:lnTo>
                  <a:pt x="3660" y="1000"/>
                </a:lnTo>
                <a:cubicBezTo>
                  <a:pt x="3936" y="1000"/>
                  <a:pt x="4160" y="776"/>
                  <a:pt x="4160" y="500"/>
                </a:cubicBezTo>
                <a:cubicBezTo>
                  <a:pt x="4159" y="224"/>
                  <a:pt x="3936" y="0"/>
                  <a:pt x="3659" y="0"/>
                </a:cubicBezTo>
                <a:close/>
                <a:moveTo>
                  <a:pt x="2880" y="9441"/>
                </a:moveTo>
                <a:cubicBezTo>
                  <a:pt x="2880" y="9882"/>
                  <a:pt x="2522" y="10241"/>
                  <a:pt x="2080" y="10241"/>
                </a:cubicBezTo>
                <a:cubicBezTo>
                  <a:pt x="1638" y="10241"/>
                  <a:pt x="1280" y="9882"/>
                  <a:pt x="1280" y="9441"/>
                </a:cubicBezTo>
                <a:lnTo>
                  <a:pt x="1280" y="4767"/>
                </a:lnTo>
                <a:lnTo>
                  <a:pt x="1289" y="4767"/>
                </a:lnTo>
                <a:lnTo>
                  <a:pt x="1289" y="1667"/>
                </a:lnTo>
                <a:cubicBezTo>
                  <a:pt x="1289" y="1556"/>
                  <a:pt x="1378" y="1467"/>
                  <a:pt x="1489" y="1467"/>
                </a:cubicBezTo>
                <a:cubicBezTo>
                  <a:pt x="1600" y="1467"/>
                  <a:pt x="1689" y="1556"/>
                  <a:pt x="1689" y="1667"/>
                </a:cubicBezTo>
                <a:lnTo>
                  <a:pt x="1689" y="4767"/>
                </a:lnTo>
                <a:lnTo>
                  <a:pt x="2880" y="4767"/>
                </a:lnTo>
                <a:lnTo>
                  <a:pt x="2880" y="9441"/>
                </a:lnTo>
                <a:close/>
              </a:path>
            </a:pathLst>
          </a:custGeom>
          <a:solidFill>
            <a:schemeClr val="bg1"/>
          </a:solidFill>
          <a:ln>
            <a:noFill/>
          </a:ln>
        </p:spPr>
        <p:txBody>
          <a:bodyPr>
            <a:normAutofit/>
          </a:bodyPr>
          <a:lstStyle/>
          <a:p>
            <a:endParaRPr lang="zh-CN" altLang="en-US"/>
          </a:p>
        </p:txBody>
      </p:sp>
      <p:sp>
        <p:nvSpPr>
          <p:cNvPr id="27" name="文本框 26">
            <a:extLst>
              <a:ext uri="{FF2B5EF4-FFF2-40B4-BE49-F238E27FC236}">
                <a16:creationId xmlns:a16="http://schemas.microsoft.com/office/drawing/2014/main" id="{6005AF18-2A2E-4721-B036-1B996BFCFA4C}"/>
              </a:ext>
            </a:extLst>
          </p:cNvPr>
          <p:cNvSpPr txBox="1"/>
          <p:nvPr/>
        </p:nvSpPr>
        <p:spPr>
          <a:xfrm>
            <a:off x="1341887" y="1333866"/>
            <a:ext cx="1466849" cy="282656"/>
          </a:xfrm>
          <a:prstGeom prst="round1Rect">
            <a:avLst>
              <a:gd name="adj" fmla="val 50000"/>
            </a:avLst>
          </a:prstGeom>
          <a:gradFill>
            <a:gsLst>
              <a:gs pos="0">
                <a:schemeClr val="accent1"/>
              </a:gs>
              <a:gs pos="50000">
                <a:schemeClr val="accent2"/>
              </a:gs>
            </a:gsLst>
            <a:lin ang="0" scaled="0"/>
          </a:gradFill>
        </p:spPr>
        <p:txBody>
          <a:bodyPr wrap="square" rtlCol="0" anchor="ctr">
            <a:normAutofit/>
          </a:bodyPr>
          <a:lstStyle/>
          <a:p>
            <a:r>
              <a:rPr lang="zh-CN" altLang="en-US" sz="1000" dirty="0">
                <a:solidFill>
                  <a:schemeClr val="bg1"/>
                </a:solidFill>
              </a:rPr>
              <a:t>仁肃勤朴、求是奋发</a:t>
            </a:r>
          </a:p>
        </p:txBody>
      </p:sp>
    </p:spTree>
    <p:extLst>
      <p:ext uri="{BB962C8B-B14F-4D97-AF65-F5344CB8AC3E}">
        <p14:creationId xmlns:p14="http://schemas.microsoft.com/office/powerpoint/2010/main" val="2328430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占位符 23">
            <a:extLst>
              <a:ext uri="{FF2B5EF4-FFF2-40B4-BE49-F238E27FC236}">
                <a16:creationId xmlns:a16="http://schemas.microsoft.com/office/drawing/2014/main" id="{65958632-C7C0-4BF3-9670-426D0CEE7CB4}"/>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l="9" r="9"/>
          <a:stretch>
            <a:fillRect/>
          </a:stretch>
        </p:blipFill>
        <p:spPr/>
      </p:pic>
      <p:sp>
        <p:nvSpPr>
          <p:cNvPr id="2" name="日期占位符 1">
            <a:extLst>
              <a:ext uri="{FF2B5EF4-FFF2-40B4-BE49-F238E27FC236}">
                <a16:creationId xmlns:a16="http://schemas.microsoft.com/office/drawing/2014/main" id="{D41ABC53-7848-4C86-B99C-FB11E0AF8A3B}"/>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414CB5AE-1389-4B0A-BA1F-20206727DED6}"/>
              </a:ext>
            </a:extLst>
          </p:cNvPr>
          <p:cNvSpPr>
            <a:spLocks noGrp="1"/>
          </p:cNvSpPr>
          <p:nvPr>
            <p:ph type="sldNum" sz="quarter" idx="4"/>
          </p:nvPr>
        </p:nvSpPr>
        <p:spPr/>
        <p:txBody>
          <a:bodyPr/>
          <a:lstStyle/>
          <a:p>
            <a:fld id="{B74810B7-83A7-424C-93C8-85BC983329C6}" type="slidenum">
              <a:rPr lang="zh-CN" altLang="en-US" smtClean="0"/>
              <a:pPr/>
              <a:t>29</a:t>
            </a:fld>
            <a:endParaRPr lang="zh-CN" altLang="en-US"/>
          </a:p>
        </p:txBody>
      </p:sp>
      <p:sp>
        <p:nvSpPr>
          <p:cNvPr id="20" name="文本占位符 19">
            <a:extLst>
              <a:ext uri="{FF2B5EF4-FFF2-40B4-BE49-F238E27FC236}">
                <a16:creationId xmlns:a16="http://schemas.microsoft.com/office/drawing/2014/main" id="{904DE4BE-1FD3-40DE-881C-B3F5759A544B}"/>
              </a:ext>
            </a:extLst>
          </p:cNvPr>
          <p:cNvSpPr>
            <a:spLocks noGrp="1"/>
          </p:cNvSpPr>
          <p:nvPr>
            <p:ph type="body" sz="quarter" idx="15"/>
          </p:nvPr>
        </p:nvSpPr>
        <p:spPr/>
        <p:txBody>
          <a:bodyPr/>
          <a:lstStyle/>
          <a:p>
            <a:r>
              <a:rPr lang="zh-CN" altLang="en-US" dirty="0"/>
              <a:t>替换图片方法：删除图片，点击露出部分中心的图标，选择自己的图片即可。</a:t>
            </a:r>
          </a:p>
        </p:txBody>
      </p:sp>
      <p:sp>
        <p:nvSpPr>
          <p:cNvPr id="21" name="文本占位符 20">
            <a:extLst>
              <a:ext uri="{FF2B5EF4-FFF2-40B4-BE49-F238E27FC236}">
                <a16:creationId xmlns:a16="http://schemas.microsoft.com/office/drawing/2014/main" id="{2A8D4EB0-D27E-4E3D-983B-BA762884DFCB}"/>
              </a:ext>
            </a:extLst>
          </p:cNvPr>
          <p:cNvSpPr>
            <a:spLocks noGrp="1"/>
          </p:cNvSpPr>
          <p:nvPr>
            <p:ph type="body" sz="quarter" idx="16"/>
          </p:nvPr>
        </p:nvSpPr>
        <p:spPr/>
        <p:txBody>
          <a:bodyPr/>
          <a:lstStyle/>
          <a:p>
            <a:r>
              <a:rPr lang="zh-CN" altLang="en-US" dirty="0"/>
              <a:t>替换图片方法：删除图片，点击露出部分中心的图标，选择自己的图片即可。</a:t>
            </a:r>
          </a:p>
        </p:txBody>
      </p:sp>
      <p:sp>
        <p:nvSpPr>
          <p:cNvPr id="22" name="文本占位符 21">
            <a:extLst>
              <a:ext uri="{FF2B5EF4-FFF2-40B4-BE49-F238E27FC236}">
                <a16:creationId xmlns:a16="http://schemas.microsoft.com/office/drawing/2014/main" id="{96ACF885-E7F5-441C-B534-B680B3BB724E}"/>
              </a:ext>
            </a:extLst>
          </p:cNvPr>
          <p:cNvSpPr>
            <a:spLocks noGrp="1"/>
          </p:cNvSpPr>
          <p:nvPr>
            <p:ph type="body" sz="quarter" idx="17"/>
          </p:nvPr>
        </p:nvSpPr>
        <p:spPr/>
        <p:txBody>
          <a:bodyPr/>
          <a:lstStyle/>
          <a:p>
            <a:r>
              <a:rPr lang="zh-CN" altLang="en-US" dirty="0"/>
              <a:t>替换图片方法：删除图片，点击露出部分中心的图标，选择自己的图片即可。</a:t>
            </a:r>
          </a:p>
        </p:txBody>
      </p:sp>
      <p:sp>
        <p:nvSpPr>
          <p:cNvPr id="28" name="矩形: 圆角 27">
            <a:extLst>
              <a:ext uri="{FF2B5EF4-FFF2-40B4-BE49-F238E27FC236}">
                <a16:creationId xmlns:a16="http://schemas.microsoft.com/office/drawing/2014/main" id="{D6B0E2F8-658F-4799-AEAB-29AD65532B04}"/>
              </a:ext>
            </a:extLst>
          </p:cNvPr>
          <p:cNvSpPr/>
          <p:nvPr/>
        </p:nvSpPr>
        <p:spPr>
          <a:xfrm>
            <a:off x="5534025" y="2305050"/>
            <a:ext cx="1123950" cy="1123950"/>
          </a:xfrm>
          <a:prstGeom prst="roundRect">
            <a:avLst>
              <a:gd name="adj" fmla="val 8462"/>
            </a:avLst>
          </a:prstGeom>
          <a:gradFill>
            <a:gsLst>
              <a:gs pos="0">
                <a:schemeClr val="accent2"/>
              </a:gs>
              <a:gs pos="50000">
                <a:schemeClr val="accent3">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D30A2EF8-0B95-476E-BDB7-EC19746C9CDC}"/>
              </a:ext>
            </a:extLst>
          </p:cNvPr>
          <p:cNvSpPr/>
          <p:nvPr/>
        </p:nvSpPr>
        <p:spPr>
          <a:xfrm>
            <a:off x="1920875" y="2305050"/>
            <a:ext cx="1123950" cy="1123950"/>
          </a:xfrm>
          <a:prstGeom prst="roundRect">
            <a:avLst>
              <a:gd name="adj" fmla="val 8462"/>
            </a:avLst>
          </a:prstGeom>
          <a:gradFill>
            <a:gsLst>
              <a:gs pos="0">
                <a:schemeClr val="accent1"/>
              </a:gs>
              <a:gs pos="5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3F38E9E6-A344-4ABB-BFF9-9722F469E7BF}"/>
              </a:ext>
            </a:extLst>
          </p:cNvPr>
          <p:cNvSpPr/>
          <p:nvPr/>
        </p:nvSpPr>
        <p:spPr>
          <a:xfrm>
            <a:off x="9147175" y="2305050"/>
            <a:ext cx="1123950" cy="1123950"/>
          </a:xfrm>
          <a:prstGeom prst="roundRect">
            <a:avLst>
              <a:gd name="adj" fmla="val 8462"/>
            </a:avLst>
          </a:prstGeom>
          <a:gradFill>
            <a:gsLst>
              <a:gs pos="50000">
                <a:schemeClr val="accent3">
                  <a:lumMod val="75000"/>
                </a:schemeClr>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形 18" descr="书籍">
            <a:extLst>
              <a:ext uri="{FF2B5EF4-FFF2-40B4-BE49-F238E27FC236}">
                <a16:creationId xmlns:a16="http://schemas.microsoft.com/office/drawing/2014/main" id="{A9B437F9-6B51-487C-8D4A-7FB7A39805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3511" y="2593104"/>
            <a:ext cx="572133" cy="572132"/>
          </a:xfrm>
          <a:prstGeom prst="rect">
            <a:avLst/>
          </a:prstGeom>
        </p:spPr>
      </p:pic>
      <p:pic>
        <p:nvPicPr>
          <p:cNvPr id="23" name="图形 22" descr="教室">
            <a:extLst>
              <a:ext uri="{FF2B5EF4-FFF2-40B4-BE49-F238E27FC236}">
                <a16:creationId xmlns:a16="http://schemas.microsoft.com/office/drawing/2014/main" id="{26652871-6F16-40AC-B27C-B60D33D992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9934" y="2593104"/>
            <a:ext cx="572133" cy="572132"/>
          </a:xfrm>
          <a:prstGeom prst="rect">
            <a:avLst/>
          </a:prstGeom>
        </p:spPr>
      </p:pic>
      <p:pic>
        <p:nvPicPr>
          <p:cNvPr id="31" name="图形 30" descr="学位帽">
            <a:extLst>
              <a:ext uri="{FF2B5EF4-FFF2-40B4-BE49-F238E27FC236}">
                <a16:creationId xmlns:a16="http://schemas.microsoft.com/office/drawing/2014/main" id="{7C7DF8D4-22B5-4328-AD4E-090060C296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47374" y="2593104"/>
            <a:ext cx="572133" cy="572132"/>
          </a:xfrm>
          <a:prstGeom prst="rect">
            <a:avLst/>
          </a:prstGeom>
        </p:spPr>
      </p:pic>
      <p:sp>
        <p:nvSpPr>
          <p:cNvPr id="4" name="L 形 3">
            <a:extLst>
              <a:ext uri="{FF2B5EF4-FFF2-40B4-BE49-F238E27FC236}">
                <a16:creationId xmlns:a16="http://schemas.microsoft.com/office/drawing/2014/main" id="{ED010FB6-858D-4261-B7C8-474AFCE62432}"/>
              </a:ext>
            </a:extLst>
          </p:cNvPr>
          <p:cNvSpPr/>
          <p:nvPr/>
        </p:nvSpPr>
        <p:spPr>
          <a:xfrm rot="13500000">
            <a:off x="3957413" y="4216002"/>
            <a:ext cx="383660" cy="383660"/>
          </a:xfrm>
          <a:prstGeom prst="corner">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L 形 14">
            <a:extLst>
              <a:ext uri="{FF2B5EF4-FFF2-40B4-BE49-F238E27FC236}">
                <a16:creationId xmlns:a16="http://schemas.microsoft.com/office/drawing/2014/main" id="{B8A29B13-DF25-4D62-B7B5-F51499F31232}"/>
              </a:ext>
            </a:extLst>
          </p:cNvPr>
          <p:cNvSpPr/>
          <p:nvPr/>
        </p:nvSpPr>
        <p:spPr>
          <a:xfrm rot="13500000">
            <a:off x="7710744" y="4216002"/>
            <a:ext cx="383660" cy="383660"/>
          </a:xfrm>
          <a:prstGeom prst="corner">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8307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D48FA1BF-1D22-4E8F-B440-D1A6723DD75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15" b="15"/>
          <a:stretch/>
        </p:blipFill>
        <p:spPr/>
      </p:pic>
      <p:sp>
        <p:nvSpPr>
          <p:cNvPr id="17" name="标题 16">
            <a:extLst>
              <a:ext uri="{FF2B5EF4-FFF2-40B4-BE49-F238E27FC236}">
                <a16:creationId xmlns:a16="http://schemas.microsoft.com/office/drawing/2014/main" id="{80442E30-0E08-42C9-AFF4-494C5E6FA443}"/>
              </a:ext>
            </a:extLst>
          </p:cNvPr>
          <p:cNvSpPr>
            <a:spLocks noGrp="1"/>
          </p:cNvSpPr>
          <p:nvPr>
            <p:ph type="ctrTitle"/>
          </p:nvPr>
        </p:nvSpPr>
        <p:spPr/>
        <p:txBody>
          <a:bodyPr/>
          <a:lstStyle/>
          <a:p>
            <a:r>
              <a:rPr lang="zh-CN" altLang="en-US" dirty="0"/>
              <a:t>温州医科大学研究生</a:t>
            </a:r>
            <a:br>
              <a:rPr lang="en-US" altLang="zh-CN" dirty="0"/>
            </a:br>
            <a:r>
              <a:rPr lang="zh-CN" altLang="en-US" dirty="0"/>
              <a:t>毕业答辩通用</a:t>
            </a:r>
            <a:r>
              <a:rPr lang="en-US" altLang="zh-CN" dirty="0"/>
              <a:t>PPT</a:t>
            </a:r>
            <a:r>
              <a:rPr lang="zh-CN" altLang="en-US" dirty="0"/>
              <a:t>模板</a:t>
            </a:r>
          </a:p>
        </p:txBody>
      </p:sp>
      <p:sp>
        <p:nvSpPr>
          <p:cNvPr id="25" name="日期占位符 24">
            <a:extLst>
              <a:ext uri="{FF2B5EF4-FFF2-40B4-BE49-F238E27FC236}">
                <a16:creationId xmlns:a16="http://schemas.microsoft.com/office/drawing/2014/main" id="{1160C121-35A5-42A0-AE38-C1C0431B0739}"/>
              </a:ext>
            </a:extLst>
          </p:cNvPr>
          <p:cNvSpPr>
            <a:spLocks noGrp="1"/>
          </p:cNvSpPr>
          <p:nvPr>
            <p:ph type="dt" sz="half" idx="10"/>
          </p:nvPr>
        </p:nvSpPr>
        <p:spPr/>
        <p:txBody>
          <a:bodyPr/>
          <a:lstStyle/>
          <a:p>
            <a:fld id="{41F9CEAA-4D95-419E-A24F-4F5DA12FB129}" type="datetime1">
              <a:rPr lang="zh-CN" altLang="en-US" smtClean="0"/>
              <a:pPr/>
              <a:t>2020/4/24</a:t>
            </a:fld>
            <a:endParaRPr lang="zh-CN" altLang="en-US" dirty="0"/>
          </a:p>
        </p:txBody>
      </p:sp>
      <p:sp>
        <p:nvSpPr>
          <p:cNvPr id="10" name="文本占位符 9">
            <a:extLst>
              <a:ext uri="{FF2B5EF4-FFF2-40B4-BE49-F238E27FC236}">
                <a16:creationId xmlns:a16="http://schemas.microsoft.com/office/drawing/2014/main" id="{C4382878-7843-49B1-93FC-CF75CF647014}"/>
              </a:ext>
            </a:extLst>
          </p:cNvPr>
          <p:cNvSpPr>
            <a:spLocks noGrp="1"/>
          </p:cNvSpPr>
          <p:nvPr>
            <p:ph type="body" sz="quarter" idx="14"/>
          </p:nvPr>
        </p:nvSpPr>
        <p:spPr/>
        <p:txBody>
          <a:bodyPr/>
          <a:lstStyle/>
          <a:p>
            <a:r>
              <a:rPr lang="zh-CN" altLang="en-US" dirty="0"/>
              <a:t>张李琦</a:t>
            </a:r>
          </a:p>
        </p:txBody>
      </p:sp>
      <p:sp>
        <p:nvSpPr>
          <p:cNvPr id="15" name="文本占位符 14">
            <a:extLst>
              <a:ext uri="{FF2B5EF4-FFF2-40B4-BE49-F238E27FC236}">
                <a16:creationId xmlns:a16="http://schemas.microsoft.com/office/drawing/2014/main" id="{3C886F74-CB31-4FC9-8DCF-47255712B270}"/>
              </a:ext>
            </a:extLst>
          </p:cNvPr>
          <p:cNvSpPr>
            <a:spLocks noGrp="1"/>
          </p:cNvSpPr>
          <p:nvPr>
            <p:ph type="body" sz="quarter" idx="15"/>
          </p:nvPr>
        </p:nvSpPr>
        <p:spPr/>
        <p:txBody>
          <a:bodyPr/>
          <a:lstStyle/>
          <a:p>
            <a:r>
              <a:rPr lang="zh-CN" altLang="en-US" dirty="0"/>
              <a:t>临床检验诊断学</a:t>
            </a:r>
          </a:p>
        </p:txBody>
      </p:sp>
      <p:sp>
        <p:nvSpPr>
          <p:cNvPr id="19" name="文本占位符 18">
            <a:extLst>
              <a:ext uri="{FF2B5EF4-FFF2-40B4-BE49-F238E27FC236}">
                <a16:creationId xmlns:a16="http://schemas.microsoft.com/office/drawing/2014/main" id="{52F31DAF-6FB3-45B0-B176-5CAE287FE926}"/>
              </a:ext>
            </a:extLst>
          </p:cNvPr>
          <p:cNvSpPr>
            <a:spLocks noGrp="1"/>
          </p:cNvSpPr>
          <p:nvPr>
            <p:ph type="body" sz="quarter" idx="16"/>
          </p:nvPr>
        </p:nvSpPr>
        <p:spPr/>
        <p:txBody>
          <a:bodyPr/>
          <a:lstStyle/>
          <a:p>
            <a:r>
              <a:rPr lang="zh-CN" altLang="en-US" dirty="0"/>
              <a:t>不李不李</a:t>
            </a:r>
          </a:p>
        </p:txBody>
      </p:sp>
      <p:sp>
        <p:nvSpPr>
          <p:cNvPr id="8" name="文本占位符 7">
            <a:extLst>
              <a:ext uri="{FF2B5EF4-FFF2-40B4-BE49-F238E27FC236}">
                <a16:creationId xmlns:a16="http://schemas.microsoft.com/office/drawing/2014/main" id="{15C1E578-77B4-40FB-8886-F5383031862C}"/>
              </a:ext>
            </a:extLst>
          </p:cNvPr>
          <p:cNvSpPr>
            <a:spLocks noGrp="1"/>
          </p:cNvSpPr>
          <p:nvPr>
            <p:ph type="body" sz="quarter" idx="18"/>
          </p:nvPr>
        </p:nvSpPr>
        <p:spPr/>
        <p:txBody>
          <a:bodyPr/>
          <a:lstStyle/>
          <a:p>
            <a:r>
              <a:rPr lang="zh-CN" altLang="en-US" dirty="0"/>
              <a:t>姓名</a:t>
            </a:r>
          </a:p>
        </p:txBody>
      </p:sp>
      <p:sp>
        <p:nvSpPr>
          <p:cNvPr id="9" name="文本占位符 8">
            <a:extLst>
              <a:ext uri="{FF2B5EF4-FFF2-40B4-BE49-F238E27FC236}">
                <a16:creationId xmlns:a16="http://schemas.microsoft.com/office/drawing/2014/main" id="{740DC91A-E535-47C3-80E8-E9F7CAA8F771}"/>
              </a:ext>
            </a:extLst>
          </p:cNvPr>
          <p:cNvSpPr>
            <a:spLocks noGrp="1"/>
          </p:cNvSpPr>
          <p:nvPr>
            <p:ph type="body" sz="quarter" idx="19"/>
          </p:nvPr>
        </p:nvSpPr>
        <p:spPr/>
        <p:txBody>
          <a:bodyPr/>
          <a:lstStyle/>
          <a:p>
            <a:r>
              <a:rPr lang="zh-CN" altLang="en-US" dirty="0"/>
              <a:t>专业</a:t>
            </a:r>
          </a:p>
        </p:txBody>
      </p:sp>
      <p:sp>
        <p:nvSpPr>
          <p:cNvPr id="11" name="文本占位符 10">
            <a:extLst>
              <a:ext uri="{FF2B5EF4-FFF2-40B4-BE49-F238E27FC236}">
                <a16:creationId xmlns:a16="http://schemas.microsoft.com/office/drawing/2014/main" id="{4B7BC2E4-D0C6-4B33-8C60-8FFBAA2149A7}"/>
              </a:ext>
            </a:extLst>
          </p:cNvPr>
          <p:cNvSpPr>
            <a:spLocks noGrp="1"/>
          </p:cNvSpPr>
          <p:nvPr>
            <p:ph type="body" sz="quarter" idx="20"/>
          </p:nvPr>
        </p:nvSpPr>
        <p:spPr/>
        <p:txBody>
          <a:bodyPr/>
          <a:lstStyle/>
          <a:p>
            <a:r>
              <a:rPr lang="zh-CN" altLang="en-US" dirty="0"/>
              <a:t>导师</a:t>
            </a:r>
          </a:p>
        </p:txBody>
      </p:sp>
      <p:grpSp>
        <p:nvGrpSpPr>
          <p:cNvPr id="18" name="组合 17">
            <a:extLst>
              <a:ext uri="{FF2B5EF4-FFF2-40B4-BE49-F238E27FC236}">
                <a16:creationId xmlns:a16="http://schemas.microsoft.com/office/drawing/2014/main" id="{F177ED80-B46A-4845-8298-8316CD0C58B9}"/>
              </a:ext>
            </a:extLst>
          </p:cNvPr>
          <p:cNvGrpSpPr/>
          <p:nvPr/>
        </p:nvGrpSpPr>
        <p:grpSpPr>
          <a:xfrm>
            <a:off x="660400" y="285623"/>
            <a:ext cx="2536399" cy="743077"/>
            <a:chOff x="1216845" y="1079500"/>
            <a:chExt cx="5065424" cy="1483995"/>
          </a:xfrm>
        </p:grpSpPr>
        <p:grpSp>
          <p:nvGrpSpPr>
            <p:cNvPr id="31" name="图形 1">
              <a:extLst>
                <a:ext uri="{FF2B5EF4-FFF2-40B4-BE49-F238E27FC236}">
                  <a16:creationId xmlns:a16="http://schemas.microsoft.com/office/drawing/2014/main" id="{21C6683C-F4F0-47A5-B694-81C9E2E92141}"/>
                </a:ext>
              </a:extLst>
            </p:cNvPr>
            <p:cNvGrpSpPr/>
            <p:nvPr/>
          </p:nvGrpSpPr>
          <p:grpSpPr>
            <a:xfrm>
              <a:off x="2748704" y="2079625"/>
              <a:ext cx="3531869" cy="177164"/>
              <a:chOff x="2748704" y="2079625"/>
              <a:chExt cx="3531869" cy="177164"/>
            </a:xfrm>
            <a:solidFill>
              <a:srgbClr val="3E3A39"/>
            </a:solidFill>
          </p:grpSpPr>
          <p:sp>
            <p:nvSpPr>
              <p:cNvPr id="32" name="任意多边形: 形状 31">
                <a:extLst>
                  <a:ext uri="{FF2B5EF4-FFF2-40B4-BE49-F238E27FC236}">
                    <a16:creationId xmlns:a16="http://schemas.microsoft.com/office/drawing/2014/main" id="{60840113-7269-4B83-A94D-75B557091D96}"/>
                  </a:ext>
                </a:extLst>
              </p:cNvPr>
              <p:cNvSpPr/>
              <p:nvPr/>
            </p:nvSpPr>
            <p:spPr>
              <a:xfrm>
                <a:off x="5043276" y="2085339"/>
                <a:ext cx="130492" cy="171450"/>
              </a:xfrm>
              <a:custGeom>
                <a:avLst/>
                <a:gdLst>
                  <a:gd name="connsiteX0" fmla="*/ 104775 w 130492"/>
                  <a:gd name="connsiteY0" fmla="*/ 102870 h 171450"/>
                  <a:gd name="connsiteX1" fmla="*/ 95250 w 130492"/>
                  <a:gd name="connsiteY1" fmla="*/ 137160 h 171450"/>
                  <a:gd name="connsiteX2" fmla="*/ 64770 w 130492"/>
                  <a:gd name="connsiteY2" fmla="*/ 147638 h 171450"/>
                  <a:gd name="connsiteX3" fmla="*/ 34290 w 130492"/>
                  <a:gd name="connsiteY3" fmla="*/ 137160 h 171450"/>
                  <a:gd name="connsiteX4" fmla="*/ 24765 w 130492"/>
                  <a:gd name="connsiteY4" fmla="*/ 102870 h 171450"/>
                  <a:gd name="connsiteX5" fmla="*/ 24765 w 130492"/>
                  <a:gd name="connsiteY5" fmla="*/ 0 h 171450"/>
                  <a:gd name="connsiteX6" fmla="*/ 0 w 130492"/>
                  <a:gd name="connsiteY6" fmla="*/ 0 h 171450"/>
                  <a:gd name="connsiteX7" fmla="*/ 0 w 130492"/>
                  <a:gd name="connsiteY7" fmla="*/ 102870 h 171450"/>
                  <a:gd name="connsiteX8" fmla="*/ 16192 w 130492"/>
                  <a:gd name="connsiteY8" fmla="*/ 154305 h 171450"/>
                  <a:gd name="connsiteX9" fmla="*/ 64770 w 130492"/>
                  <a:gd name="connsiteY9" fmla="*/ 171450 h 171450"/>
                  <a:gd name="connsiteX10" fmla="*/ 114300 w 130492"/>
                  <a:gd name="connsiteY10" fmla="*/ 154305 h 171450"/>
                  <a:gd name="connsiteX11" fmla="*/ 130492 w 130492"/>
                  <a:gd name="connsiteY11" fmla="*/ 102870 h 171450"/>
                  <a:gd name="connsiteX12" fmla="*/ 130492 w 130492"/>
                  <a:gd name="connsiteY12" fmla="*/ 0 h 171450"/>
                  <a:gd name="connsiteX13" fmla="*/ 105727 w 130492"/>
                  <a:gd name="connsiteY13" fmla="*/ 0 h 171450"/>
                  <a:gd name="connsiteX14" fmla="*/ 105727 w 130492"/>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492" h="171450">
                    <a:moveTo>
                      <a:pt x="104775" y="102870"/>
                    </a:moveTo>
                    <a:cubicBezTo>
                      <a:pt x="104775" y="118110"/>
                      <a:pt x="101917" y="129540"/>
                      <a:pt x="95250" y="137160"/>
                    </a:cubicBezTo>
                    <a:cubicBezTo>
                      <a:pt x="88582" y="143827"/>
                      <a:pt x="78105" y="147638"/>
                      <a:pt x="64770" y="147638"/>
                    </a:cubicBezTo>
                    <a:cubicBezTo>
                      <a:pt x="50482" y="147638"/>
                      <a:pt x="40005" y="143827"/>
                      <a:pt x="34290" y="137160"/>
                    </a:cubicBezTo>
                    <a:cubicBezTo>
                      <a:pt x="27622" y="130493"/>
                      <a:pt x="24765" y="118110"/>
                      <a:pt x="24765" y="102870"/>
                    </a:cubicBezTo>
                    <a:lnTo>
                      <a:pt x="24765" y="0"/>
                    </a:lnTo>
                    <a:lnTo>
                      <a:pt x="0" y="0"/>
                    </a:lnTo>
                    <a:lnTo>
                      <a:pt x="0" y="102870"/>
                    </a:lnTo>
                    <a:cubicBezTo>
                      <a:pt x="0" y="125730"/>
                      <a:pt x="5715" y="142875"/>
                      <a:pt x="16192" y="154305"/>
                    </a:cubicBezTo>
                    <a:cubicBezTo>
                      <a:pt x="26670" y="165735"/>
                      <a:pt x="43815" y="171450"/>
                      <a:pt x="64770" y="171450"/>
                    </a:cubicBezTo>
                    <a:cubicBezTo>
                      <a:pt x="86677" y="171450"/>
                      <a:pt x="102870" y="165735"/>
                      <a:pt x="114300" y="154305"/>
                    </a:cubicBezTo>
                    <a:cubicBezTo>
                      <a:pt x="124777" y="142875"/>
                      <a:pt x="130492" y="125730"/>
                      <a:pt x="130492" y="102870"/>
                    </a:cubicBezTo>
                    <a:lnTo>
                      <a:pt x="130492" y="0"/>
                    </a:lnTo>
                    <a:lnTo>
                      <a:pt x="105727" y="0"/>
                    </a:lnTo>
                    <a:lnTo>
                      <a:pt x="105727" y="102870"/>
                    </a:lnTo>
                    <a:close/>
                  </a:path>
                </a:pathLst>
              </a:custGeom>
              <a:solidFill>
                <a:srgbClr val="3E3A39"/>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FF5F881-194A-4EE1-8174-FCCBBCE91DD0}"/>
                  </a:ext>
                </a:extLst>
              </p:cNvPr>
              <p:cNvSpPr/>
              <p:nvPr/>
            </p:nvSpPr>
            <p:spPr>
              <a:xfrm>
                <a:off x="3778356" y="2085339"/>
                <a:ext cx="129540" cy="171450"/>
              </a:xfrm>
              <a:custGeom>
                <a:avLst/>
                <a:gdLst>
                  <a:gd name="connsiteX0" fmla="*/ 104775 w 129540"/>
                  <a:gd name="connsiteY0" fmla="*/ 102870 h 171450"/>
                  <a:gd name="connsiteX1" fmla="*/ 95250 w 129540"/>
                  <a:gd name="connsiteY1" fmla="*/ 137160 h 171450"/>
                  <a:gd name="connsiteX2" fmla="*/ 64770 w 129540"/>
                  <a:gd name="connsiteY2" fmla="*/ 147638 h 171450"/>
                  <a:gd name="connsiteX3" fmla="*/ 34290 w 129540"/>
                  <a:gd name="connsiteY3" fmla="*/ 137160 h 171450"/>
                  <a:gd name="connsiteX4" fmla="*/ 24765 w 129540"/>
                  <a:gd name="connsiteY4" fmla="*/ 102870 h 171450"/>
                  <a:gd name="connsiteX5" fmla="*/ 24765 w 129540"/>
                  <a:gd name="connsiteY5" fmla="*/ 0 h 171450"/>
                  <a:gd name="connsiteX6" fmla="*/ 0 w 129540"/>
                  <a:gd name="connsiteY6" fmla="*/ 0 h 171450"/>
                  <a:gd name="connsiteX7" fmla="*/ 0 w 129540"/>
                  <a:gd name="connsiteY7" fmla="*/ 102870 h 171450"/>
                  <a:gd name="connsiteX8" fmla="*/ 16193 w 129540"/>
                  <a:gd name="connsiteY8" fmla="*/ 154305 h 171450"/>
                  <a:gd name="connsiteX9" fmla="*/ 64770 w 129540"/>
                  <a:gd name="connsiteY9" fmla="*/ 171450 h 171450"/>
                  <a:gd name="connsiteX10" fmla="*/ 113347 w 129540"/>
                  <a:gd name="connsiteY10" fmla="*/ 154305 h 171450"/>
                  <a:gd name="connsiteX11" fmla="*/ 129540 w 129540"/>
                  <a:gd name="connsiteY11" fmla="*/ 102870 h 171450"/>
                  <a:gd name="connsiteX12" fmla="*/ 129540 w 129540"/>
                  <a:gd name="connsiteY12" fmla="*/ 0 h 171450"/>
                  <a:gd name="connsiteX13" fmla="*/ 104775 w 129540"/>
                  <a:gd name="connsiteY13" fmla="*/ 0 h 171450"/>
                  <a:gd name="connsiteX14" fmla="*/ 104775 w 129540"/>
                  <a:gd name="connsiteY14" fmla="*/ 102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40" h="171450">
                    <a:moveTo>
                      <a:pt x="104775" y="102870"/>
                    </a:moveTo>
                    <a:cubicBezTo>
                      <a:pt x="104775" y="118110"/>
                      <a:pt x="101918" y="129540"/>
                      <a:pt x="95250" y="137160"/>
                    </a:cubicBezTo>
                    <a:cubicBezTo>
                      <a:pt x="88583" y="143827"/>
                      <a:pt x="78105" y="147638"/>
                      <a:pt x="64770" y="147638"/>
                    </a:cubicBezTo>
                    <a:cubicBezTo>
                      <a:pt x="50483" y="147638"/>
                      <a:pt x="40005" y="143827"/>
                      <a:pt x="34290" y="137160"/>
                    </a:cubicBezTo>
                    <a:cubicBezTo>
                      <a:pt x="27622" y="130493"/>
                      <a:pt x="24765" y="118110"/>
                      <a:pt x="24765" y="102870"/>
                    </a:cubicBezTo>
                    <a:lnTo>
                      <a:pt x="24765" y="0"/>
                    </a:lnTo>
                    <a:lnTo>
                      <a:pt x="0" y="0"/>
                    </a:lnTo>
                    <a:lnTo>
                      <a:pt x="0" y="102870"/>
                    </a:lnTo>
                    <a:cubicBezTo>
                      <a:pt x="0" y="125730"/>
                      <a:pt x="5715" y="142875"/>
                      <a:pt x="16193" y="154305"/>
                    </a:cubicBezTo>
                    <a:cubicBezTo>
                      <a:pt x="26670" y="165735"/>
                      <a:pt x="43815" y="171450"/>
                      <a:pt x="64770" y="171450"/>
                    </a:cubicBezTo>
                    <a:cubicBezTo>
                      <a:pt x="86678" y="171450"/>
                      <a:pt x="102870" y="165735"/>
                      <a:pt x="113347" y="154305"/>
                    </a:cubicBezTo>
                    <a:cubicBezTo>
                      <a:pt x="123825" y="142875"/>
                      <a:pt x="129540" y="125730"/>
                      <a:pt x="129540" y="102870"/>
                    </a:cubicBezTo>
                    <a:lnTo>
                      <a:pt x="129540" y="0"/>
                    </a:lnTo>
                    <a:lnTo>
                      <a:pt x="104775" y="0"/>
                    </a:lnTo>
                    <a:lnTo>
                      <a:pt x="104775" y="102870"/>
                    </a:lnTo>
                    <a:close/>
                  </a:path>
                </a:pathLst>
              </a:custGeom>
              <a:solidFill>
                <a:srgbClr val="3E3A39"/>
              </a:solidFill>
              <a:ln w="9525"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68454F1-66CC-403D-9B80-5C38A7D0E98B}"/>
                  </a:ext>
                </a:extLst>
              </p:cNvPr>
              <p:cNvSpPr/>
              <p:nvPr/>
            </p:nvSpPr>
            <p:spPr>
              <a:xfrm>
                <a:off x="5202343" y="2084387"/>
                <a:ext cx="141922" cy="167639"/>
              </a:xfrm>
              <a:custGeom>
                <a:avLst/>
                <a:gdLst>
                  <a:gd name="connsiteX0" fmla="*/ 23813 w 141922"/>
                  <a:gd name="connsiteY0" fmla="*/ 50483 h 167639"/>
                  <a:gd name="connsiteX1" fmla="*/ 132397 w 141922"/>
                  <a:gd name="connsiteY1" fmla="*/ 167640 h 167639"/>
                  <a:gd name="connsiteX2" fmla="*/ 141922 w 141922"/>
                  <a:gd name="connsiteY2" fmla="*/ 167640 h 167639"/>
                  <a:gd name="connsiteX3" fmla="*/ 141922 w 141922"/>
                  <a:gd name="connsiteY3" fmla="*/ 0 h 167639"/>
                  <a:gd name="connsiteX4" fmla="*/ 118110 w 141922"/>
                  <a:gd name="connsiteY4" fmla="*/ 0 h 167639"/>
                  <a:gd name="connsiteX5" fmla="*/ 118110 w 141922"/>
                  <a:gd name="connsiteY5" fmla="*/ 119063 h 167639"/>
                  <a:gd name="connsiteX6" fmla="*/ 10478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7" y="167640"/>
                    </a:lnTo>
                    <a:lnTo>
                      <a:pt x="141922" y="167640"/>
                    </a:lnTo>
                    <a:lnTo>
                      <a:pt x="141922" y="0"/>
                    </a:lnTo>
                    <a:lnTo>
                      <a:pt x="118110" y="0"/>
                    </a:lnTo>
                    <a:lnTo>
                      <a:pt x="118110" y="119063"/>
                    </a:lnTo>
                    <a:lnTo>
                      <a:pt x="10478"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EB305AC8-9D84-4BD1-8F28-88F5D9A1221E}"/>
                  </a:ext>
                </a:extLst>
              </p:cNvPr>
              <p:cNvSpPr/>
              <p:nvPr/>
            </p:nvSpPr>
            <p:spPr>
              <a:xfrm>
                <a:off x="5378556"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7936E1BC-D06D-4661-81E7-CB548B2C0883}"/>
                  </a:ext>
                </a:extLst>
              </p:cNvPr>
              <p:cNvSpPr/>
              <p:nvPr/>
            </p:nvSpPr>
            <p:spPr>
              <a:xfrm>
                <a:off x="4871826" y="2084387"/>
                <a:ext cx="85725" cy="167639"/>
              </a:xfrm>
              <a:custGeom>
                <a:avLst/>
                <a:gdLst>
                  <a:gd name="connsiteX0" fmla="*/ 85725 w 85725"/>
                  <a:gd name="connsiteY0" fmla="*/ 143827 h 167639"/>
                  <a:gd name="connsiteX1" fmla="*/ 24765 w 85725"/>
                  <a:gd name="connsiteY1" fmla="*/ 143827 h 167639"/>
                  <a:gd name="connsiteX2" fmla="*/ 24765 w 85725"/>
                  <a:gd name="connsiteY2" fmla="*/ 0 h 167639"/>
                  <a:gd name="connsiteX3" fmla="*/ 0 w 85725"/>
                  <a:gd name="connsiteY3" fmla="*/ 0 h 167639"/>
                  <a:gd name="connsiteX4" fmla="*/ 0 w 85725"/>
                  <a:gd name="connsiteY4" fmla="*/ 167640 h 167639"/>
                  <a:gd name="connsiteX5" fmla="*/ 85725 w 85725"/>
                  <a:gd name="connsiteY5"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67639">
                    <a:moveTo>
                      <a:pt x="85725" y="143827"/>
                    </a:moveTo>
                    <a:lnTo>
                      <a:pt x="24765" y="143827"/>
                    </a:lnTo>
                    <a:lnTo>
                      <a:pt x="24765" y="0"/>
                    </a:lnTo>
                    <a:lnTo>
                      <a:pt x="0" y="0"/>
                    </a:lnTo>
                    <a:lnTo>
                      <a:pt x="0" y="167640"/>
                    </a:lnTo>
                    <a:lnTo>
                      <a:pt x="85725" y="167640"/>
                    </a:lnTo>
                    <a:close/>
                  </a:path>
                </a:pathLst>
              </a:custGeom>
              <a:solidFill>
                <a:srgbClr val="3E3A39"/>
              </a:solid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3004C2B7-4D6B-4107-8B0A-461D98FFC013}"/>
                  </a:ext>
                </a:extLst>
              </p:cNvPr>
              <p:cNvSpPr/>
              <p:nvPr/>
            </p:nvSpPr>
            <p:spPr>
              <a:xfrm>
                <a:off x="5587153" y="2084387"/>
                <a:ext cx="98107" cy="167639"/>
              </a:xfrm>
              <a:custGeom>
                <a:avLst/>
                <a:gdLst>
                  <a:gd name="connsiteX0" fmla="*/ 98108 w 98107"/>
                  <a:gd name="connsiteY0" fmla="*/ 143827 h 167639"/>
                  <a:gd name="connsiteX1" fmla="*/ 24765 w 98107"/>
                  <a:gd name="connsiteY1" fmla="*/ 143827 h 167639"/>
                  <a:gd name="connsiteX2" fmla="*/ 24765 w 98107"/>
                  <a:gd name="connsiteY2" fmla="*/ 87630 h 167639"/>
                  <a:gd name="connsiteX3" fmla="*/ 98108 w 98107"/>
                  <a:gd name="connsiteY3" fmla="*/ 87630 h 167639"/>
                  <a:gd name="connsiteX4" fmla="*/ 98108 w 98107"/>
                  <a:gd name="connsiteY4" fmla="*/ 63817 h 167639"/>
                  <a:gd name="connsiteX5" fmla="*/ 24765 w 98107"/>
                  <a:gd name="connsiteY5" fmla="*/ 63817 h 167639"/>
                  <a:gd name="connsiteX6" fmla="*/ 24765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4765" y="143827"/>
                    </a:lnTo>
                    <a:lnTo>
                      <a:pt x="24765" y="87630"/>
                    </a:lnTo>
                    <a:lnTo>
                      <a:pt x="98108" y="87630"/>
                    </a:lnTo>
                    <a:lnTo>
                      <a:pt x="98108" y="63817"/>
                    </a:lnTo>
                    <a:lnTo>
                      <a:pt x="24765" y="63817"/>
                    </a:lnTo>
                    <a:lnTo>
                      <a:pt x="24765"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6B2F1D8F-78CF-424F-B261-072C1D39BCE8}"/>
                  </a:ext>
                </a:extLst>
              </p:cNvPr>
              <p:cNvSpPr/>
              <p:nvPr/>
            </p:nvSpPr>
            <p:spPr>
              <a:xfrm>
                <a:off x="4698471" y="2085339"/>
                <a:ext cx="156209" cy="166687"/>
              </a:xfrm>
              <a:custGeom>
                <a:avLst/>
                <a:gdLst>
                  <a:gd name="connsiteX0" fmla="*/ 48578 w 156209"/>
                  <a:gd name="connsiteY0" fmla="*/ 117158 h 166687"/>
                  <a:gd name="connsiteX1" fmla="*/ 108585 w 156209"/>
                  <a:gd name="connsiteY1" fmla="*/ 117158 h 166687"/>
                  <a:gd name="connsiteX2" fmla="*/ 129540 w 156209"/>
                  <a:gd name="connsiteY2" fmla="*/ 166688 h 166687"/>
                  <a:gd name="connsiteX3" fmla="*/ 156210 w 156209"/>
                  <a:gd name="connsiteY3" fmla="*/ 166688 h 166687"/>
                  <a:gd name="connsiteX4" fmla="*/ 82868 w 156209"/>
                  <a:gd name="connsiteY4" fmla="*/ 0 h 166687"/>
                  <a:gd name="connsiteX5" fmla="*/ 73343 w 156209"/>
                  <a:gd name="connsiteY5" fmla="*/ 0 h 166687"/>
                  <a:gd name="connsiteX6" fmla="*/ 0 w 156209"/>
                  <a:gd name="connsiteY6" fmla="*/ 166688 h 166687"/>
                  <a:gd name="connsiteX7" fmla="*/ 26670 w 156209"/>
                  <a:gd name="connsiteY7" fmla="*/ 166688 h 166687"/>
                  <a:gd name="connsiteX8" fmla="*/ 48578 w 156209"/>
                  <a:gd name="connsiteY8" fmla="*/ 117158 h 166687"/>
                  <a:gd name="connsiteX9" fmla="*/ 78105 w 156209"/>
                  <a:gd name="connsiteY9" fmla="*/ 44768 h 166687"/>
                  <a:gd name="connsiteX10" fmla="*/ 100013 w 156209"/>
                  <a:gd name="connsiteY10" fmla="*/ 94298 h 166687"/>
                  <a:gd name="connsiteX11" fmla="*/ 57150 w 156209"/>
                  <a:gd name="connsiteY11" fmla="*/ 94298 h 166687"/>
                  <a:gd name="connsiteX12" fmla="*/ 78105 w 156209"/>
                  <a:gd name="connsiteY12" fmla="*/ 4476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09" h="166687">
                    <a:moveTo>
                      <a:pt x="48578" y="117158"/>
                    </a:moveTo>
                    <a:lnTo>
                      <a:pt x="108585" y="117158"/>
                    </a:lnTo>
                    <a:lnTo>
                      <a:pt x="129540" y="166688"/>
                    </a:lnTo>
                    <a:lnTo>
                      <a:pt x="156210" y="166688"/>
                    </a:lnTo>
                    <a:lnTo>
                      <a:pt x="82868" y="0"/>
                    </a:lnTo>
                    <a:lnTo>
                      <a:pt x="73343" y="0"/>
                    </a:lnTo>
                    <a:lnTo>
                      <a:pt x="0" y="166688"/>
                    </a:lnTo>
                    <a:lnTo>
                      <a:pt x="26670" y="166688"/>
                    </a:lnTo>
                    <a:lnTo>
                      <a:pt x="48578" y="117158"/>
                    </a:lnTo>
                    <a:close/>
                    <a:moveTo>
                      <a:pt x="78105" y="44768"/>
                    </a:moveTo>
                    <a:lnTo>
                      <a:pt x="100013" y="94298"/>
                    </a:lnTo>
                    <a:lnTo>
                      <a:pt x="57150" y="94298"/>
                    </a:lnTo>
                    <a:lnTo>
                      <a:pt x="78105" y="44768"/>
                    </a:lnTo>
                    <a:close/>
                  </a:path>
                </a:pathLst>
              </a:custGeom>
              <a:solidFill>
                <a:srgbClr val="3E3A39"/>
              </a:solid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7EAD797D-DEF2-44DD-A08C-7963F459491C}"/>
                  </a:ext>
                </a:extLst>
              </p:cNvPr>
              <p:cNvSpPr/>
              <p:nvPr/>
            </p:nvSpPr>
            <p:spPr>
              <a:xfrm>
                <a:off x="5971964"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E7F1D56A-67AD-470E-AFA8-74879983F1D3}"/>
                  </a:ext>
                </a:extLst>
              </p:cNvPr>
              <p:cNvSpPr/>
              <p:nvPr/>
            </p:nvSpPr>
            <p:spPr>
              <a:xfrm>
                <a:off x="6017684" y="2084387"/>
                <a:ext cx="116205" cy="167639"/>
              </a:xfrm>
              <a:custGeom>
                <a:avLst/>
                <a:gdLst>
                  <a:gd name="connsiteX0" fmla="*/ 45720 w 116205"/>
                  <a:gd name="connsiteY0" fmla="*/ 167640 h 167639"/>
                  <a:gd name="connsiteX1" fmla="*/ 70485 w 116205"/>
                  <a:gd name="connsiteY1" fmla="*/ 167640 h 167639"/>
                  <a:gd name="connsiteX2" fmla="*/ 70485 w 116205"/>
                  <a:gd name="connsiteY2" fmla="*/ 23813 h 167639"/>
                  <a:gd name="connsiteX3" fmla="*/ 116205 w 116205"/>
                  <a:gd name="connsiteY3" fmla="*/ 23813 h 167639"/>
                  <a:gd name="connsiteX4" fmla="*/ 116205 w 116205"/>
                  <a:gd name="connsiteY4" fmla="*/ 0 h 167639"/>
                  <a:gd name="connsiteX5" fmla="*/ 0 w 116205"/>
                  <a:gd name="connsiteY5" fmla="*/ 0 h 167639"/>
                  <a:gd name="connsiteX6" fmla="*/ 0 w 116205"/>
                  <a:gd name="connsiteY6" fmla="*/ 23813 h 167639"/>
                  <a:gd name="connsiteX7" fmla="*/ 45720 w 116205"/>
                  <a:gd name="connsiteY7" fmla="*/ 23813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 h="167639">
                    <a:moveTo>
                      <a:pt x="45720" y="167640"/>
                    </a:moveTo>
                    <a:lnTo>
                      <a:pt x="70485" y="167640"/>
                    </a:lnTo>
                    <a:lnTo>
                      <a:pt x="70485" y="23813"/>
                    </a:lnTo>
                    <a:lnTo>
                      <a:pt x="116205" y="23813"/>
                    </a:lnTo>
                    <a:lnTo>
                      <a:pt x="116205" y="0"/>
                    </a:lnTo>
                    <a:lnTo>
                      <a:pt x="0" y="0"/>
                    </a:lnTo>
                    <a:lnTo>
                      <a:pt x="0" y="23813"/>
                    </a:lnTo>
                    <a:lnTo>
                      <a:pt x="45720" y="23813"/>
                    </a:lnTo>
                    <a:close/>
                  </a:path>
                </a:pathLst>
              </a:custGeom>
              <a:solidFill>
                <a:srgbClr val="3E3A39"/>
              </a:solid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DD6770F5-AD85-48D6-A296-AF7EF89135D1}"/>
                  </a:ext>
                </a:extLst>
              </p:cNvPr>
              <p:cNvSpPr/>
              <p:nvPr/>
            </p:nvSpPr>
            <p:spPr>
              <a:xfrm>
                <a:off x="5839566" y="2081529"/>
                <a:ext cx="106680" cy="175260"/>
              </a:xfrm>
              <a:custGeom>
                <a:avLst/>
                <a:gdLst>
                  <a:gd name="connsiteX0" fmla="*/ 52388 w 106680"/>
                  <a:gd name="connsiteY0" fmla="*/ 152400 h 175260"/>
                  <a:gd name="connsiteX1" fmla="*/ 34290 w 106680"/>
                  <a:gd name="connsiteY1" fmla="*/ 145733 h 175260"/>
                  <a:gd name="connsiteX2" fmla="*/ 23813 w 106680"/>
                  <a:gd name="connsiteY2" fmla="*/ 124778 h 175260"/>
                  <a:gd name="connsiteX3" fmla="*/ 22860 w 106680"/>
                  <a:gd name="connsiteY3" fmla="*/ 121920 h 175260"/>
                  <a:gd name="connsiteX4" fmla="*/ 0 w 106680"/>
                  <a:gd name="connsiteY4" fmla="*/ 133350 h 175260"/>
                  <a:gd name="connsiteX5" fmla="*/ 953 w 106680"/>
                  <a:gd name="connsiteY5" fmla="*/ 135255 h 175260"/>
                  <a:gd name="connsiteX6" fmla="*/ 19050 w 106680"/>
                  <a:gd name="connsiteY6" fmla="*/ 164783 h 175260"/>
                  <a:gd name="connsiteX7" fmla="*/ 52388 w 106680"/>
                  <a:gd name="connsiteY7" fmla="*/ 175260 h 175260"/>
                  <a:gd name="connsiteX8" fmla="*/ 91440 w 106680"/>
                  <a:gd name="connsiteY8" fmla="*/ 160973 h 175260"/>
                  <a:gd name="connsiteX9" fmla="*/ 106680 w 106680"/>
                  <a:gd name="connsiteY9" fmla="*/ 122873 h 175260"/>
                  <a:gd name="connsiteX10" fmla="*/ 98108 w 106680"/>
                  <a:gd name="connsiteY10" fmla="*/ 95250 h 175260"/>
                  <a:gd name="connsiteX11" fmla="*/ 73343 w 106680"/>
                  <a:gd name="connsiteY11" fmla="*/ 76200 h 175260"/>
                  <a:gd name="connsiteX12" fmla="*/ 50483 w 106680"/>
                  <a:gd name="connsiteY12" fmla="*/ 65723 h 175260"/>
                  <a:gd name="connsiteX13" fmla="*/ 35243 w 106680"/>
                  <a:gd name="connsiteY13" fmla="*/ 55245 h 175260"/>
                  <a:gd name="connsiteX14" fmla="*/ 30480 w 106680"/>
                  <a:gd name="connsiteY14" fmla="*/ 41910 h 175260"/>
                  <a:gd name="connsiteX15" fmla="*/ 36195 w 106680"/>
                  <a:gd name="connsiteY15" fmla="*/ 26670 h 175260"/>
                  <a:gd name="connsiteX16" fmla="*/ 52388 w 106680"/>
                  <a:gd name="connsiteY16" fmla="*/ 20955 h 175260"/>
                  <a:gd name="connsiteX17" fmla="*/ 65723 w 106680"/>
                  <a:gd name="connsiteY17" fmla="*/ 24765 h 175260"/>
                  <a:gd name="connsiteX18" fmla="*/ 77153 w 106680"/>
                  <a:gd name="connsiteY18" fmla="*/ 38100 h 175260"/>
                  <a:gd name="connsiteX19" fmla="*/ 78105 w 106680"/>
                  <a:gd name="connsiteY19" fmla="*/ 40958 h 175260"/>
                  <a:gd name="connsiteX20" fmla="*/ 98108 w 106680"/>
                  <a:gd name="connsiteY20" fmla="*/ 27623 h 175260"/>
                  <a:gd name="connsiteX21" fmla="*/ 97155 w 106680"/>
                  <a:gd name="connsiteY21" fmla="*/ 25718 h 175260"/>
                  <a:gd name="connsiteX22" fmla="*/ 79058 w 106680"/>
                  <a:gd name="connsiteY22" fmla="*/ 6668 h 175260"/>
                  <a:gd name="connsiteX23" fmla="*/ 52388 w 106680"/>
                  <a:gd name="connsiteY23" fmla="*/ 0 h 175260"/>
                  <a:gd name="connsiteX24" fmla="*/ 18098 w 106680"/>
                  <a:gd name="connsiteY24" fmla="*/ 12383 h 175260"/>
                  <a:gd name="connsiteX25" fmla="*/ 4763 w 106680"/>
                  <a:gd name="connsiteY25" fmla="*/ 42863 h 175260"/>
                  <a:gd name="connsiteX26" fmla="*/ 13335 w 106680"/>
                  <a:gd name="connsiteY26" fmla="*/ 69533 h 175260"/>
                  <a:gd name="connsiteX27" fmla="*/ 38100 w 106680"/>
                  <a:gd name="connsiteY27" fmla="*/ 87630 h 175260"/>
                  <a:gd name="connsiteX28" fmla="*/ 58103 w 106680"/>
                  <a:gd name="connsiteY28" fmla="*/ 96203 h 175260"/>
                  <a:gd name="connsiteX29" fmla="*/ 76200 w 106680"/>
                  <a:gd name="connsiteY29" fmla="*/ 108585 h 175260"/>
                  <a:gd name="connsiteX30" fmla="*/ 81915 w 106680"/>
                  <a:gd name="connsiteY30" fmla="*/ 125730 h 175260"/>
                  <a:gd name="connsiteX31" fmla="*/ 74295 w 106680"/>
                  <a:gd name="connsiteY31" fmla="*/ 145733 h 175260"/>
                  <a:gd name="connsiteX32" fmla="*/ 52388 w 106680"/>
                  <a:gd name="connsiteY32" fmla="*/ 152400 h 1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680" h="175260">
                    <a:moveTo>
                      <a:pt x="52388" y="152400"/>
                    </a:moveTo>
                    <a:cubicBezTo>
                      <a:pt x="44768" y="152400"/>
                      <a:pt x="39053" y="150495"/>
                      <a:pt x="34290" y="145733"/>
                    </a:cubicBezTo>
                    <a:cubicBezTo>
                      <a:pt x="29528" y="140970"/>
                      <a:pt x="25718" y="134303"/>
                      <a:pt x="23813" y="124778"/>
                    </a:cubicBezTo>
                    <a:lnTo>
                      <a:pt x="22860" y="121920"/>
                    </a:lnTo>
                    <a:lnTo>
                      <a:pt x="0" y="133350"/>
                    </a:lnTo>
                    <a:lnTo>
                      <a:pt x="953" y="135255"/>
                    </a:lnTo>
                    <a:cubicBezTo>
                      <a:pt x="3810" y="147638"/>
                      <a:pt x="10478" y="158115"/>
                      <a:pt x="19050" y="164783"/>
                    </a:cubicBezTo>
                    <a:cubicBezTo>
                      <a:pt x="27623" y="171450"/>
                      <a:pt x="39053" y="175260"/>
                      <a:pt x="52388" y="175260"/>
                    </a:cubicBezTo>
                    <a:cubicBezTo>
                      <a:pt x="68580" y="175260"/>
                      <a:pt x="81915" y="170498"/>
                      <a:pt x="91440" y="160973"/>
                    </a:cubicBezTo>
                    <a:cubicBezTo>
                      <a:pt x="100965" y="151448"/>
                      <a:pt x="106680" y="139065"/>
                      <a:pt x="106680" y="122873"/>
                    </a:cubicBezTo>
                    <a:cubicBezTo>
                      <a:pt x="106680" y="112395"/>
                      <a:pt x="103823" y="102870"/>
                      <a:pt x="98108" y="95250"/>
                    </a:cubicBezTo>
                    <a:cubicBezTo>
                      <a:pt x="92393" y="87630"/>
                      <a:pt x="83820" y="80963"/>
                      <a:pt x="73343" y="76200"/>
                    </a:cubicBezTo>
                    <a:lnTo>
                      <a:pt x="50483" y="65723"/>
                    </a:lnTo>
                    <a:cubicBezTo>
                      <a:pt x="43815" y="62865"/>
                      <a:pt x="38100" y="59055"/>
                      <a:pt x="35243" y="55245"/>
                    </a:cubicBezTo>
                    <a:cubicBezTo>
                      <a:pt x="32385" y="51435"/>
                      <a:pt x="30480" y="47625"/>
                      <a:pt x="30480" y="41910"/>
                    </a:cubicBezTo>
                    <a:cubicBezTo>
                      <a:pt x="30480" y="36195"/>
                      <a:pt x="32385" y="30480"/>
                      <a:pt x="36195" y="26670"/>
                    </a:cubicBezTo>
                    <a:cubicBezTo>
                      <a:pt x="40005" y="22860"/>
                      <a:pt x="45720" y="20955"/>
                      <a:pt x="52388" y="20955"/>
                    </a:cubicBezTo>
                    <a:cubicBezTo>
                      <a:pt x="57150" y="20955"/>
                      <a:pt x="61913" y="21908"/>
                      <a:pt x="65723" y="24765"/>
                    </a:cubicBezTo>
                    <a:cubicBezTo>
                      <a:pt x="69533" y="27623"/>
                      <a:pt x="73343" y="32385"/>
                      <a:pt x="77153" y="38100"/>
                    </a:cubicBezTo>
                    <a:lnTo>
                      <a:pt x="78105" y="40958"/>
                    </a:lnTo>
                    <a:lnTo>
                      <a:pt x="98108" y="27623"/>
                    </a:lnTo>
                    <a:lnTo>
                      <a:pt x="97155" y="25718"/>
                    </a:lnTo>
                    <a:cubicBezTo>
                      <a:pt x="93345" y="17145"/>
                      <a:pt x="86678" y="10478"/>
                      <a:pt x="79058" y="6668"/>
                    </a:cubicBezTo>
                    <a:cubicBezTo>
                      <a:pt x="71438" y="1905"/>
                      <a:pt x="62865" y="0"/>
                      <a:pt x="52388" y="0"/>
                    </a:cubicBezTo>
                    <a:cubicBezTo>
                      <a:pt x="38100" y="0"/>
                      <a:pt x="26670" y="3810"/>
                      <a:pt x="18098" y="12383"/>
                    </a:cubicBezTo>
                    <a:cubicBezTo>
                      <a:pt x="8573" y="20003"/>
                      <a:pt x="4763" y="30480"/>
                      <a:pt x="4763" y="42863"/>
                    </a:cubicBezTo>
                    <a:cubicBezTo>
                      <a:pt x="4763" y="53340"/>
                      <a:pt x="7620" y="61913"/>
                      <a:pt x="13335" y="69533"/>
                    </a:cubicBezTo>
                    <a:cubicBezTo>
                      <a:pt x="19050" y="77153"/>
                      <a:pt x="27623" y="82868"/>
                      <a:pt x="38100" y="87630"/>
                    </a:cubicBezTo>
                    <a:lnTo>
                      <a:pt x="58103" y="96203"/>
                    </a:lnTo>
                    <a:cubicBezTo>
                      <a:pt x="65723" y="100013"/>
                      <a:pt x="72390" y="103823"/>
                      <a:pt x="76200" y="108585"/>
                    </a:cubicBezTo>
                    <a:cubicBezTo>
                      <a:pt x="80010" y="113348"/>
                      <a:pt x="81915" y="119063"/>
                      <a:pt x="81915" y="125730"/>
                    </a:cubicBezTo>
                    <a:cubicBezTo>
                      <a:pt x="81915" y="134303"/>
                      <a:pt x="79058" y="140018"/>
                      <a:pt x="74295" y="145733"/>
                    </a:cubicBezTo>
                    <a:cubicBezTo>
                      <a:pt x="68580" y="150495"/>
                      <a:pt x="60960" y="152400"/>
                      <a:pt x="52388" y="152400"/>
                    </a:cubicBezTo>
                    <a:close/>
                  </a:path>
                </a:pathLst>
              </a:custGeom>
              <a:solidFill>
                <a:srgbClr val="3E3A39"/>
              </a:solidFill>
              <a:ln w="952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1443D074-9E14-455E-94B9-C37D5049D4F2}"/>
                  </a:ext>
                </a:extLst>
              </p:cNvPr>
              <p:cNvSpPr/>
              <p:nvPr/>
            </p:nvSpPr>
            <p:spPr>
              <a:xfrm>
                <a:off x="5716693" y="2084387"/>
                <a:ext cx="113347" cy="167639"/>
              </a:xfrm>
              <a:custGeom>
                <a:avLst/>
                <a:gdLst>
                  <a:gd name="connsiteX0" fmla="*/ 23813 w 113347"/>
                  <a:gd name="connsiteY0" fmla="*/ 92392 h 167639"/>
                  <a:gd name="connsiteX1" fmla="*/ 81915 w 113347"/>
                  <a:gd name="connsiteY1" fmla="*/ 167640 h 167639"/>
                  <a:gd name="connsiteX2" fmla="*/ 113347 w 113347"/>
                  <a:gd name="connsiteY2" fmla="*/ 167640 h 167639"/>
                  <a:gd name="connsiteX3" fmla="*/ 51435 w 113347"/>
                  <a:gd name="connsiteY3" fmla="*/ 90488 h 167639"/>
                  <a:gd name="connsiteX4" fmla="*/ 83820 w 113347"/>
                  <a:gd name="connsiteY4" fmla="*/ 79058 h 167639"/>
                  <a:gd name="connsiteX5" fmla="*/ 96203 w 113347"/>
                  <a:gd name="connsiteY5" fmla="*/ 46673 h 167639"/>
                  <a:gd name="connsiteX6" fmla="*/ 92393 w 113347"/>
                  <a:gd name="connsiteY6" fmla="*/ 24765 h 167639"/>
                  <a:gd name="connsiteX7" fmla="*/ 80010 w 113347"/>
                  <a:gd name="connsiteY7" fmla="*/ 8573 h 167639"/>
                  <a:gd name="connsiteX8" fmla="*/ 65722 w 113347"/>
                  <a:gd name="connsiteY8" fmla="*/ 1905 h 167639"/>
                  <a:gd name="connsiteX9" fmla="*/ 40958 w 113347"/>
                  <a:gd name="connsiteY9" fmla="*/ 0 h 167639"/>
                  <a:gd name="connsiteX10" fmla="*/ 0 w 113347"/>
                  <a:gd name="connsiteY10" fmla="*/ 0 h 167639"/>
                  <a:gd name="connsiteX11" fmla="*/ 0 w 113347"/>
                  <a:gd name="connsiteY11" fmla="*/ 166688 h 167639"/>
                  <a:gd name="connsiteX12" fmla="*/ 23813 w 113347"/>
                  <a:gd name="connsiteY12" fmla="*/ 166688 h 167639"/>
                  <a:gd name="connsiteX13" fmla="*/ 23813 w 113347"/>
                  <a:gd name="connsiteY13" fmla="*/ 92392 h 167639"/>
                  <a:gd name="connsiteX14" fmla="*/ 23813 w 113347"/>
                  <a:gd name="connsiteY14" fmla="*/ 21908 h 167639"/>
                  <a:gd name="connsiteX15" fmla="*/ 36195 w 113347"/>
                  <a:gd name="connsiteY15" fmla="*/ 21908 h 167639"/>
                  <a:gd name="connsiteX16" fmla="*/ 64770 w 113347"/>
                  <a:gd name="connsiteY16" fmla="*/ 27623 h 167639"/>
                  <a:gd name="connsiteX17" fmla="*/ 71438 w 113347"/>
                  <a:gd name="connsiteY17" fmla="*/ 47625 h 167639"/>
                  <a:gd name="connsiteX18" fmla="*/ 64770 w 113347"/>
                  <a:gd name="connsiteY18" fmla="*/ 65723 h 167639"/>
                  <a:gd name="connsiteX19" fmla="*/ 36195 w 113347"/>
                  <a:gd name="connsiteY19" fmla="*/ 70485 h 167639"/>
                  <a:gd name="connsiteX20" fmla="*/ 23813 w 113347"/>
                  <a:gd name="connsiteY20" fmla="*/ 70485 h 167639"/>
                  <a:gd name="connsiteX21" fmla="*/ 23813 w 113347"/>
                  <a:gd name="connsiteY21" fmla="*/ 21908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 h="167639">
                    <a:moveTo>
                      <a:pt x="23813" y="92392"/>
                    </a:moveTo>
                    <a:lnTo>
                      <a:pt x="81915" y="167640"/>
                    </a:lnTo>
                    <a:lnTo>
                      <a:pt x="113347" y="167640"/>
                    </a:lnTo>
                    <a:lnTo>
                      <a:pt x="51435" y="90488"/>
                    </a:lnTo>
                    <a:cubicBezTo>
                      <a:pt x="65722" y="90488"/>
                      <a:pt x="76200" y="86677"/>
                      <a:pt x="83820" y="79058"/>
                    </a:cubicBezTo>
                    <a:cubicBezTo>
                      <a:pt x="91440" y="71438"/>
                      <a:pt x="96203" y="60960"/>
                      <a:pt x="96203" y="46673"/>
                    </a:cubicBezTo>
                    <a:cubicBezTo>
                      <a:pt x="96203" y="39052"/>
                      <a:pt x="95250" y="31433"/>
                      <a:pt x="92393" y="24765"/>
                    </a:cubicBezTo>
                    <a:cubicBezTo>
                      <a:pt x="89535" y="18098"/>
                      <a:pt x="85725" y="12383"/>
                      <a:pt x="80010" y="8573"/>
                    </a:cubicBezTo>
                    <a:cubicBezTo>
                      <a:pt x="76200" y="5715"/>
                      <a:pt x="71438" y="2858"/>
                      <a:pt x="65722" y="1905"/>
                    </a:cubicBezTo>
                    <a:cubicBezTo>
                      <a:pt x="60008" y="952"/>
                      <a:pt x="52388" y="0"/>
                      <a:pt x="40958" y="0"/>
                    </a:cubicBezTo>
                    <a:lnTo>
                      <a:pt x="0" y="0"/>
                    </a:lnTo>
                    <a:lnTo>
                      <a:pt x="0" y="166688"/>
                    </a:lnTo>
                    <a:lnTo>
                      <a:pt x="23813" y="166688"/>
                    </a:lnTo>
                    <a:lnTo>
                      <a:pt x="23813" y="92392"/>
                    </a:lnTo>
                    <a:close/>
                    <a:moveTo>
                      <a:pt x="23813" y="21908"/>
                    </a:moveTo>
                    <a:lnTo>
                      <a:pt x="36195" y="21908"/>
                    </a:lnTo>
                    <a:cubicBezTo>
                      <a:pt x="50483" y="21908"/>
                      <a:pt x="60008" y="23813"/>
                      <a:pt x="64770" y="27623"/>
                    </a:cubicBezTo>
                    <a:cubicBezTo>
                      <a:pt x="69533" y="31433"/>
                      <a:pt x="71438" y="38100"/>
                      <a:pt x="71438" y="47625"/>
                    </a:cubicBezTo>
                    <a:cubicBezTo>
                      <a:pt x="71438" y="56198"/>
                      <a:pt x="69533" y="62865"/>
                      <a:pt x="64770" y="65723"/>
                    </a:cubicBezTo>
                    <a:cubicBezTo>
                      <a:pt x="60008" y="69533"/>
                      <a:pt x="50483" y="70485"/>
                      <a:pt x="36195" y="70485"/>
                    </a:cubicBezTo>
                    <a:lnTo>
                      <a:pt x="23813" y="70485"/>
                    </a:lnTo>
                    <a:lnTo>
                      <a:pt x="23813" y="21908"/>
                    </a:lnTo>
                    <a:close/>
                  </a:path>
                </a:pathLst>
              </a:custGeom>
              <a:solidFill>
                <a:srgbClr val="3E3A39"/>
              </a:solidFill>
              <a:ln w="9525"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34387888-9399-4A67-8398-782373E8BD7F}"/>
                  </a:ext>
                </a:extLst>
              </p:cNvPr>
              <p:cNvSpPr/>
              <p:nvPr/>
            </p:nvSpPr>
            <p:spPr>
              <a:xfrm>
                <a:off x="5424276" y="2084387"/>
                <a:ext cx="144779" cy="167639"/>
              </a:xfrm>
              <a:custGeom>
                <a:avLst/>
                <a:gdLst>
                  <a:gd name="connsiteX0" fmla="*/ 77152 w 144779"/>
                  <a:gd name="connsiteY0" fmla="*/ 167640 h 167639"/>
                  <a:gd name="connsiteX1" fmla="*/ 144780 w 144779"/>
                  <a:gd name="connsiteY1" fmla="*/ 0 h 167639"/>
                  <a:gd name="connsiteX2" fmla="*/ 118110 w 144779"/>
                  <a:gd name="connsiteY2" fmla="*/ 0 h 167639"/>
                  <a:gd name="connsiteX3" fmla="*/ 72390 w 144779"/>
                  <a:gd name="connsiteY3" fmla="*/ 119063 h 167639"/>
                  <a:gd name="connsiteX4" fmla="*/ 26670 w 144779"/>
                  <a:gd name="connsiteY4" fmla="*/ 0 h 167639"/>
                  <a:gd name="connsiteX5" fmla="*/ 0 w 144779"/>
                  <a:gd name="connsiteY5" fmla="*/ 0 h 167639"/>
                  <a:gd name="connsiteX6" fmla="*/ 68580 w 144779"/>
                  <a:gd name="connsiteY6"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79" h="167639">
                    <a:moveTo>
                      <a:pt x="77152" y="167640"/>
                    </a:moveTo>
                    <a:lnTo>
                      <a:pt x="144780" y="0"/>
                    </a:lnTo>
                    <a:lnTo>
                      <a:pt x="118110" y="0"/>
                    </a:lnTo>
                    <a:lnTo>
                      <a:pt x="72390" y="119063"/>
                    </a:lnTo>
                    <a:lnTo>
                      <a:pt x="26670" y="0"/>
                    </a:lnTo>
                    <a:lnTo>
                      <a:pt x="0" y="0"/>
                    </a:lnTo>
                    <a:lnTo>
                      <a:pt x="68580" y="167640"/>
                    </a:lnTo>
                    <a:close/>
                  </a:path>
                </a:pathLst>
              </a:custGeom>
              <a:solidFill>
                <a:srgbClr val="3E3A39"/>
              </a:solidFill>
              <a:ln w="9525"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0E064C78-6502-48E7-A65F-AE2BA54830AE}"/>
                  </a:ext>
                </a:extLst>
              </p:cNvPr>
              <p:cNvSpPr/>
              <p:nvPr/>
            </p:nvSpPr>
            <p:spPr>
              <a:xfrm>
                <a:off x="2983971" y="2084387"/>
                <a:ext cx="99059" cy="167639"/>
              </a:xfrm>
              <a:custGeom>
                <a:avLst/>
                <a:gdLst>
                  <a:gd name="connsiteX0" fmla="*/ 99060 w 99059"/>
                  <a:gd name="connsiteY0" fmla="*/ 143827 h 167639"/>
                  <a:gd name="connsiteX1" fmla="*/ 24765 w 99059"/>
                  <a:gd name="connsiteY1" fmla="*/ 143827 h 167639"/>
                  <a:gd name="connsiteX2" fmla="*/ 24765 w 99059"/>
                  <a:gd name="connsiteY2" fmla="*/ 87630 h 167639"/>
                  <a:gd name="connsiteX3" fmla="*/ 99060 w 99059"/>
                  <a:gd name="connsiteY3" fmla="*/ 87630 h 167639"/>
                  <a:gd name="connsiteX4" fmla="*/ 99060 w 99059"/>
                  <a:gd name="connsiteY4" fmla="*/ 63817 h 167639"/>
                  <a:gd name="connsiteX5" fmla="*/ 24765 w 99059"/>
                  <a:gd name="connsiteY5" fmla="*/ 63817 h 167639"/>
                  <a:gd name="connsiteX6" fmla="*/ 24765 w 99059"/>
                  <a:gd name="connsiteY6" fmla="*/ 22860 h 167639"/>
                  <a:gd name="connsiteX7" fmla="*/ 99060 w 99059"/>
                  <a:gd name="connsiteY7" fmla="*/ 22860 h 167639"/>
                  <a:gd name="connsiteX8" fmla="*/ 99060 w 99059"/>
                  <a:gd name="connsiteY8" fmla="*/ 0 h 167639"/>
                  <a:gd name="connsiteX9" fmla="*/ 0 w 99059"/>
                  <a:gd name="connsiteY9" fmla="*/ 0 h 167639"/>
                  <a:gd name="connsiteX10" fmla="*/ 0 w 99059"/>
                  <a:gd name="connsiteY10" fmla="*/ 167640 h 167639"/>
                  <a:gd name="connsiteX11" fmla="*/ 99060 w 99059"/>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59" h="167639">
                    <a:moveTo>
                      <a:pt x="99060" y="143827"/>
                    </a:moveTo>
                    <a:lnTo>
                      <a:pt x="24765" y="143827"/>
                    </a:lnTo>
                    <a:lnTo>
                      <a:pt x="24765" y="87630"/>
                    </a:lnTo>
                    <a:lnTo>
                      <a:pt x="99060" y="87630"/>
                    </a:lnTo>
                    <a:lnTo>
                      <a:pt x="99060" y="63817"/>
                    </a:lnTo>
                    <a:lnTo>
                      <a:pt x="24765" y="63817"/>
                    </a:lnTo>
                    <a:lnTo>
                      <a:pt x="24765" y="22860"/>
                    </a:lnTo>
                    <a:lnTo>
                      <a:pt x="99060" y="22860"/>
                    </a:lnTo>
                    <a:lnTo>
                      <a:pt x="99060" y="0"/>
                    </a:lnTo>
                    <a:lnTo>
                      <a:pt x="0" y="0"/>
                    </a:lnTo>
                    <a:lnTo>
                      <a:pt x="0" y="167640"/>
                    </a:lnTo>
                    <a:lnTo>
                      <a:pt x="99060" y="167640"/>
                    </a:lnTo>
                    <a:close/>
                  </a:path>
                </a:pathLst>
              </a:custGeom>
              <a:solidFill>
                <a:srgbClr val="3E3A39"/>
              </a:solidFill>
              <a:ln w="952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C8D80029-DDE6-4BA9-9911-57B415598F9C}"/>
                  </a:ext>
                </a:extLst>
              </p:cNvPr>
              <p:cNvSpPr/>
              <p:nvPr/>
            </p:nvSpPr>
            <p:spPr>
              <a:xfrm>
                <a:off x="3109701" y="2084387"/>
                <a:ext cx="141922" cy="167639"/>
              </a:xfrm>
              <a:custGeom>
                <a:avLst/>
                <a:gdLst>
                  <a:gd name="connsiteX0" fmla="*/ 23813 w 141922"/>
                  <a:gd name="connsiteY0" fmla="*/ 50483 h 167639"/>
                  <a:gd name="connsiteX1" fmla="*/ 132398 w 141922"/>
                  <a:gd name="connsiteY1" fmla="*/ 167640 h 167639"/>
                  <a:gd name="connsiteX2" fmla="*/ 141923 w 141922"/>
                  <a:gd name="connsiteY2" fmla="*/ 167640 h 167639"/>
                  <a:gd name="connsiteX3" fmla="*/ 141923 w 141922"/>
                  <a:gd name="connsiteY3" fmla="*/ 0 h 167639"/>
                  <a:gd name="connsiteX4" fmla="*/ 118110 w 141922"/>
                  <a:gd name="connsiteY4" fmla="*/ 0 h 167639"/>
                  <a:gd name="connsiteX5" fmla="*/ 118110 w 141922"/>
                  <a:gd name="connsiteY5" fmla="*/ 119063 h 167639"/>
                  <a:gd name="connsiteX6" fmla="*/ 9525 w 141922"/>
                  <a:gd name="connsiteY6" fmla="*/ 0 h 167639"/>
                  <a:gd name="connsiteX7" fmla="*/ 0 w 141922"/>
                  <a:gd name="connsiteY7" fmla="*/ 0 h 167639"/>
                  <a:gd name="connsiteX8" fmla="*/ 0 w 141922"/>
                  <a:gd name="connsiteY8" fmla="*/ 167640 h 167639"/>
                  <a:gd name="connsiteX9" fmla="*/ 23813 w 141922"/>
                  <a:gd name="connsiteY9"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22" h="167639">
                    <a:moveTo>
                      <a:pt x="23813" y="50483"/>
                    </a:moveTo>
                    <a:lnTo>
                      <a:pt x="132398" y="167640"/>
                    </a:lnTo>
                    <a:lnTo>
                      <a:pt x="141923" y="167640"/>
                    </a:lnTo>
                    <a:lnTo>
                      <a:pt x="141923" y="0"/>
                    </a:lnTo>
                    <a:lnTo>
                      <a:pt x="118110" y="0"/>
                    </a:lnTo>
                    <a:lnTo>
                      <a:pt x="118110" y="119063"/>
                    </a:lnTo>
                    <a:lnTo>
                      <a:pt x="9525"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7C43006F-5A80-46D4-A0E2-9B55E7A631D4}"/>
                  </a:ext>
                </a:extLst>
              </p:cNvPr>
              <p:cNvSpPr/>
              <p:nvPr/>
            </p:nvSpPr>
            <p:spPr>
              <a:xfrm>
                <a:off x="3425931" y="2084387"/>
                <a:ext cx="129540" cy="167639"/>
              </a:xfrm>
              <a:custGeom>
                <a:avLst/>
                <a:gdLst>
                  <a:gd name="connsiteX0" fmla="*/ 23813 w 129540"/>
                  <a:gd name="connsiteY0" fmla="*/ 85725 h 167639"/>
                  <a:gd name="connsiteX1" fmla="*/ 104775 w 129540"/>
                  <a:gd name="connsiteY1" fmla="*/ 85725 h 167639"/>
                  <a:gd name="connsiteX2" fmla="*/ 104775 w 129540"/>
                  <a:gd name="connsiteY2" fmla="*/ 167640 h 167639"/>
                  <a:gd name="connsiteX3" fmla="*/ 129540 w 129540"/>
                  <a:gd name="connsiteY3" fmla="*/ 167640 h 167639"/>
                  <a:gd name="connsiteX4" fmla="*/ 129540 w 129540"/>
                  <a:gd name="connsiteY4" fmla="*/ 0 h 167639"/>
                  <a:gd name="connsiteX5" fmla="*/ 104775 w 129540"/>
                  <a:gd name="connsiteY5" fmla="*/ 0 h 167639"/>
                  <a:gd name="connsiteX6" fmla="*/ 104775 w 129540"/>
                  <a:gd name="connsiteY6" fmla="*/ 62865 h 167639"/>
                  <a:gd name="connsiteX7" fmla="*/ 23813 w 129540"/>
                  <a:gd name="connsiteY7" fmla="*/ 62865 h 167639"/>
                  <a:gd name="connsiteX8" fmla="*/ 23813 w 129540"/>
                  <a:gd name="connsiteY8" fmla="*/ 0 h 167639"/>
                  <a:gd name="connsiteX9" fmla="*/ 0 w 129540"/>
                  <a:gd name="connsiteY9" fmla="*/ 0 h 167639"/>
                  <a:gd name="connsiteX10" fmla="*/ 0 w 129540"/>
                  <a:gd name="connsiteY10" fmla="*/ 167640 h 167639"/>
                  <a:gd name="connsiteX11" fmla="*/ 23813 w 129540"/>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540" h="167639">
                    <a:moveTo>
                      <a:pt x="23813" y="85725"/>
                    </a:moveTo>
                    <a:lnTo>
                      <a:pt x="104775" y="85725"/>
                    </a:lnTo>
                    <a:lnTo>
                      <a:pt x="104775" y="167640"/>
                    </a:lnTo>
                    <a:lnTo>
                      <a:pt x="129540" y="167640"/>
                    </a:lnTo>
                    <a:lnTo>
                      <a:pt x="129540" y="0"/>
                    </a:lnTo>
                    <a:lnTo>
                      <a:pt x="104775" y="0"/>
                    </a:lnTo>
                    <a:lnTo>
                      <a:pt x="104775" y="62865"/>
                    </a:lnTo>
                    <a:lnTo>
                      <a:pt x="23813" y="62865"/>
                    </a:lnTo>
                    <a:lnTo>
                      <a:pt x="23813" y="0"/>
                    </a:lnTo>
                    <a:lnTo>
                      <a:pt x="0"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BEA1C790-7541-4CEC-9F8B-69A497B628BC}"/>
                  </a:ext>
                </a:extLst>
              </p:cNvPr>
              <p:cNvSpPr/>
              <p:nvPr/>
            </p:nvSpPr>
            <p:spPr>
              <a:xfrm>
                <a:off x="3270674" y="2084387"/>
                <a:ext cx="132397" cy="167639"/>
              </a:xfrm>
              <a:custGeom>
                <a:avLst/>
                <a:gdLst>
                  <a:gd name="connsiteX0" fmla="*/ 126682 w 132397"/>
                  <a:gd name="connsiteY0" fmla="*/ 167640 h 167639"/>
                  <a:gd name="connsiteX1" fmla="*/ 126682 w 132397"/>
                  <a:gd name="connsiteY1" fmla="*/ 143827 h 167639"/>
                  <a:gd name="connsiteX2" fmla="*/ 42863 w 132397"/>
                  <a:gd name="connsiteY2" fmla="*/ 143827 h 167639"/>
                  <a:gd name="connsiteX3" fmla="*/ 132397 w 132397"/>
                  <a:gd name="connsiteY3" fmla="*/ 0 h 167639"/>
                  <a:gd name="connsiteX4" fmla="*/ 19050 w 132397"/>
                  <a:gd name="connsiteY4" fmla="*/ 0 h 167639"/>
                  <a:gd name="connsiteX5" fmla="*/ 19050 w 132397"/>
                  <a:gd name="connsiteY5" fmla="*/ 22860 h 167639"/>
                  <a:gd name="connsiteX6" fmla="*/ 90488 w 132397"/>
                  <a:gd name="connsiteY6" fmla="*/ 22860 h 167639"/>
                  <a:gd name="connsiteX7" fmla="*/ 0 w 132397"/>
                  <a:gd name="connsiteY7"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397" h="167639">
                    <a:moveTo>
                      <a:pt x="126682" y="167640"/>
                    </a:moveTo>
                    <a:lnTo>
                      <a:pt x="126682" y="143827"/>
                    </a:lnTo>
                    <a:lnTo>
                      <a:pt x="42863" y="143827"/>
                    </a:lnTo>
                    <a:lnTo>
                      <a:pt x="132397" y="0"/>
                    </a:lnTo>
                    <a:lnTo>
                      <a:pt x="19050" y="0"/>
                    </a:lnTo>
                    <a:lnTo>
                      <a:pt x="19050" y="22860"/>
                    </a:lnTo>
                    <a:lnTo>
                      <a:pt x="90488" y="22860"/>
                    </a:lnTo>
                    <a:lnTo>
                      <a:pt x="0" y="167640"/>
                    </a:lnTo>
                    <a:close/>
                  </a:path>
                </a:pathLst>
              </a:custGeom>
              <a:solidFill>
                <a:srgbClr val="3E3A39"/>
              </a:solidFill>
              <a:ln w="952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560E6106-B33A-49D4-98FC-1C0B8468F792}"/>
                  </a:ext>
                </a:extLst>
              </p:cNvPr>
              <p:cNvSpPr/>
              <p:nvPr/>
            </p:nvSpPr>
            <p:spPr>
              <a:xfrm>
                <a:off x="2748704" y="2084387"/>
                <a:ext cx="217170" cy="167639"/>
              </a:xfrm>
              <a:custGeom>
                <a:avLst/>
                <a:gdLst>
                  <a:gd name="connsiteX0" fmla="*/ 70485 w 217170"/>
                  <a:gd name="connsiteY0" fmla="*/ 167640 h 167639"/>
                  <a:gd name="connsiteX1" fmla="*/ 108585 w 217170"/>
                  <a:gd name="connsiteY1" fmla="*/ 54292 h 167639"/>
                  <a:gd name="connsiteX2" fmla="*/ 146685 w 217170"/>
                  <a:gd name="connsiteY2" fmla="*/ 167640 h 167639"/>
                  <a:gd name="connsiteX3" fmla="*/ 154305 w 217170"/>
                  <a:gd name="connsiteY3" fmla="*/ 167640 h 167639"/>
                  <a:gd name="connsiteX4" fmla="*/ 217170 w 217170"/>
                  <a:gd name="connsiteY4" fmla="*/ 0 h 167639"/>
                  <a:gd name="connsiteX5" fmla="*/ 190500 w 217170"/>
                  <a:gd name="connsiteY5" fmla="*/ 0 h 167639"/>
                  <a:gd name="connsiteX6" fmla="*/ 151447 w 217170"/>
                  <a:gd name="connsiteY6" fmla="*/ 113348 h 167639"/>
                  <a:gd name="connsiteX7" fmla="*/ 112395 w 217170"/>
                  <a:gd name="connsiteY7" fmla="*/ 0 h 167639"/>
                  <a:gd name="connsiteX8" fmla="*/ 103822 w 217170"/>
                  <a:gd name="connsiteY8" fmla="*/ 0 h 167639"/>
                  <a:gd name="connsiteX9" fmla="*/ 64770 w 217170"/>
                  <a:gd name="connsiteY9" fmla="*/ 113348 h 167639"/>
                  <a:gd name="connsiteX10" fmla="*/ 26670 w 217170"/>
                  <a:gd name="connsiteY10" fmla="*/ 0 h 167639"/>
                  <a:gd name="connsiteX11" fmla="*/ 0 w 217170"/>
                  <a:gd name="connsiteY11" fmla="*/ 0 h 167639"/>
                  <a:gd name="connsiteX12" fmla="*/ 61913 w 217170"/>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170" h="167639">
                    <a:moveTo>
                      <a:pt x="70485" y="167640"/>
                    </a:moveTo>
                    <a:lnTo>
                      <a:pt x="108585" y="54292"/>
                    </a:lnTo>
                    <a:lnTo>
                      <a:pt x="146685" y="167640"/>
                    </a:lnTo>
                    <a:lnTo>
                      <a:pt x="154305" y="167640"/>
                    </a:lnTo>
                    <a:lnTo>
                      <a:pt x="217170" y="0"/>
                    </a:lnTo>
                    <a:lnTo>
                      <a:pt x="190500" y="0"/>
                    </a:lnTo>
                    <a:lnTo>
                      <a:pt x="151447" y="113348"/>
                    </a:lnTo>
                    <a:lnTo>
                      <a:pt x="112395" y="0"/>
                    </a:lnTo>
                    <a:lnTo>
                      <a:pt x="103822" y="0"/>
                    </a:lnTo>
                    <a:lnTo>
                      <a:pt x="64770" y="113348"/>
                    </a:lnTo>
                    <a:lnTo>
                      <a:pt x="26670" y="0"/>
                    </a:lnTo>
                    <a:lnTo>
                      <a:pt x="0" y="0"/>
                    </a:lnTo>
                    <a:lnTo>
                      <a:pt x="61913" y="167640"/>
                    </a:lnTo>
                    <a:close/>
                  </a:path>
                </a:pathLst>
              </a:custGeom>
              <a:solidFill>
                <a:srgbClr val="3E3A39"/>
              </a:solidFill>
              <a:ln w="9525"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1E7B1F29-2444-40C9-A4EF-D0C1EFDD2A6A}"/>
                  </a:ext>
                </a:extLst>
              </p:cNvPr>
              <p:cNvSpPr/>
              <p:nvPr/>
            </p:nvSpPr>
            <p:spPr>
              <a:xfrm>
                <a:off x="6141509" y="2084387"/>
                <a:ext cx="139064" cy="167639"/>
              </a:xfrm>
              <a:custGeom>
                <a:avLst/>
                <a:gdLst>
                  <a:gd name="connsiteX0" fmla="*/ 110490 w 139064"/>
                  <a:gd name="connsiteY0" fmla="*/ 0 h 167639"/>
                  <a:gd name="connsiteX1" fmla="*/ 69532 w 139064"/>
                  <a:gd name="connsiteY1" fmla="*/ 67627 h 167639"/>
                  <a:gd name="connsiteX2" fmla="*/ 28575 w 139064"/>
                  <a:gd name="connsiteY2" fmla="*/ 0 h 167639"/>
                  <a:gd name="connsiteX3" fmla="*/ 0 w 139064"/>
                  <a:gd name="connsiteY3" fmla="*/ 0 h 167639"/>
                  <a:gd name="connsiteX4" fmla="*/ 57150 w 139064"/>
                  <a:gd name="connsiteY4" fmla="*/ 91440 h 167639"/>
                  <a:gd name="connsiteX5" fmla="*/ 57150 w 139064"/>
                  <a:gd name="connsiteY5" fmla="*/ 167640 h 167639"/>
                  <a:gd name="connsiteX6" fmla="*/ 81915 w 139064"/>
                  <a:gd name="connsiteY6" fmla="*/ 167640 h 167639"/>
                  <a:gd name="connsiteX7" fmla="*/ 81915 w 139064"/>
                  <a:gd name="connsiteY7" fmla="*/ 91440 h 167639"/>
                  <a:gd name="connsiteX8" fmla="*/ 139065 w 139064"/>
                  <a:gd name="connsiteY8" fmla="*/ 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64" h="167639">
                    <a:moveTo>
                      <a:pt x="110490" y="0"/>
                    </a:moveTo>
                    <a:lnTo>
                      <a:pt x="69532" y="67627"/>
                    </a:lnTo>
                    <a:lnTo>
                      <a:pt x="28575" y="0"/>
                    </a:lnTo>
                    <a:lnTo>
                      <a:pt x="0" y="0"/>
                    </a:lnTo>
                    <a:lnTo>
                      <a:pt x="57150" y="91440"/>
                    </a:lnTo>
                    <a:lnTo>
                      <a:pt x="57150" y="167640"/>
                    </a:lnTo>
                    <a:lnTo>
                      <a:pt x="81915" y="167640"/>
                    </a:lnTo>
                    <a:lnTo>
                      <a:pt x="81915" y="91440"/>
                    </a:lnTo>
                    <a:lnTo>
                      <a:pt x="139065" y="0"/>
                    </a:lnTo>
                    <a:close/>
                  </a:path>
                </a:pathLst>
              </a:custGeom>
              <a:solidFill>
                <a:srgbClr val="3E3A39"/>
              </a:solid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57317011-B29E-4F09-ABC2-D74BB11685C9}"/>
                  </a:ext>
                </a:extLst>
              </p:cNvPr>
              <p:cNvSpPr/>
              <p:nvPr/>
            </p:nvSpPr>
            <p:spPr>
              <a:xfrm>
                <a:off x="4539403" y="2079625"/>
                <a:ext cx="143827" cy="176212"/>
              </a:xfrm>
              <a:custGeom>
                <a:avLst/>
                <a:gdLst>
                  <a:gd name="connsiteX0" fmla="*/ 37148 w 143827"/>
                  <a:gd name="connsiteY0" fmla="*/ 160973 h 176212"/>
                  <a:gd name="connsiteX1" fmla="*/ 60960 w 143827"/>
                  <a:gd name="connsiteY1" fmla="*/ 172402 h 176212"/>
                  <a:gd name="connsiteX2" fmla="*/ 86678 w 143827"/>
                  <a:gd name="connsiteY2" fmla="*/ 176213 h 176212"/>
                  <a:gd name="connsiteX3" fmla="*/ 116205 w 143827"/>
                  <a:gd name="connsiteY3" fmla="*/ 171450 h 176212"/>
                  <a:gd name="connsiteX4" fmla="*/ 142875 w 143827"/>
                  <a:gd name="connsiteY4" fmla="*/ 158115 h 176212"/>
                  <a:gd name="connsiteX5" fmla="*/ 143828 w 143827"/>
                  <a:gd name="connsiteY5" fmla="*/ 157163 h 176212"/>
                  <a:gd name="connsiteX6" fmla="*/ 143828 w 143827"/>
                  <a:gd name="connsiteY6" fmla="*/ 122873 h 176212"/>
                  <a:gd name="connsiteX7" fmla="*/ 139065 w 143827"/>
                  <a:gd name="connsiteY7" fmla="*/ 128588 h 176212"/>
                  <a:gd name="connsiteX8" fmla="*/ 116205 w 143827"/>
                  <a:gd name="connsiteY8" fmla="*/ 146685 h 176212"/>
                  <a:gd name="connsiteX9" fmla="*/ 88583 w 143827"/>
                  <a:gd name="connsiteY9" fmla="*/ 152400 h 176212"/>
                  <a:gd name="connsiteX10" fmla="*/ 59055 w 143827"/>
                  <a:gd name="connsiteY10" fmla="*/ 144780 h 176212"/>
                  <a:gd name="connsiteX11" fmla="*/ 36195 w 143827"/>
                  <a:gd name="connsiteY11" fmla="*/ 124777 h 176212"/>
                  <a:gd name="connsiteX12" fmla="*/ 28575 w 143827"/>
                  <a:gd name="connsiteY12" fmla="*/ 108585 h 176212"/>
                  <a:gd name="connsiteX13" fmla="*/ 25718 w 143827"/>
                  <a:gd name="connsiteY13" fmla="*/ 88583 h 176212"/>
                  <a:gd name="connsiteX14" fmla="*/ 30480 w 143827"/>
                  <a:gd name="connsiteY14" fmla="*/ 63817 h 176212"/>
                  <a:gd name="connsiteX15" fmla="*/ 43815 w 143827"/>
                  <a:gd name="connsiteY15" fmla="*/ 42863 h 176212"/>
                  <a:gd name="connsiteX16" fmla="*/ 63818 w 143827"/>
                  <a:gd name="connsiteY16" fmla="*/ 28575 h 176212"/>
                  <a:gd name="connsiteX17" fmla="*/ 87630 w 143827"/>
                  <a:gd name="connsiteY17" fmla="*/ 23813 h 176212"/>
                  <a:gd name="connsiteX18" fmla="*/ 115253 w 143827"/>
                  <a:gd name="connsiteY18" fmla="*/ 29527 h 176212"/>
                  <a:gd name="connsiteX19" fmla="*/ 139065 w 143827"/>
                  <a:gd name="connsiteY19" fmla="*/ 47625 h 176212"/>
                  <a:gd name="connsiteX20" fmla="*/ 143828 w 143827"/>
                  <a:gd name="connsiteY20" fmla="*/ 52388 h 176212"/>
                  <a:gd name="connsiteX21" fmla="*/ 143828 w 143827"/>
                  <a:gd name="connsiteY21" fmla="*/ 19050 h 176212"/>
                  <a:gd name="connsiteX22" fmla="*/ 142875 w 143827"/>
                  <a:gd name="connsiteY22" fmla="*/ 18098 h 176212"/>
                  <a:gd name="connsiteX23" fmla="*/ 116205 w 143827"/>
                  <a:gd name="connsiteY23" fmla="*/ 4763 h 176212"/>
                  <a:gd name="connsiteX24" fmla="*/ 88583 w 143827"/>
                  <a:gd name="connsiteY24" fmla="*/ 0 h 176212"/>
                  <a:gd name="connsiteX25" fmla="*/ 55245 w 143827"/>
                  <a:gd name="connsiteY25" fmla="*/ 5715 h 176212"/>
                  <a:gd name="connsiteX26" fmla="*/ 26670 w 143827"/>
                  <a:gd name="connsiteY26" fmla="*/ 23813 h 176212"/>
                  <a:gd name="connsiteX27" fmla="*/ 6668 w 143827"/>
                  <a:gd name="connsiteY27" fmla="*/ 52388 h 176212"/>
                  <a:gd name="connsiteX28" fmla="*/ 0 w 143827"/>
                  <a:gd name="connsiteY28" fmla="*/ 87630 h 176212"/>
                  <a:gd name="connsiteX29" fmla="*/ 9525 w 143827"/>
                  <a:gd name="connsiteY29" fmla="*/ 128588 h 176212"/>
                  <a:gd name="connsiteX30" fmla="*/ 37148 w 143827"/>
                  <a:gd name="connsiteY30" fmla="*/ 160973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827" h="176212">
                    <a:moveTo>
                      <a:pt x="37148" y="160973"/>
                    </a:moveTo>
                    <a:cubicBezTo>
                      <a:pt x="44768" y="165735"/>
                      <a:pt x="52388" y="169545"/>
                      <a:pt x="60960" y="172402"/>
                    </a:cubicBezTo>
                    <a:cubicBezTo>
                      <a:pt x="69533" y="175260"/>
                      <a:pt x="78105" y="176213"/>
                      <a:pt x="86678" y="176213"/>
                    </a:cubicBezTo>
                    <a:cubicBezTo>
                      <a:pt x="97155" y="176213"/>
                      <a:pt x="106680" y="174308"/>
                      <a:pt x="116205" y="171450"/>
                    </a:cubicBezTo>
                    <a:cubicBezTo>
                      <a:pt x="125730" y="168592"/>
                      <a:pt x="134303" y="163830"/>
                      <a:pt x="142875" y="158115"/>
                    </a:cubicBezTo>
                    <a:lnTo>
                      <a:pt x="143828" y="157163"/>
                    </a:lnTo>
                    <a:lnTo>
                      <a:pt x="143828" y="122873"/>
                    </a:lnTo>
                    <a:lnTo>
                      <a:pt x="139065" y="128588"/>
                    </a:lnTo>
                    <a:cubicBezTo>
                      <a:pt x="132398" y="137160"/>
                      <a:pt x="123825" y="142875"/>
                      <a:pt x="116205" y="146685"/>
                    </a:cubicBezTo>
                    <a:cubicBezTo>
                      <a:pt x="107633" y="150495"/>
                      <a:pt x="98108" y="152400"/>
                      <a:pt x="88583" y="152400"/>
                    </a:cubicBezTo>
                    <a:cubicBezTo>
                      <a:pt x="78105" y="152400"/>
                      <a:pt x="68580" y="149542"/>
                      <a:pt x="59055" y="144780"/>
                    </a:cubicBezTo>
                    <a:cubicBezTo>
                      <a:pt x="50483" y="140017"/>
                      <a:pt x="41910" y="133350"/>
                      <a:pt x="36195" y="124777"/>
                    </a:cubicBezTo>
                    <a:cubicBezTo>
                      <a:pt x="32385" y="120015"/>
                      <a:pt x="30480" y="114300"/>
                      <a:pt x="28575" y="108585"/>
                    </a:cubicBezTo>
                    <a:cubicBezTo>
                      <a:pt x="26670" y="102870"/>
                      <a:pt x="25718" y="96202"/>
                      <a:pt x="25718" y="88583"/>
                    </a:cubicBezTo>
                    <a:cubicBezTo>
                      <a:pt x="25718" y="79058"/>
                      <a:pt x="27623" y="70485"/>
                      <a:pt x="30480" y="63817"/>
                    </a:cubicBezTo>
                    <a:cubicBezTo>
                      <a:pt x="33338" y="56198"/>
                      <a:pt x="38100" y="49530"/>
                      <a:pt x="43815" y="42863"/>
                    </a:cubicBezTo>
                    <a:cubicBezTo>
                      <a:pt x="49530" y="37148"/>
                      <a:pt x="56198" y="32385"/>
                      <a:pt x="63818" y="28575"/>
                    </a:cubicBezTo>
                    <a:cubicBezTo>
                      <a:pt x="71438" y="25717"/>
                      <a:pt x="80010" y="23813"/>
                      <a:pt x="87630" y="23813"/>
                    </a:cubicBezTo>
                    <a:cubicBezTo>
                      <a:pt x="98108" y="23813"/>
                      <a:pt x="107633" y="25717"/>
                      <a:pt x="115253" y="29527"/>
                    </a:cubicBezTo>
                    <a:cubicBezTo>
                      <a:pt x="123825" y="33338"/>
                      <a:pt x="131445" y="39052"/>
                      <a:pt x="139065" y="47625"/>
                    </a:cubicBezTo>
                    <a:lnTo>
                      <a:pt x="143828" y="52388"/>
                    </a:lnTo>
                    <a:lnTo>
                      <a:pt x="143828" y="19050"/>
                    </a:lnTo>
                    <a:lnTo>
                      <a:pt x="142875" y="18098"/>
                    </a:lnTo>
                    <a:cubicBezTo>
                      <a:pt x="134303" y="12383"/>
                      <a:pt x="124778" y="7620"/>
                      <a:pt x="116205" y="4763"/>
                    </a:cubicBezTo>
                    <a:cubicBezTo>
                      <a:pt x="107633" y="1905"/>
                      <a:pt x="98108" y="0"/>
                      <a:pt x="88583" y="0"/>
                    </a:cubicBezTo>
                    <a:cubicBezTo>
                      <a:pt x="76200" y="0"/>
                      <a:pt x="64770" y="1905"/>
                      <a:pt x="55245" y="5715"/>
                    </a:cubicBezTo>
                    <a:cubicBezTo>
                      <a:pt x="44768" y="9525"/>
                      <a:pt x="35243" y="16192"/>
                      <a:pt x="26670" y="23813"/>
                    </a:cubicBezTo>
                    <a:cubicBezTo>
                      <a:pt x="18098" y="32385"/>
                      <a:pt x="11430" y="41910"/>
                      <a:pt x="6668" y="52388"/>
                    </a:cubicBezTo>
                    <a:cubicBezTo>
                      <a:pt x="1905" y="62865"/>
                      <a:pt x="0" y="74295"/>
                      <a:pt x="0" y="87630"/>
                    </a:cubicBezTo>
                    <a:cubicBezTo>
                      <a:pt x="0" y="101917"/>
                      <a:pt x="2858" y="116205"/>
                      <a:pt x="9525" y="128588"/>
                    </a:cubicBezTo>
                    <a:cubicBezTo>
                      <a:pt x="15240" y="141923"/>
                      <a:pt x="24765" y="152400"/>
                      <a:pt x="37148" y="160973"/>
                    </a:cubicBezTo>
                    <a:close/>
                  </a:path>
                </a:pathLst>
              </a:custGeom>
              <a:solidFill>
                <a:srgbClr val="3E3A39"/>
              </a:solidFill>
              <a:ln w="9525"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64DD1340-53BA-4932-8F33-92A452708D6A}"/>
                  </a:ext>
                </a:extLst>
              </p:cNvPr>
              <p:cNvSpPr/>
              <p:nvPr/>
            </p:nvSpPr>
            <p:spPr>
              <a:xfrm>
                <a:off x="3579284" y="2079863"/>
                <a:ext cx="177165" cy="175974"/>
              </a:xfrm>
              <a:custGeom>
                <a:avLst/>
                <a:gdLst>
                  <a:gd name="connsiteX0" fmla="*/ 24765 w 177165"/>
                  <a:gd name="connsiteY0" fmla="*/ 150257 h 175974"/>
                  <a:gd name="connsiteX1" fmla="*/ 53340 w 177165"/>
                  <a:gd name="connsiteY1" fmla="*/ 169307 h 175974"/>
                  <a:gd name="connsiteX2" fmla="*/ 87630 w 177165"/>
                  <a:gd name="connsiteY2" fmla="*/ 175974 h 175974"/>
                  <a:gd name="connsiteX3" fmla="*/ 121920 w 177165"/>
                  <a:gd name="connsiteY3" fmla="*/ 169307 h 175974"/>
                  <a:gd name="connsiteX4" fmla="*/ 151447 w 177165"/>
                  <a:gd name="connsiteY4" fmla="*/ 150257 h 175974"/>
                  <a:gd name="connsiteX5" fmla="*/ 170497 w 177165"/>
                  <a:gd name="connsiteY5" fmla="*/ 121682 h 175974"/>
                  <a:gd name="connsiteX6" fmla="*/ 177165 w 177165"/>
                  <a:gd name="connsiteY6" fmla="*/ 88344 h 175974"/>
                  <a:gd name="connsiteX7" fmla="*/ 170497 w 177165"/>
                  <a:gd name="connsiteY7" fmla="*/ 54054 h 175974"/>
                  <a:gd name="connsiteX8" fmla="*/ 151447 w 177165"/>
                  <a:gd name="connsiteY8" fmla="*/ 25479 h 175974"/>
                  <a:gd name="connsiteX9" fmla="*/ 122872 w 177165"/>
                  <a:gd name="connsiteY9" fmla="*/ 6429 h 175974"/>
                  <a:gd name="connsiteX10" fmla="*/ 54292 w 177165"/>
                  <a:gd name="connsiteY10" fmla="*/ 6429 h 175974"/>
                  <a:gd name="connsiteX11" fmla="*/ 25717 w 177165"/>
                  <a:gd name="connsiteY11" fmla="*/ 25479 h 175974"/>
                  <a:gd name="connsiteX12" fmla="*/ 6667 w 177165"/>
                  <a:gd name="connsiteY12" fmla="*/ 54054 h 175974"/>
                  <a:gd name="connsiteX13" fmla="*/ 0 w 177165"/>
                  <a:gd name="connsiteY13" fmla="*/ 87392 h 175974"/>
                  <a:gd name="connsiteX14" fmla="*/ 6667 w 177165"/>
                  <a:gd name="connsiteY14" fmla="*/ 120729 h 175974"/>
                  <a:gd name="connsiteX15" fmla="*/ 24765 w 177165"/>
                  <a:gd name="connsiteY15" fmla="*/ 150257 h 175974"/>
                  <a:gd name="connsiteX16" fmla="*/ 28575 w 177165"/>
                  <a:gd name="connsiteY16" fmla="*/ 63579 h 175974"/>
                  <a:gd name="connsiteX17" fmla="*/ 42863 w 177165"/>
                  <a:gd name="connsiteY17" fmla="*/ 42624 h 175974"/>
                  <a:gd name="connsiteX18" fmla="*/ 62865 w 177165"/>
                  <a:gd name="connsiteY18" fmla="*/ 28337 h 175974"/>
                  <a:gd name="connsiteX19" fmla="*/ 87630 w 177165"/>
                  <a:gd name="connsiteY19" fmla="*/ 23574 h 175974"/>
                  <a:gd name="connsiteX20" fmla="*/ 112395 w 177165"/>
                  <a:gd name="connsiteY20" fmla="*/ 28337 h 175974"/>
                  <a:gd name="connsiteX21" fmla="*/ 133350 w 177165"/>
                  <a:gd name="connsiteY21" fmla="*/ 42624 h 175974"/>
                  <a:gd name="connsiteX22" fmla="*/ 147638 w 177165"/>
                  <a:gd name="connsiteY22" fmla="*/ 63579 h 175974"/>
                  <a:gd name="connsiteX23" fmla="*/ 152400 w 177165"/>
                  <a:gd name="connsiteY23" fmla="*/ 88344 h 175974"/>
                  <a:gd name="connsiteX24" fmla="*/ 147638 w 177165"/>
                  <a:gd name="connsiteY24" fmla="*/ 113109 h 175974"/>
                  <a:gd name="connsiteX25" fmla="*/ 133350 w 177165"/>
                  <a:gd name="connsiteY25" fmla="*/ 134064 h 175974"/>
                  <a:gd name="connsiteX26" fmla="*/ 112395 w 177165"/>
                  <a:gd name="connsiteY26" fmla="*/ 148352 h 175974"/>
                  <a:gd name="connsiteX27" fmla="*/ 63817 w 177165"/>
                  <a:gd name="connsiteY27" fmla="*/ 148352 h 175974"/>
                  <a:gd name="connsiteX28" fmla="*/ 42863 w 177165"/>
                  <a:gd name="connsiteY28" fmla="*/ 134064 h 175974"/>
                  <a:gd name="connsiteX29" fmla="*/ 28575 w 177165"/>
                  <a:gd name="connsiteY29" fmla="*/ 113109 h 175974"/>
                  <a:gd name="connsiteX30" fmla="*/ 23813 w 177165"/>
                  <a:gd name="connsiteY30" fmla="*/ 88344 h 175974"/>
                  <a:gd name="connsiteX31" fmla="*/ 28575 w 177165"/>
                  <a:gd name="connsiteY31" fmla="*/ 63579 h 1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65" h="175974">
                    <a:moveTo>
                      <a:pt x="24765" y="150257"/>
                    </a:moveTo>
                    <a:cubicBezTo>
                      <a:pt x="33338" y="158829"/>
                      <a:pt x="42863" y="164544"/>
                      <a:pt x="53340" y="169307"/>
                    </a:cubicBezTo>
                    <a:cubicBezTo>
                      <a:pt x="63817" y="174069"/>
                      <a:pt x="75247" y="175974"/>
                      <a:pt x="87630" y="175974"/>
                    </a:cubicBezTo>
                    <a:cubicBezTo>
                      <a:pt x="99060" y="175974"/>
                      <a:pt x="110490" y="174069"/>
                      <a:pt x="121920" y="169307"/>
                    </a:cubicBezTo>
                    <a:cubicBezTo>
                      <a:pt x="132397" y="164544"/>
                      <a:pt x="142875" y="158829"/>
                      <a:pt x="151447" y="150257"/>
                    </a:cubicBezTo>
                    <a:cubicBezTo>
                      <a:pt x="160020" y="141684"/>
                      <a:pt x="166688" y="132159"/>
                      <a:pt x="170497" y="121682"/>
                    </a:cubicBezTo>
                    <a:cubicBezTo>
                      <a:pt x="175260" y="111204"/>
                      <a:pt x="177165" y="99774"/>
                      <a:pt x="177165" y="88344"/>
                    </a:cubicBezTo>
                    <a:cubicBezTo>
                      <a:pt x="177165" y="75962"/>
                      <a:pt x="175260" y="64532"/>
                      <a:pt x="170497" y="54054"/>
                    </a:cubicBezTo>
                    <a:cubicBezTo>
                      <a:pt x="165735" y="43577"/>
                      <a:pt x="160020" y="34052"/>
                      <a:pt x="151447" y="25479"/>
                    </a:cubicBezTo>
                    <a:cubicBezTo>
                      <a:pt x="142875" y="16907"/>
                      <a:pt x="133350" y="11192"/>
                      <a:pt x="122872" y="6429"/>
                    </a:cubicBezTo>
                    <a:cubicBezTo>
                      <a:pt x="100965" y="-2143"/>
                      <a:pt x="76200" y="-2143"/>
                      <a:pt x="54292" y="6429"/>
                    </a:cubicBezTo>
                    <a:cubicBezTo>
                      <a:pt x="43815" y="11192"/>
                      <a:pt x="33338" y="16907"/>
                      <a:pt x="25717" y="25479"/>
                    </a:cubicBezTo>
                    <a:cubicBezTo>
                      <a:pt x="17145" y="34052"/>
                      <a:pt x="10478" y="43577"/>
                      <a:pt x="6667" y="54054"/>
                    </a:cubicBezTo>
                    <a:cubicBezTo>
                      <a:pt x="1905" y="64532"/>
                      <a:pt x="0" y="75962"/>
                      <a:pt x="0" y="87392"/>
                    </a:cubicBezTo>
                    <a:cubicBezTo>
                      <a:pt x="0" y="98822"/>
                      <a:pt x="1905" y="110252"/>
                      <a:pt x="6667" y="120729"/>
                    </a:cubicBezTo>
                    <a:cubicBezTo>
                      <a:pt x="9525" y="133112"/>
                      <a:pt x="16192" y="142637"/>
                      <a:pt x="24765" y="150257"/>
                    </a:cubicBezTo>
                    <a:close/>
                    <a:moveTo>
                      <a:pt x="28575" y="63579"/>
                    </a:moveTo>
                    <a:cubicBezTo>
                      <a:pt x="31433" y="55959"/>
                      <a:pt x="36195" y="49292"/>
                      <a:pt x="42863" y="42624"/>
                    </a:cubicBezTo>
                    <a:cubicBezTo>
                      <a:pt x="48578" y="36909"/>
                      <a:pt x="55245" y="32147"/>
                      <a:pt x="62865" y="28337"/>
                    </a:cubicBezTo>
                    <a:cubicBezTo>
                      <a:pt x="70485" y="25479"/>
                      <a:pt x="79057" y="23574"/>
                      <a:pt x="87630" y="23574"/>
                    </a:cubicBezTo>
                    <a:cubicBezTo>
                      <a:pt x="96203" y="23574"/>
                      <a:pt x="104775" y="25479"/>
                      <a:pt x="112395" y="28337"/>
                    </a:cubicBezTo>
                    <a:cubicBezTo>
                      <a:pt x="120015" y="31194"/>
                      <a:pt x="126682" y="35957"/>
                      <a:pt x="133350" y="42624"/>
                    </a:cubicBezTo>
                    <a:cubicBezTo>
                      <a:pt x="139065" y="48339"/>
                      <a:pt x="143828" y="55959"/>
                      <a:pt x="147638" y="63579"/>
                    </a:cubicBezTo>
                    <a:cubicBezTo>
                      <a:pt x="150495" y="71199"/>
                      <a:pt x="152400" y="79772"/>
                      <a:pt x="152400" y="88344"/>
                    </a:cubicBezTo>
                    <a:cubicBezTo>
                      <a:pt x="152400" y="96917"/>
                      <a:pt x="150495" y="105489"/>
                      <a:pt x="147638" y="113109"/>
                    </a:cubicBezTo>
                    <a:cubicBezTo>
                      <a:pt x="144780" y="120729"/>
                      <a:pt x="140018" y="127397"/>
                      <a:pt x="133350" y="134064"/>
                    </a:cubicBezTo>
                    <a:cubicBezTo>
                      <a:pt x="127635" y="139779"/>
                      <a:pt x="120015" y="144542"/>
                      <a:pt x="112395" y="148352"/>
                    </a:cubicBezTo>
                    <a:cubicBezTo>
                      <a:pt x="97155" y="155019"/>
                      <a:pt x="79057" y="155019"/>
                      <a:pt x="63817" y="148352"/>
                    </a:cubicBezTo>
                    <a:cubicBezTo>
                      <a:pt x="56197" y="145494"/>
                      <a:pt x="49530" y="140732"/>
                      <a:pt x="42863" y="134064"/>
                    </a:cubicBezTo>
                    <a:cubicBezTo>
                      <a:pt x="37147" y="127397"/>
                      <a:pt x="32385" y="120729"/>
                      <a:pt x="28575" y="113109"/>
                    </a:cubicBezTo>
                    <a:cubicBezTo>
                      <a:pt x="25717" y="105489"/>
                      <a:pt x="23813" y="96917"/>
                      <a:pt x="23813" y="88344"/>
                    </a:cubicBezTo>
                    <a:cubicBezTo>
                      <a:pt x="23813" y="79772"/>
                      <a:pt x="25717" y="72152"/>
                      <a:pt x="28575" y="63579"/>
                    </a:cubicBezTo>
                    <a:close/>
                  </a:path>
                </a:pathLst>
              </a:custGeom>
              <a:solidFill>
                <a:srgbClr val="3E3A39"/>
              </a:solidFill>
              <a:ln w="952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21660BF-5E9C-44AB-AC2B-5A9F52CD69C3}"/>
                  </a:ext>
                </a:extLst>
              </p:cNvPr>
              <p:cNvSpPr/>
              <p:nvPr/>
            </p:nvSpPr>
            <p:spPr>
              <a:xfrm>
                <a:off x="4327949" y="2084387"/>
                <a:ext cx="138112" cy="166940"/>
              </a:xfrm>
              <a:custGeom>
                <a:avLst/>
                <a:gdLst>
                  <a:gd name="connsiteX0" fmla="*/ 83820 w 138112"/>
                  <a:gd name="connsiteY0" fmla="*/ 163830 h 166940"/>
                  <a:gd name="connsiteX1" fmla="*/ 108585 w 138112"/>
                  <a:gd name="connsiteY1" fmla="*/ 151448 h 166940"/>
                  <a:gd name="connsiteX2" fmla="*/ 130492 w 138112"/>
                  <a:gd name="connsiteY2" fmla="*/ 122873 h 166940"/>
                  <a:gd name="connsiteX3" fmla="*/ 138113 w 138112"/>
                  <a:gd name="connsiteY3" fmla="*/ 83820 h 166940"/>
                  <a:gd name="connsiteX4" fmla="*/ 130492 w 138112"/>
                  <a:gd name="connsiteY4" fmla="*/ 44767 h 166940"/>
                  <a:gd name="connsiteX5" fmla="*/ 108585 w 138112"/>
                  <a:gd name="connsiteY5" fmla="*/ 16192 h 166940"/>
                  <a:gd name="connsiteX6" fmla="*/ 82867 w 138112"/>
                  <a:gd name="connsiteY6" fmla="*/ 3810 h 166940"/>
                  <a:gd name="connsiteX7" fmla="*/ 33338 w 138112"/>
                  <a:gd name="connsiteY7" fmla="*/ 0 h 166940"/>
                  <a:gd name="connsiteX8" fmla="*/ 0 w 138112"/>
                  <a:gd name="connsiteY8" fmla="*/ 0 h 166940"/>
                  <a:gd name="connsiteX9" fmla="*/ 0 w 138112"/>
                  <a:gd name="connsiteY9" fmla="*/ 166688 h 166940"/>
                  <a:gd name="connsiteX10" fmla="*/ 40957 w 138112"/>
                  <a:gd name="connsiteY10" fmla="*/ 166688 h 166940"/>
                  <a:gd name="connsiteX11" fmla="*/ 83820 w 138112"/>
                  <a:gd name="connsiteY11" fmla="*/ 163830 h 166940"/>
                  <a:gd name="connsiteX12" fmla="*/ 25717 w 138112"/>
                  <a:gd name="connsiteY12" fmla="*/ 143827 h 166940"/>
                  <a:gd name="connsiteX13" fmla="*/ 25717 w 138112"/>
                  <a:gd name="connsiteY13" fmla="*/ 23813 h 166940"/>
                  <a:gd name="connsiteX14" fmla="*/ 35242 w 138112"/>
                  <a:gd name="connsiteY14" fmla="*/ 23813 h 166940"/>
                  <a:gd name="connsiteX15" fmla="*/ 75247 w 138112"/>
                  <a:gd name="connsiteY15" fmla="*/ 26670 h 166940"/>
                  <a:gd name="connsiteX16" fmla="*/ 93345 w 138112"/>
                  <a:gd name="connsiteY16" fmla="*/ 35242 h 166940"/>
                  <a:gd name="connsiteX17" fmla="*/ 107632 w 138112"/>
                  <a:gd name="connsiteY17" fmla="*/ 55245 h 166940"/>
                  <a:gd name="connsiteX18" fmla="*/ 112395 w 138112"/>
                  <a:gd name="connsiteY18" fmla="*/ 83820 h 166940"/>
                  <a:gd name="connsiteX19" fmla="*/ 107632 w 138112"/>
                  <a:gd name="connsiteY19" fmla="*/ 112395 h 166940"/>
                  <a:gd name="connsiteX20" fmla="*/ 93345 w 138112"/>
                  <a:gd name="connsiteY20" fmla="*/ 132398 h 166940"/>
                  <a:gd name="connsiteX21" fmla="*/ 75247 w 138112"/>
                  <a:gd name="connsiteY21" fmla="*/ 140970 h 166940"/>
                  <a:gd name="connsiteX22" fmla="*/ 34290 w 138112"/>
                  <a:gd name="connsiteY22" fmla="*/ 143827 h 166940"/>
                  <a:gd name="connsiteX23" fmla="*/ 25717 w 138112"/>
                  <a:gd name="connsiteY23" fmla="*/ 143827 h 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8112" h="166940">
                    <a:moveTo>
                      <a:pt x="83820" y="163830"/>
                    </a:moveTo>
                    <a:cubicBezTo>
                      <a:pt x="93345" y="160973"/>
                      <a:pt x="101917" y="157163"/>
                      <a:pt x="108585" y="151448"/>
                    </a:cubicBezTo>
                    <a:cubicBezTo>
                      <a:pt x="118110" y="143827"/>
                      <a:pt x="125730" y="134302"/>
                      <a:pt x="130492" y="122873"/>
                    </a:cubicBezTo>
                    <a:cubicBezTo>
                      <a:pt x="135255" y="111442"/>
                      <a:pt x="138113" y="98108"/>
                      <a:pt x="138113" y="83820"/>
                    </a:cubicBezTo>
                    <a:cubicBezTo>
                      <a:pt x="138113" y="68580"/>
                      <a:pt x="135255" y="56198"/>
                      <a:pt x="130492" y="44767"/>
                    </a:cubicBezTo>
                    <a:cubicBezTo>
                      <a:pt x="125730" y="33338"/>
                      <a:pt x="118110" y="23813"/>
                      <a:pt x="108585" y="16192"/>
                    </a:cubicBezTo>
                    <a:cubicBezTo>
                      <a:pt x="100965" y="10477"/>
                      <a:pt x="92392" y="6667"/>
                      <a:pt x="82867" y="3810"/>
                    </a:cubicBezTo>
                    <a:cubicBezTo>
                      <a:pt x="73342" y="952"/>
                      <a:pt x="57150" y="0"/>
                      <a:pt x="33338" y="0"/>
                    </a:cubicBezTo>
                    <a:lnTo>
                      <a:pt x="0" y="0"/>
                    </a:lnTo>
                    <a:lnTo>
                      <a:pt x="0" y="166688"/>
                    </a:lnTo>
                    <a:lnTo>
                      <a:pt x="40957" y="166688"/>
                    </a:lnTo>
                    <a:cubicBezTo>
                      <a:pt x="60007" y="167640"/>
                      <a:pt x="75247" y="165735"/>
                      <a:pt x="83820" y="163830"/>
                    </a:cubicBezTo>
                    <a:close/>
                    <a:moveTo>
                      <a:pt x="25717" y="143827"/>
                    </a:moveTo>
                    <a:lnTo>
                      <a:pt x="25717" y="23813"/>
                    </a:lnTo>
                    <a:lnTo>
                      <a:pt x="35242" y="23813"/>
                    </a:lnTo>
                    <a:cubicBezTo>
                      <a:pt x="54292" y="23813"/>
                      <a:pt x="67628" y="24765"/>
                      <a:pt x="75247" y="26670"/>
                    </a:cubicBezTo>
                    <a:cubicBezTo>
                      <a:pt x="82867" y="28575"/>
                      <a:pt x="88582" y="31433"/>
                      <a:pt x="93345" y="35242"/>
                    </a:cubicBezTo>
                    <a:cubicBezTo>
                      <a:pt x="100013" y="40958"/>
                      <a:pt x="104775" y="47625"/>
                      <a:pt x="107632" y="55245"/>
                    </a:cubicBezTo>
                    <a:cubicBezTo>
                      <a:pt x="110490" y="63817"/>
                      <a:pt x="112395" y="73342"/>
                      <a:pt x="112395" y="83820"/>
                    </a:cubicBezTo>
                    <a:cubicBezTo>
                      <a:pt x="112395" y="94298"/>
                      <a:pt x="110490" y="104775"/>
                      <a:pt x="107632" y="112395"/>
                    </a:cubicBezTo>
                    <a:cubicBezTo>
                      <a:pt x="104775" y="120967"/>
                      <a:pt x="99060" y="127635"/>
                      <a:pt x="93345" y="132398"/>
                    </a:cubicBezTo>
                    <a:cubicBezTo>
                      <a:pt x="88582" y="136208"/>
                      <a:pt x="82867" y="139065"/>
                      <a:pt x="75247" y="140970"/>
                    </a:cubicBezTo>
                    <a:cubicBezTo>
                      <a:pt x="67628" y="142875"/>
                      <a:pt x="54292" y="143827"/>
                      <a:pt x="34290" y="143827"/>
                    </a:cubicBezTo>
                    <a:lnTo>
                      <a:pt x="25717" y="143827"/>
                    </a:lnTo>
                    <a:close/>
                  </a:path>
                </a:pathLst>
              </a:custGeom>
              <a:solidFill>
                <a:srgbClr val="3E3A39"/>
              </a:solidFill>
              <a:ln w="9525"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46F3784C-A4DA-493F-BBB2-0063471AF8CE}"/>
                  </a:ext>
                </a:extLst>
              </p:cNvPr>
              <p:cNvSpPr/>
              <p:nvPr/>
            </p:nvSpPr>
            <p:spPr>
              <a:xfrm>
                <a:off x="4492731" y="2084387"/>
                <a:ext cx="24765" cy="166687"/>
              </a:xfrm>
              <a:custGeom>
                <a:avLst/>
                <a:gdLst>
                  <a:gd name="connsiteX0" fmla="*/ 0 w 24765"/>
                  <a:gd name="connsiteY0" fmla="*/ 0 h 166687"/>
                  <a:gd name="connsiteX1" fmla="*/ 24765 w 24765"/>
                  <a:gd name="connsiteY1" fmla="*/ 0 h 166687"/>
                  <a:gd name="connsiteX2" fmla="*/ 24765 w 24765"/>
                  <a:gd name="connsiteY2" fmla="*/ 166688 h 166687"/>
                  <a:gd name="connsiteX3" fmla="*/ 0 w 24765"/>
                  <a:gd name="connsiteY3" fmla="*/ 166688 h 166687"/>
                </a:gdLst>
                <a:ahLst/>
                <a:cxnLst>
                  <a:cxn ang="0">
                    <a:pos x="connsiteX0" y="connsiteY0"/>
                  </a:cxn>
                  <a:cxn ang="0">
                    <a:pos x="connsiteX1" y="connsiteY1"/>
                  </a:cxn>
                  <a:cxn ang="0">
                    <a:pos x="connsiteX2" y="connsiteY2"/>
                  </a:cxn>
                  <a:cxn ang="0">
                    <a:pos x="connsiteX3" y="connsiteY3"/>
                  </a:cxn>
                </a:cxnLst>
                <a:rect l="l" t="t" r="r" b="b"/>
                <a:pathLst>
                  <a:path w="24765" h="166687">
                    <a:moveTo>
                      <a:pt x="0" y="0"/>
                    </a:moveTo>
                    <a:lnTo>
                      <a:pt x="24765" y="0"/>
                    </a:lnTo>
                    <a:lnTo>
                      <a:pt x="24765" y="166688"/>
                    </a:lnTo>
                    <a:lnTo>
                      <a:pt x="0" y="166688"/>
                    </a:lnTo>
                    <a:close/>
                  </a:path>
                </a:pathLst>
              </a:custGeom>
              <a:solidFill>
                <a:srgbClr val="3E3A39"/>
              </a:solidFill>
              <a:ln w="9525"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73BB2295-55E2-401C-9B81-A1378BB4E07E}"/>
                  </a:ext>
                </a:extLst>
              </p:cNvPr>
              <p:cNvSpPr/>
              <p:nvPr/>
            </p:nvSpPr>
            <p:spPr>
              <a:xfrm>
                <a:off x="4202218" y="2084387"/>
                <a:ext cx="98107" cy="167639"/>
              </a:xfrm>
              <a:custGeom>
                <a:avLst/>
                <a:gdLst>
                  <a:gd name="connsiteX0" fmla="*/ 98108 w 98107"/>
                  <a:gd name="connsiteY0" fmla="*/ 143827 h 167639"/>
                  <a:gd name="connsiteX1" fmla="*/ 23813 w 98107"/>
                  <a:gd name="connsiteY1" fmla="*/ 143827 h 167639"/>
                  <a:gd name="connsiteX2" fmla="*/ 23813 w 98107"/>
                  <a:gd name="connsiteY2" fmla="*/ 87630 h 167639"/>
                  <a:gd name="connsiteX3" fmla="*/ 98108 w 98107"/>
                  <a:gd name="connsiteY3" fmla="*/ 87630 h 167639"/>
                  <a:gd name="connsiteX4" fmla="*/ 98108 w 98107"/>
                  <a:gd name="connsiteY4" fmla="*/ 63817 h 167639"/>
                  <a:gd name="connsiteX5" fmla="*/ 23813 w 98107"/>
                  <a:gd name="connsiteY5" fmla="*/ 63817 h 167639"/>
                  <a:gd name="connsiteX6" fmla="*/ 23813 w 98107"/>
                  <a:gd name="connsiteY6" fmla="*/ 22860 h 167639"/>
                  <a:gd name="connsiteX7" fmla="*/ 98108 w 98107"/>
                  <a:gd name="connsiteY7" fmla="*/ 22860 h 167639"/>
                  <a:gd name="connsiteX8" fmla="*/ 98108 w 98107"/>
                  <a:gd name="connsiteY8" fmla="*/ 0 h 167639"/>
                  <a:gd name="connsiteX9" fmla="*/ 0 w 98107"/>
                  <a:gd name="connsiteY9" fmla="*/ 0 h 167639"/>
                  <a:gd name="connsiteX10" fmla="*/ 0 w 98107"/>
                  <a:gd name="connsiteY10" fmla="*/ 167640 h 167639"/>
                  <a:gd name="connsiteX11" fmla="*/ 98108 w 98107"/>
                  <a:gd name="connsiteY11"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07" h="167639">
                    <a:moveTo>
                      <a:pt x="98108" y="143827"/>
                    </a:moveTo>
                    <a:lnTo>
                      <a:pt x="23813" y="143827"/>
                    </a:lnTo>
                    <a:lnTo>
                      <a:pt x="23813" y="87630"/>
                    </a:lnTo>
                    <a:lnTo>
                      <a:pt x="98108" y="87630"/>
                    </a:lnTo>
                    <a:lnTo>
                      <a:pt x="98108" y="63817"/>
                    </a:lnTo>
                    <a:lnTo>
                      <a:pt x="23813" y="63817"/>
                    </a:lnTo>
                    <a:lnTo>
                      <a:pt x="23813" y="22860"/>
                    </a:lnTo>
                    <a:lnTo>
                      <a:pt x="98108" y="22860"/>
                    </a:lnTo>
                    <a:lnTo>
                      <a:pt x="98108" y="0"/>
                    </a:lnTo>
                    <a:lnTo>
                      <a:pt x="0" y="0"/>
                    </a:lnTo>
                    <a:lnTo>
                      <a:pt x="0" y="167640"/>
                    </a:lnTo>
                    <a:lnTo>
                      <a:pt x="98108" y="167640"/>
                    </a:lnTo>
                    <a:close/>
                  </a:path>
                </a:pathLst>
              </a:custGeom>
              <a:solidFill>
                <a:srgbClr val="3E3A39"/>
              </a:solidFill>
              <a:ln w="9525"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A815E4CD-2D79-40A7-B812-75E5DB824317}"/>
                  </a:ext>
                </a:extLst>
              </p:cNvPr>
              <p:cNvSpPr/>
              <p:nvPr/>
            </p:nvSpPr>
            <p:spPr>
              <a:xfrm>
                <a:off x="3992668" y="2084387"/>
                <a:ext cx="184784" cy="167639"/>
              </a:xfrm>
              <a:custGeom>
                <a:avLst/>
                <a:gdLst>
                  <a:gd name="connsiteX0" fmla="*/ 42863 w 184784"/>
                  <a:gd name="connsiteY0" fmla="*/ 63817 h 167639"/>
                  <a:gd name="connsiteX1" fmla="*/ 87630 w 184784"/>
                  <a:gd name="connsiteY1" fmla="*/ 167640 h 167639"/>
                  <a:gd name="connsiteX2" fmla="*/ 97155 w 184784"/>
                  <a:gd name="connsiteY2" fmla="*/ 167640 h 167639"/>
                  <a:gd name="connsiteX3" fmla="*/ 141922 w 184784"/>
                  <a:gd name="connsiteY3" fmla="*/ 63817 h 167639"/>
                  <a:gd name="connsiteX4" fmla="*/ 160972 w 184784"/>
                  <a:gd name="connsiteY4" fmla="*/ 167640 h 167639"/>
                  <a:gd name="connsiteX5" fmla="*/ 184785 w 184784"/>
                  <a:gd name="connsiteY5" fmla="*/ 167640 h 167639"/>
                  <a:gd name="connsiteX6" fmla="*/ 152400 w 184784"/>
                  <a:gd name="connsiteY6" fmla="*/ 0 h 167639"/>
                  <a:gd name="connsiteX7" fmla="*/ 144780 w 184784"/>
                  <a:gd name="connsiteY7" fmla="*/ 0 h 167639"/>
                  <a:gd name="connsiteX8" fmla="*/ 92393 w 184784"/>
                  <a:gd name="connsiteY8" fmla="*/ 122873 h 167639"/>
                  <a:gd name="connsiteX9" fmla="*/ 40005 w 184784"/>
                  <a:gd name="connsiteY9" fmla="*/ 0 h 167639"/>
                  <a:gd name="connsiteX10" fmla="*/ 32385 w 184784"/>
                  <a:gd name="connsiteY10" fmla="*/ 0 h 167639"/>
                  <a:gd name="connsiteX11" fmla="*/ 0 w 184784"/>
                  <a:gd name="connsiteY11" fmla="*/ 167640 h 167639"/>
                  <a:gd name="connsiteX12" fmla="*/ 23813 w 184784"/>
                  <a:gd name="connsiteY12" fmla="*/ 167640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4" h="167639">
                    <a:moveTo>
                      <a:pt x="42863" y="63817"/>
                    </a:moveTo>
                    <a:lnTo>
                      <a:pt x="87630" y="167640"/>
                    </a:lnTo>
                    <a:lnTo>
                      <a:pt x="97155" y="167640"/>
                    </a:lnTo>
                    <a:lnTo>
                      <a:pt x="141922" y="63817"/>
                    </a:lnTo>
                    <a:lnTo>
                      <a:pt x="160972" y="167640"/>
                    </a:lnTo>
                    <a:lnTo>
                      <a:pt x="184785" y="167640"/>
                    </a:lnTo>
                    <a:lnTo>
                      <a:pt x="152400" y="0"/>
                    </a:lnTo>
                    <a:lnTo>
                      <a:pt x="144780" y="0"/>
                    </a:lnTo>
                    <a:lnTo>
                      <a:pt x="92393" y="122873"/>
                    </a:lnTo>
                    <a:lnTo>
                      <a:pt x="40005" y="0"/>
                    </a:lnTo>
                    <a:lnTo>
                      <a:pt x="32385" y="0"/>
                    </a:lnTo>
                    <a:lnTo>
                      <a:pt x="0" y="167640"/>
                    </a:lnTo>
                    <a:lnTo>
                      <a:pt x="23813" y="167640"/>
                    </a:lnTo>
                    <a:close/>
                  </a:path>
                </a:pathLst>
              </a:custGeom>
              <a:solidFill>
                <a:srgbClr val="3E3A39"/>
              </a:solidFill>
              <a:ln w="9525" cap="flat">
                <a:noFill/>
                <a:prstDash val="solid"/>
                <a:miter/>
              </a:ln>
            </p:spPr>
            <p:txBody>
              <a:bodyPr rtlCol="0" anchor="ctr"/>
              <a:lstStyle/>
              <a:p>
                <a:endParaRPr lang="zh-CN" altLang="en-US"/>
              </a:p>
            </p:txBody>
          </p:sp>
        </p:grpSp>
        <p:grpSp>
          <p:nvGrpSpPr>
            <p:cNvPr id="68" name="图形 1">
              <a:extLst>
                <a:ext uri="{FF2B5EF4-FFF2-40B4-BE49-F238E27FC236}">
                  <a16:creationId xmlns:a16="http://schemas.microsoft.com/office/drawing/2014/main" id="{94F1F9F9-0E12-4808-9227-B78FA8891826}"/>
                </a:ext>
              </a:extLst>
            </p:cNvPr>
            <p:cNvGrpSpPr/>
            <p:nvPr/>
          </p:nvGrpSpPr>
          <p:grpSpPr>
            <a:xfrm>
              <a:off x="1216845" y="1079500"/>
              <a:ext cx="1213008" cy="1483995"/>
              <a:chOff x="1216845" y="1079500"/>
              <a:chExt cx="1213008" cy="1483995"/>
            </a:xfrm>
            <a:solidFill>
              <a:srgbClr val="811A35"/>
            </a:solidFill>
          </p:grpSpPr>
          <p:grpSp>
            <p:nvGrpSpPr>
              <p:cNvPr id="69" name="图形 1">
                <a:extLst>
                  <a:ext uri="{FF2B5EF4-FFF2-40B4-BE49-F238E27FC236}">
                    <a16:creationId xmlns:a16="http://schemas.microsoft.com/office/drawing/2014/main" id="{2926EDB3-83CA-433B-A260-EC48CC3D9195}"/>
                  </a:ext>
                </a:extLst>
              </p:cNvPr>
              <p:cNvGrpSpPr/>
              <p:nvPr/>
            </p:nvGrpSpPr>
            <p:grpSpPr>
              <a:xfrm>
                <a:off x="1639994" y="2245360"/>
                <a:ext cx="364807" cy="97155"/>
                <a:chOff x="1639994" y="2245360"/>
                <a:chExt cx="364807" cy="97155"/>
              </a:xfrm>
              <a:solidFill>
                <a:srgbClr val="811A35"/>
              </a:solidFill>
            </p:grpSpPr>
            <p:sp>
              <p:nvSpPr>
                <p:cNvPr id="126" name="任意多边形: 形状 125">
                  <a:extLst>
                    <a:ext uri="{FF2B5EF4-FFF2-40B4-BE49-F238E27FC236}">
                      <a16:creationId xmlns:a16="http://schemas.microsoft.com/office/drawing/2014/main" id="{941A42ED-FBA9-401E-A3BB-2E5F2306801A}"/>
                    </a:ext>
                  </a:extLst>
                </p:cNvPr>
                <p:cNvSpPr/>
                <p:nvPr/>
              </p:nvSpPr>
              <p:spPr>
                <a:xfrm>
                  <a:off x="1639994" y="2245360"/>
                  <a:ext cx="36194" cy="90487"/>
                </a:xfrm>
                <a:custGeom>
                  <a:avLst/>
                  <a:gdLst>
                    <a:gd name="connsiteX0" fmla="*/ 0 w 36194"/>
                    <a:gd name="connsiteY0" fmla="*/ 8573 h 90487"/>
                    <a:gd name="connsiteX1" fmla="*/ 952 w 36194"/>
                    <a:gd name="connsiteY1" fmla="*/ 21907 h 90487"/>
                    <a:gd name="connsiteX2" fmla="*/ 18097 w 36194"/>
                    <a:gd name="connsiteY2" fmla="*/ 15240 h 90487"/>
                    <a:gd name="connsiteX3" fmla="*/ 19050 w 36194"/>
                    <a:gd name="connsiteY3" fmla="*/ 15240 h 90487"/>
                    <a:gd name="connsiteX4" fmla="*/ 11430 w 36194"/>
                    <a:gd name="connsiteY4" fmla="*/ 88582 h 90487"/>
                    <a:gd name="connsiteX5" fmla="*/ 27622 w 36194"/>
                    <a:gd name="connsiteY5" fmla="*/ 90487 h 90487"/>
                    <a:gd name="connsiteX6" fmla="*/ 36195 w 36194"/>
                    <a:gd name="connsiteY6" fmla="*/ 1905 h 90487"/>
                    <a:gd name="connsiteX7" fmla="*/ 22860 w 36194"/>
                    <a:gd name="connsiteY7" fmla="*/ 0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4" h="90487">
                      <a:moveTo>
                        <a:pt x="0" y="8573"/>
                      </a:moveTo>
                      <a:lnTo>
                        <a:pt x="952" y="21907"/>
                      </a:lnTo>
                      <a:lnTo>
                        <a:pt x="18097" y="15240"/>
                      </a:lnTo>
                      <a:lnTo>
                        <a:pt x="19050" y="15240"/>
                      </a:lnTo>
                      <a:lnTo>
                        <a:pt x="11430" y="88582"/>
                      </a:lnTo>
                      <a:lnTo>
                        <a:pt x="27622" y="90487"/>
                      </a:lnTo>
                      <a:lnTo>
                        <a:pt x="36195" y="1905"/>
                      </a:lnTo>
                      <a:lnTo>
                        <a:pt x="22860" y="0"/>
                      </a:lnTo>
                      <a:close/>
                    </a:path>
                  </a:pathLst>
                </a:custGeom>
                <a:solidFill>
                  <a:srgbClr val="811A35"/>
                </a:solid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06188F08-8EC6-49F6-A9D7-B275EFD29330}"/>
                    </a:ext>
                  </a:extLst>
                </p:cNvPr>
                <p:cNvSpPr/>
                <p:nvPr/>
              </p:nvSpPr>
              <p:spPr>
                <a:xfrm>
                  <a:off x="1733339" y="2250122"/>
                  <a:ext cx="65722" cy="89535"/>
                </a:xfrm>
                <a:custGeom>
                  <a:avLst/>
                  <a:gdLst>
                    <a:gd name="connsiteX0" fmla="*/ 56197 w 65722"/>
                    <a:gd name="connsiteY0" fmla="*/ 12382 h 89535"/>
                    <a:gd name="connsiteX1" fmla="*/ 46672 w 65722"/>
                    <a:gd name="connsiteY1" fmla="*/ 3810 h 89535"/>
                    <a:gd name="connsiteX2" fmla="*/ 33338 w 65722"/>
                    <a:gd name="connsiteY2" fmla="*/ 0 h 89535"/>
                    <a:gd name="connsiteX3" fmla="*/ 20002 w 65722"/>
                    <a:gd name="connsiteY3" fmla="*/ 1905 h 89535"/>
                    <a:gd name="connsiteX4" fmla="*/ 9525 w 65722"/>
                    <a:gd name="connsiteY4" fmla="*/ 8573 h 89535"/>
                    <a:gd name="connsiteX5" fmla="*/ 2857 w 65722"/>
                    <a:gd name="connsiteY5" fmla="*/ 18098 h 89535"/>
                    <a:gd name="connsiteX6" fmla="*/ 0 w 65722"/>
                    <a:gd name="connsiteY6" fmla="*/ 30480 h 89535"/>
                    <a:gd name="connsiteX7" fmla="*/ 1905 w 65722"/>
                    <a:gd name="connsiteY7" fmla="*/ 41910 h 89535"/>
                    <a:gd name="connsiteX8" fmla="*/ 7620 w 65722"/>
                    <a:gd name="connsiteY8" fmla="*/ 50482 h 89535"/>
                    <a:gd name="connsiteX9" fmla="*/ 16193 w 65722"/>
                    <a:gd name="connsiteY9" fmla="*/ 56198 h 89535"/>
                    <a:gd name="connsiteX10" fmla="*/ 26670 w 65722"/>
                    <a:gd name="connsiteY10" fmla="*/ 58102 h 89535"/>
                    <a:gd name="connsiteX11" fmla="*/ 38100 w 65722"/>
                    <a:gd name="connsiteY11" fmla="*/ 56198 h 89535"/>
                    <a:gd name="connsiteX12" fmla="*/ 46672 w 65722"/>
                    <a:gd name="connsiteY12" fmla="*/ 50482 h 89535"/>
                    <a:gd name="connsiteX13" fmla="*/ 46672 w 65722"/>
                    <a:gd name="connsiteY13" fmla="*/ 50482 h 89535"/>
                    <a:gd name="connsiteX14" fmla="*/ 34290 w 65722"/>
                    <a:gd name="connsiteY14" fmla="*/ 69532 h 89535"/>
                    <a:gd name="connsiteX15" fmla="*/ 25718 w 65722"/>
                    <a:gd name="connsiteY15" fmla="*/ 74295 h 89535"/>
                    <a:gd name="connsiteX16" fmla="*/ 16193 w 65722"/>
                    <a:gd name="connsiteY16" fmla="*/ 76200 h 89535"/>
                    <a:gd name="connsiteX17" fmla="*/ 11430 w 65722"/>
                    <a:gd name="connsiteY17" fmla="*/ 76200 h 89535"/>
                    <a:gd name="connsiteX18" fmla="*/ 7620 w 65722"/>
                    <a:gd name="connsiteY18" fmla="*/ 76200 h 89535"/>
                    <a:gd name="connsiteX19" fmla="*/ 7620 w 65722"/>
                    <a:gd name="connsiteY19" fmla="*/ 89535 h 89535"/>
                    <a:gd name="connsiteX20" fmla="*/ 12382 w 65722"/>
                    <a:gd name="connsiteY20" fmla="*/ 89535 h 89535"/>
                    <a:gd name="connsiteX21" fmla="*/ 18097 w 65722"/>
                    <a:gd name="connsiteY21" fmla="*/ 89535 h 89535"/>
                    <a:gd name="connsiteX22" fmla="*/ 35243 w 65722"/>
                    <a:gd name="connsiteY22" fmla="*/ 86677 h 89535"/>
                    <a:gd name="connsiteX23" fmla="*/ 49530 w 65722"/>
                    <a:gd name="connsiteY23" fmla="*/ 79057 h 89535"/>
                    <a:gd name="connsiteX24" fmla="*/ 60960 w 65722"/>
                    <a:gd name="connsiteY24" fmla="*/ 62865 h 89535"/>
                    <a:gd name="connsiteX25" fmla="*/ 65722 w 65722"/>
                    <a:gd name="connsiteY25" fmla="*/ 38100 h 89535"/>
                    <a:gd name="connsiteX26" fmla="*/ 63818 w 65722"/>
                    <a:gd name="connsiteY26" fmla="*/ 22860 h 89535"/>
                    <a:gd name="connsiteX27" fmla="*/ 56197 w 65722"/>
                    <a:gd name="connsiteY27" fmla="*/ 12382 h 89535"/>
                    <a:gd name="connsiteX28" fmla="*/ 45720 w 65722"/>
                    <a:gd name="connsiteY28" fmla="*/ 39052 h 89535"/>
                    <a:gd name="connsiteX29" fmla="*/ 44768 w 65722"/>
                    <a:gd name="connsiteY29" fmla="*/ 40957 h 89535"/>
                    <a:gd name="connsiteX30" fmla="*/ 39052 w 65722"/>
                    <a:gd name="connsiteY30" fmla="*/ 45720 h 89535"/>
                    <a:gd name="connsiteX31" fmla="*/ 30480 w 65722"/>
                    <a:gd name="connsiteY31" fmla="*/ 47625 h 89535"/>
                    <a:gd name="connsiteX32" fmla="*/ 20002 w 65722"/>
                    <a:gd name="connsiteY32" fmla="*/ 42863 h 89535"/>
                    <a:gd name="connsiteX33" fmla="*/ 16193 w 65722"/>
                    <a:gd name="connsiteY33" fmla="*/ 31432 h 89535"/>
                    <a:gd name="connsiteX34" fmla="*/ 20955 w 65722"/>
                    <a:gd name="connsiteY34" fmla="*/ 18098 h 89535"/>
                    <a:gd name="connsiteX35" fmla="*/ 31432 w 65722"/>
                    <a:gd name="connsiteY35" fmla="*/ 13335 h 89535"/>
                    <a:gd name="connsiteX36" fmla="*/ 31432 w 65722"/>
                    <a:gd name="connsiteY36" fmla="*/ 13335 h 89535"/>
                    <a:gd name="connsiteX37" fmla="*/ 38100 w 65722"/>
                    <a:gd name="connsiteY37" fmla="*/ 15240 h 89535"/>
                    <a:gd name="connsiteX38" fmla="*/ 42863 w 65722"/>
                    <a:gd name="connsiteY38" fmla="*/ 20002 h 89535"/>
                    <a:gd name="connsiteX39" fmla="*/ 45720 w 65722"/>
                    <a:gd name="connsiteY39" fmla="*/ 27623 h 89535"/>
                    <a:gd name="connsiteX40" fmla="*/ 46672 w 65722"/>
                    <a:gd name="connsiteY40" fmla="*/ 36195 h 89535"/>
                    <a:gd name="connsiteX41" fmla="*/ 45720 w 65722"/>
                    <a:gd name="connsiteY41"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722" h="89535">
                      <a:moveTo>
                        <a:pt x="56197" y="12382"/>
                      </a:moveTo>
                      <a:cubicBezTo>
                        <a:pt x="53340" y="8573"/>
                        <a:pt x="50482" y="5715"/>
                        <a:pt x="46672" y="3810"/>
                      </a:cubicBezTo>
                      <a:cubicBezTo>
                        <a:pt x="42863" y="1905"/>
                        <a:pt x="38100" y="952"/>
                        <a:pt x="33338" y="0"/>
                      </a:cubicBezTo>
                      <a:cubicBezTo>
                        <a:pt x="28575" y="0"/>
                        <a:pt x="23813" y="952"/>
                        <a:pt x="20002" y="1905"/>
                      </a:cubicBezTo>
                      <a:cubicBezTo>
                        <a:pt x="16193" y="3810"/>
                        <a:pt x="12382" y="5715"/>
                        <a:pt x="9525" y="8573"/>
                      </a:cubicBezTo>
                      <a:cubicBezTo>
                        <a:pt x="6668" y="11430"/>
                        <a:pt x="3810" y="14288"/>
                        <a:pt x="2857" y="18098"/>
                      </a:cubicBezTo>
                      <a:cubicBezTo>
                        <a:pt x="952" y="21907"/>
                        <a:pt x="0" y="25717"/>
                        <a:pt x="0" y="30480"/>
                      </a:cubicBezTo>
                      <a:cubicBezTo>
                        <a:pt x="0" y="34290"/>
                        <a:pt x="0" y="38100"/>
                        <a:pt x="1905" y="41910"/>
                      </a:cubicBezTo>
                      <a:cubicBezTo>
                        <a:pt x="2857" y="45720"/>
                        <a:pt x="4763" y="48577"/>
                        <a:pt x="7620" y="50482"/>
                      </a:cubicBezTo>
                      <a:cubicBezTo>
                        <a:pt x="9525" y="53340"/>
                        <a:pt x="12382" y="55245"/>
                        <a:pt x="16193" y="56198"/>
                      </a:cubicBezTo>
                      <a:cubicBezTo>
                        <a:pt x="19050" y="58102"/>
                        <a:pt x="22860" y="58102"/>
                        <a:pt x="26670" y="58102"/>
                      </a:cubicBezTo>
                      <a:cubicBezTo>
                        <a:pt x="30480" y="58102"/>
                        <a:pt x="34290" y="58102"/>
                        <a:pt x="38100" y="56198"/>
                      </a:cubicBezTo>
                      <a:cubicBezTo>
                        <a:pt x="40957" y="55245"/>
                        <a:pt x="43815" y="53340"/>
                        <a:pt x="46672" y="50482"/>
                      </a:cubicBezTo>
                      <a:lnTo>
                        <a:pt x="46672" y="50482"/>
                      </a:lnTo>
                      <a:cubicBezTo>
                        <a:pt x="44768" y="59055"/>
                        <a:pt x="40957" y="65723"/>
                        <a:pt x="34290" y="69532"/>
                      </a:cubicBezTo>
                      <a:cubicBezTo>
                        <a:pt x="31432" y="71437"/>
                        <a:pt x="28575" y="73343"/>
                        <a:pt x="25718" y="74295"/>
                      </a:cubicBezTo>
                      <a:cubicBezTo>
                        <a:pt x="22860" y="75248"/>
                        <a:pt x="19050" y="76200"/>
                        <a:pt x="16193" y="76200"/>
                      </a:cubicBezTo>
                      <a:cubicBezTo>
                        <a:pt x="14288" y="76200"/>
                        <a:pt x="12382" y="76200"/>
                        <a:pt x="11430" y="76200"/>
                      </a:cubicBezTo>
                      <a:cubicBezTo>
                        <a:pt x="10477" y="76200"/>
                        <a:pt x="8572" y="76200"/>
                        <a:pt x="7620" y="76200"/>
                      </a:cubicBezTo>
                      <a:lnTo>
                        <a:pt x="7620" y="89535"/>
                      </a:lnTo>
                      <a:cubicBezTo>
                        <a:pt x="8572" y="89535"/>
                        <a:pt x="10477" y="89535"/>
                        <a:pt x="12382" y="89535"/>
                      </a:cubicBezTo>
                      <a:cubicBezTo>
                        <a:pt x="14288" y="89535"/>
                        <a:pt x="16193" y="89535"/>
                        <a:pt x="18097" y="89535"/>
                      </a:cubicBezTo>
                      <a:cubicBezTo>
                        <a:pt x="23813" y="89535"/>
                        <a:pt x="29527" y="88582"/>
                        <a:pt x="35243" y="86677"/>
                      </a:cubicBezTo>
                      <a:cubicBezTo>
                        <a:pt x="40957" y="84773"/>
                        <a:pt x="44768" y="81915"/>
                        <a:pt x="49530" y="79057"/>
                      </a:cubicBezTo>
                      <a:cubicBezTo>
                        <a:pt x="54293" y="75248"/>
                        <a:pt x="58102" y="69532"/>
                        <a:pt x="60960" y="62865"/>
                      </a:cubicBezTo>
                      <a:cubicBezTo>
                        <a:pt x="63818" y="56198"/>
                        <a:pt x="65722" y="47625"/>
                        <a:pt x="65722" y="38100"/>
                      </a:cubicBezTo>
                      <a:cubicBezTo>
                        <a:pt x="65722" y="32385"/>
                        <a:pt x="65722" y="27623"/>
                        <a:pt x="63818" y="22860"/>
                      </a:cubicBezTo>
                      <a:cubicBezTo>
                        <a:pt x="60960" y="20002"/>
                        <a:pt x="59055" y="16192"/>
                        <a:pt x="56197" y="12382"/>
                      </a:cubicBezTo>
                      <a:close/>
                      <a:moveTo>
                        <a:pt x="45720" y="39052"/>
                      </a:moveTo>
                      <a:cubicBezTo>
                        <a:pt x="45720" y="40005"/>
                        <a:pt x="44768" y="40005"/>
                        <a:pt x="44768" y="40957"/>
                      </a:cubicBezTo>
                      <a:cubicBezTo>
                        <a:pt x="43815" y="42863"/>
                        <a:pt x="41910" y="44767"/>
                        <a:pt x="39052" y="45720"/>
                      </a:cubicBezTo>
                      <a:cubicBezTo>
                        <a:pt x="36195" y="46673"/>
                        <a:pt x="33338" y="47625"/>
                        <a:pt x="30480" y="47625"/>
                      </a:cubicBezTo>
                      <a:cubicBezTo>
                        <a:pt x="25718" y="47625"/>
                        <a:pt x="21907" y="45720"/>
                        <a:pt x="20002" y="42863"/>
                      </a:cubicBezTo>
                      <a:cubicBezTo>
                        <a:pt x="17145" y="40005"/>
                        <a:pt x="16193" y="36195"/>
                        <a:pt x="16193" y="31432"/>
                      </a:cubicBezTo>
                      <a:cubicBezTo>
                        <a:pt x="16193" y="25717"/>
                        <a:pt x="18097" y="21907"/>
                        <a:pt x="20955" y="18098"/>
                      </a:cubicBezTo>
                      <a:cubicBezTo>
                        <a:pt x="23813" y="15240"/>
                        <a:pt x="27622" y="13335"/>
                        <a:pt x="31432" y="13335"/>
                      </a:cubicBezTo>
                      <a:lnTo>
                        <a:pt x="31432" y="13335"/>
                      </a:lnTo>
                      <a:cubicBezTo>
                        <a:pt x="34290" y="13335"/>
                        <a:pt x="36195" y="14288"/>
                        <a:pt x="38100" y="15240"/>
                      </a:cubicBezTo>
                      <a:cubicBezTo>
                        <a:pt x="40005" y="16192"/>
                        <a:pt x="41910" y="18098"/>
                        <a:pt x="42863" y="20002"/>
                      </a:cubicBezTo>
                      <a:cubicBezTo>
                        <a:pt x="43815" y="21907"/>
                        <a:pt x="44768" y="24765"/>
                        <a:pt x="45720" y="27623"/>
                      </a:cubicBezTo>
                      <a:cubicBezTo>
                        <a:pt x="45720" y="30480"/>
                        <a:pt x="46672" y="33338"/>
                        <a:pt x="46672" y="36195"/>
                      </a:cubicBezTo>
                      <a:cubicBezTo>
                        <a:pt x="46672" y="37148"/>
                        <a:pt x="46672" y="38100"/>
                        <a:pt x="45720" y="39052"/>
                      </a:cubicBezTo>
                      <a:close/>
                    </a:path>
                  </a:pathLst>
                </a:custGeom>
                <a:solidFill>
                  <a:srgbClr val="811A35"/>
                </a:solid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20EC6BFD-7DF5-43A9-BA2C-7E75EC95A8CF}"/>
                    </a:ext>
                  </a:extLst>
                </p:cNvPr>
                <p:cNvSpPr/>
                <p:nvPr/>
              </p:nvSpPr>
              <p:spPr>
                <a:xfrm>
                  <a:off x="1844781" y="2252979"/>
                  <a:ext cx="37147" cy="89535"/>
                </a:xfrm>
                <a:custGeom>
                  <a:avLst/>
                  <a:gdLst>
                    <a:gd name="connsiteX0" fmla="*/ 21907 w 37147"/>
                    <a:gd name="connsiteY0" fmla="*/ 0 h 89535"/>
                    <a:gd name="connsiteX1" fmla="*/ 0 w 37147"/>
                    <a:gd name="connsiteY1" fmla="*/ 11430 h 89535"/>
                    <a:gd name="connsiteX2" fmla="*/ 2857 w 37147"/>
                    <a:gd name="connsiteY2" fmla="*/ 23813 h 89535"/>
                    <a:gd name="connsiteX3" fmla="*/ 19050 w 37147"/>
                    <a:gd name="connsiteY3" fmla="*/ 15240 h 89535"/>
                    <a:gd name="connsiteX4" fmla="*/ 19050 w 37147"/>
                    <a:gd name="connsiteY4" fmla="*/ 15240 h 89535"/>
                    <a:gd name="connsiteX5" fmla="*/ 20955 w 37147"/>
                    <a:gd name="connsiteY5" fmla="*/ 89535 h 89535"/>
                    <a:gd name="connsiteX6" fmla="*/ 37148 w 37147"/>
                    <a:gd name="connsiteY6" fmla="*/ 89535 h 89535"/>
                    <a:gd name="connsiteX7" fmla="*/ 35242 w 37147"/>
                    <a:gd name="connsiteY7" fmla="*/ 0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 h="89535">
                      <a:moveTo>
                        <a:pt x="21907" y="0"/>
                      </a:moveTo>
                      <a:lnTo>
                        <a:pt x="0" y="11430"/>
                      </a:lnTo>
                      <a:lnTo>
                        <a:pt x="2857" y="23813"/>
                      </a:lnTo>
                      <a:lnTo>
                        <a:pt x="19050" y="15240"/>
                      </a:lnTo>
                      <a:lnTo>
                        <a:pt x="19050" y="15240"/>
                      </a:lnTo>
                      <a:lnTo>
                        <a:pt x="20955" y="89535"/>
                      </a:lnTo>
                      <a:lnTo>
                        <a:pt x="37148" y="89535"/>
                      </a:lnTo>
                      <a:lnTo>
                        <a:pt x="35242" y="0"/>
                      </a:lnTo>
                      <a:close/>
                    </a:path>
                  </a:pathLst>
                </a:custGeom>
                <a:solidFill>
                  <a:srgbClr val="811A35"/>
                </a:solid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486592B1-1FA4-4F09-BA32-9A858EC6E7AF}"/>
                    </a:ext>
                  </a:extLst>
                </p:cNvPr>
                <p:cNvSpPr/>
                <p:nvPr/>
              </p:nvSpPr>
              <p:spPr>
                <a:xfrm>
                  <a:off x="1940031" y="2245917"/>
                  <a:ext cx="64769" cy="93739"/>
                </a:xfrm>
                <a:custGeom>
                  <a:avLst/>
                  <a:gdLst>
                    <a:gd name="connsiteX0" fmla="*/ 29527 w 64769"/>
                    <a:gd name="connsiteY0" fmla="*/ 77547 h 93739"/>
                    <a:gd name="connsiteX1" fmla="*/ 29527 w 64769"/>
                    <a:gd name="connsiteY1" fmla="*/ 77547 h 93739"/>
                    <a:gd name="connsiteX2" fmla="*/ 36195 w 64769"/>
                    <a:gd name="connsiteY2" fmla="*/ 69927 h 93739"/>
                    <a:gd name="connsiteX3" fmla="*/ 45720 w 64769"/>
                    <a:gd name="connsiteY3" fmla="*/ 58497 h 93739"/>
                    <a:gd name="connsiteX4" fmla="*/ 53340 w 64769"/>
                    <a:gd name="connsiteY4" fmla="*/ 47067 h 93739"/>
                    <a:gd name="connsiteX5" fmla="*/ 58102 w 64769"/>
                    <a:gd name="connsiteY5" fmla="*/ 35637 h 93739"/>
                    <a:gd name="connsiteX6" fmla="*/ 59055 w 64769"/>
                    <a:gd name="connsiteY6" fmla="*/ 24207 h 93739"/>
                    <a:gd name="connsiteX7" fmla="*/ 56198 w 64769"/>
                    <a:gd name="connsiteY7" fmla="*/ 13730 h 93739"/>
                    <a:gd name="connsiteX8" fmla="*/ 49530 w 64769"/>
                    <a:gd name="connsiteY8" fmla="*/ 6110 h 93739"/>
                    <a:gd name="connsiteX9" fmla="*/ 40005 w 64769"/>
                    <a:gd name="connsiteY9" fmla="*/ 1347 h 93739"/>
                    <a:gd name="connsiteX10" fmla="*/ 26670 w 64769"/>
                    <a:gd name="connsiteY10" fmla="*/ 395 h 93739"/>
                    <a:gd name="connsiteX11" fmla="*/ 11430 w 64769"/>
                    <a:gd name="connsiteY11" fmla="*/ 4205 h 93739"/>
                    <a:gd name="connsiteX12" fmla="*/ 0 w 64769"/>
                    <a:gd name="connsiteY12" fmla="*/ 11825 h 93739"/>
                    <a:gd name="connsiteX13" fmla="*/ 5715 w 64769"/>
                    <a:gd name="connsiteY13" fmla="*/ 23255 h 93739"/>
                    <a:gd name="connsiteX14" fmla="*/ 13335 w 64769"/>
                    <a:gd name="connsiteY14" fmla="*/ 17540 h 93739"/>
                    <a:gd name="connsiteX15" fmla="*/ 23813 w 64769"/>
                    <a:gd name="connsiteY15" fmla="*/ 14682 h 93739"/>
                    <a:gd name="connsiteX16" fmla="*/ 31432 w 64769"/>
                    <a:gd name="connsiteY16" fmla="*/ 15635 h 93739"/>
                    <a:gd name="connsiteX17" fmla="*/ 36195 w 64769"/>
                    <a:gd name="connsiteY17" fmla="*/ 18492 h 93739"/>
                    <a:gd name="connsiteX18" fmla="*/ 39052 w 64769"/>
                    <a:gd name="connsiteY18" fmla="*/ 23255 h 93739"/>
                    <a:gd name="connsiteX19" fmla="*/ 40005 w 64769"/>
                    <a:gd name="connsiteY19" fmla="*/ 28970 h 93739"/>
                    <a:gd name="connsiteX20" fmla="*/ 39052 w 64769"/>
                    <a:gd name="connsiteY20" fmla="*/ 37542 h 93739"/>
                    <a:gd name="connsiteX21" fmla="*/ 34290 w 64769"/>
                    <a:gd name="connsiteY21" fmla="*/ 47067 h 93739"/>
                    <a:gd name="connsiteX22" fmla="*/ 25717 w 64769"/>
                    <a:gd name="connsiteY22" fmla="*/ 58497 h 93739"/>
                    <a:gd name="connsiteX23" fmla="*/ 13335 w 64769"/>
                    <a:gd name="connsiteY23" fmla="*/ 72785 h 93739"/>
                    <a:gd name="connsiteX24" fmla="*/ 3810 w 64769"/>
                    <a:gd name="connsiteY24" fmla="*/ 83262 h 93739"/>
                    <a:gd name="connsiteX25" fmla="*/ 4763 w 64769"/>
                    <a:gd name="connsiteY25" fmla="*/ 93740 h 93739"/>
                    <a:gd name="connsiteX26" fmla="*/ 64770 w 64769"/>
                    <a:gd name="connsiteY26" fmla="*/ 88025 h 93739"/>
                    <a:gd name="connsiteX27" fmla="*/ 63817 w 64769"/>
                    <a:gd name="connsiteY27" fmla="*/ 73737 h 93739"/>
                    <a:gd name="connsiteX28" fmla="*/ 29527 w 64769"/>
                    <a:gd name="connsiteY28" fmla="*/ 77547 h 9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769" h="93739">
                      <a:moveTo>
                        <a:pt x="29527" y="77547"/>
                      </a:moveTo>
                      <a:lnTo>
                        <a:pt x="29527" y="77547"/>
                      </a:lnTo>
                      <a:lnTo>
                        <a:pt x="36195" y="69927"/>
                      </a:lnTo>
                      <a:cubicBezTo>
                        <a:pt x="40005" y="66117"/>
                        <a:pt x="42863" y="62307"/>
                        <a:pt x="45720" y="58497"/>
                      </a:cubicBezTo>
                      <a:cubicBezTo>
                        <a:pt x="48577" y="54687"/>
                        <a:pt x="51435" y="50877"/>
                        <a:pt x="53340" y="47067"/>
                      </a:cubicBezTo>
                      <a:cubicBezTo>
                        <a:pt x="55245" y="43257"/>
                        <a:pt x="57150" y="39447"/>
                        <a:pt x="58102" y="35637"/>
                      </a:cubicBezTo>
                      <a:cubicBezTo>
                        <a:pt x="59055" y="31827"/>
                        <a:pt x="59055" y="28017"/>
                        <a:pt x="59055" y="24207"/>
                      </a:cubicBezTo>
                      <a:cubicBezTo>
                        <a:pt x="59055" y="20397"/>
                        <a:pt x="58102" y="17540"/>
                        <a:pt x="56198" y="13730"/>
                      </a:cubicBezTo>
                      <a:cubicBezTo>
                        <a:pt x="54292" y="10872"/>
                        <a:pt x="52388" y="8015"/>
                        <a:pt x="49530" y="6110"/>
                      </a:cubicBezTo>
                      <a:cubicBezTo>
                        <a:pt x="46673" y="4205"/>
                        <a:pt x="43815" y="2300"/>
                        <a:pt x="40005" y="1347"/>
                      </a:cubicBezTo>
                      <a:cubicBezTo>
                        <a:pt x="36195" y="395"/>
                        <a:pt x="32385" y="-558"/>
                        <a:pt x="26670" y="395"/>
                      </a:cubicBezTo>
                      <a:cubicBezTo>
                        <a:pt x="20955" y="1347"/>
                        <a:pt x="16192" y="2300"/>
                        <a:pt x="11430" y="4205"/>
                      </a:cubicBezTo>
                      <a:cubicBezTo>
                        <a:pt x="6667" y="6110"/>
                        <a:pt x="2857" y="8967"/>
                        <a:pt x="0" y="11825"/>
                      </a:cubicBezTo>
                      <a:lnTo>
                        <a:pt x="5715" y="23255"/>
                      </a:lnTo>
                      <a:cubicBezTo>
                        <a:pt x="7620" y="21350"/>
                        <a:pt x="10477" y="19445"/>
                        <a:pt x="13335" y="17540"/>
                      </a:cubicBezTo>
                      <a:cubicBezTo>
                        <a:pt x="16192" y="15635"/>
                        <a:pt x="20002" y="14682"/>
                        <a:pt x="23813" y="14682"/>
                      </a:cubicBezTo>
                      <a:cubicBezTo>
                        <a:pt x="26670" y="14682"/>
                        <a:pt x="29527" y="14682"/>
                        <a:pt x="31432" y="15635"/>
                      </a:cubicBezTo>
                      <a:cubicBezTo>
                        <a:pt x="33338" y="16587"/>
                        <a:pt x="35242" y="17540"/>
                        <a:pt x="36195" y="18492"/>
                      </a:cubicBezTo>
                      <a:cubicBezTo>
                        <a:pt x="37148" y="19445"/>
                        <a:pt x="39052" y="21350"/>
                        <a:pt x="39052" y="23255"/>
                      </a:cubicBezTo>
                      <a:cubicBezTo>
                        <a:pt x="40005" y="25160"/>
                        <a:pt x="40005" y="27065"/>
                        <a:pt x="40005" y="28970"/>
                      </a:cubicBezTo>
                      <a:cubicBezTo>
                        <a:pt x="40005" y="31827"/>
                        <a:pt x="40005" y="34685"/>
                        <a:pt x="39052" y="37542"/>
                      </a:cubicBezTo>
                      <a:cubicBezTo>
                        <a:pt x="38100" y="40400"/>
                        <a:pt x="36195" y="44210"/>
                        <a:pt x="34290" y="47067"/>
                      </a:cubicBezTo>
                      <a:cubicBezTo>
                        <a:pt x="32385" y="50877"/>
                        <a:pt x="29527" y="54687"/>
                        <a:pt x="25717" y="58497"/>
                      </a:cubicBezTo>
                      <a:cubicBezTo>
                        <a:pt x="21907" y="62307"/>
                        <a:pt x="18098" y="67070"/>
                        <a:pt x="13335" y="72785"/>
                      </a:cubicBezTo>
                      <a:lnTo>
                        <a:pt x="3810" y="83262"/>
                      </a:lnTo>
                      <a:lnTo>
                        <a:pt x="4763" y="93740"/>
                      </a:lnTo>
                      <a:lnTo>
                        <a:pt x="64770" y="88025"/>
                      </a:lnTo>
                      <a:lnTo>
                        <a:pt x="63817" y="73737"/>
                      </a:lnTo>
                      <a:lnTo>
                        <a:pt x="29527" y="77547"/>
                      </a:lnTo>
                      <a:close/>
                    </a:path>
                  </a:pathLst>
                </a:custGeom>
                <a:solidFill>
                  <a:srgbClr val="811A35"/>
                </a:solidFill>
                <a:ln w="9525" cap="flat">
                  <a:noFill/>
                  <a:prstDash val="solid"/>
                  <a:miter/>
                </a:ln>
              </p:spPr>
              <p:txBody>
                <a:bodyPr rtlCol="0" anchor="ctr"/>
                <a:lstStyle/>
                <a:p>
                  <a:endParaRPr lang="zh-CN" altLang="en-US"/>
                </a:p>
              </p:txBody>
            </p:sp>
          </p:grpSp>
          <p:sp>
            <p:nvSpPr>
              <p:cNvPr id="70" name="任意多边形: 形状 69">
                <a:extLst>
                  <a:ext uri="{FF2B5EF4-FFF2-40B4-BE49-F238E27FC236}">
                    <a16:creationId xmlns:a16="http://schemas.microsoft.com/office/drawing/2014/main" id="{5A3D7815-C1E9-413B-ACBC-C81F034C0793}"/>
                  </a:ext>
                </a:extLst>
              </p:cNvPr>
              <p:cNvSpPr/>
              <p:nvPr/>
            </p:nvSpPr>
            <p:spPr>
              <a:xfrm>
                <a:off x="1216845" y="1079500"/>
                <a:ext cx="1213008" cy="1483995"/>
              </a:xfrm>
              <a:custGeom>
                <a:avLst/>
                <a:gdLst>
                  <a:gd name="connsiteX0" fmla="*/ 606981 w 1213008"/>
                  <a:gd name="connsiteY0" fmla="*/ 1483995 h 1483995"/>
                  <a:gd name="connsiteX1" fmla="*/ 606981 w 1213008"/>
                  <a:gd name="connsiteY1" fmla="*/ 1483995 h 1483995"/>
                  <a:gd name="connsiteX2" fmla="*/ 601266 w 1213008"/>
                  <a:gd name="connsiteY2" fmla="*/ 1483043 h 1483995"/>
                  <a:gd name="connsiteX3" fmla="*/ 179308 w 1213008"/>
                  <a:gd name="connsiteY3" fmla="*/ 1214438 h 1483995"/>
                  <a:gd name="connsiteX4" fmla="*/ 73581 w 1213008"/>
                  <a:gd name="connsiteY4" fmla="*/ 1040130 h 1483995"/>
                  <a:gd name="connsiteX5" fmla="*/ 38338 w 1213008"/>
                  <a:gd name="connsiteY5" fmla="*/ 807720 h 1483995"/>
                  <a:gd name="connsiteX6" fmla="*/ 47863 w 1213008"/>
                  <a:gd name="connsiteY6" fmla="*/ 547688 h 1483995"/>
                  <a:gd name="connsiteX7" fmla="*/ 5001 w 1213008"/>
                  <a:gd name="connsiteY7" fmla="*/ 128588 h 1483995"/>
                  <a:gd name="connsiteX8" fmla="*/ 5001 w 1213008"/>
                  <a:gd name="connsiteY8" fmla="*/ 91440 h 1483995"/>
                  <a:gd name="connsiteX9" fmla="*/ 43101 w 1213008"/>
                  <a:gd name="connsiteY9" fmla="*/ 75248 h 1483995"/>
                  <a:gd name="connsiteX10" fmla="*/ 250746 w 1213008"/>
                  <a:gd name="connsiteY10" fmla="*/ 91440 h 1483995"/>
                  <a:gd name="connsiteX11" fmla="*/ 581263 w 1213008"/>
                  <a:gd name="connsiteY11" fmla="*/ 9525 h 1483995"/>
                  <a:gd name="connsiteX12" fmla="*/ 583168 w 1213008"/>
                  <a:gd name="connsiteY12" fmla="*/ 8573 h 1483995"/>
                  <a:gd name="connsiteX13" fmla="*/ 606028 w 1213008"/>
                  <a:gd name="connsiteY13" fmla="*/ 0 h 1483995"/>
                  <a:gd name="connsiteX14" fmla="*/ 606981 w 1213008"/>
                  <a:gd name="connsiteY14" fmla="*/ 0 h 1483995"/>
                  <a:gd name="connsiteX15" fmla="*/ 628888 w 1213008"/>
                  <a:gd name="connsiteY15" fmla="*/ 8573 h 1483995"/>
                  <a:gd name="connsiteX16" fmla="*/ 630793 w 1213008"/>
                  <a:gd name="connsiteY16" fmla="*/ 9525 h 1483995"/>
                  <a:gd name="connsiteX17" fmla="*/ 962263 w 1213008"/>
                  <a:gd name="connsiteY17" fmla="*/ 92393 h 1483995"/>
                  <a:gd name="connsiteX18" fmla="*/ 1169908 w 1213008"/>
                  <a:gd name="connsiteY18" fmla="*/ 76200 h 1483995"/>
                  <a:gd name="connsiteX19" fmla="*/ 1208008 w 1213008"/>
                  <a:gd name="connsiteY19" fmla="*/ 92393 h 1483995"/>
                  <a:gd name="connsiteX20" fmla="*/ 1208008 w 1213008"/>
                  <a:gd name="connsiteY20" fmla="*/ 129540 h 1483995"/>
                  <a:gd name="connsiteX21" fmla="*/ 1165146 w 1213008"/>
                  <a:gd name="connsiteY21" fmla="*/ 548640 h 1483995"/>
                  <a:gd name="connsiteX22" fmla="*/ 1173718 w 1213008"/>
                  <a:gd name="connsiteY22" fmla="*/ 809625 h 1483995"/>
                  <a:gd name="connsiteX23" fmla="*/ 1138476 w 1213008"/>
                  <a:gd name="connsiteY23" fmla="*/ 1041083 h 1483995"/>
                  <a:gd name="connsiteX24" fmla="*/ 1032748 w 1213008"/>
                  <a:gd name="connsiteY24" fmla="*/ 1215390 h 1483995"/>
                  <a:gd name="connsiteX25" fmla="*/ 610791 w 1213008"/>
                  <a:gd name="connsiteY25" fmla="*/ 1483995 h 1483995"/>
                  <a:gd name="connsiteX26" fmla="*/ 606981 w 1213008"/>
                  <a:gd name="connsiteY26" fmla="*/ 1483995 h 1483995"/>
                  <a:gd name="connsiteX27" fmla="*/ 36433 w 1213008"/>
                  <a:gd name="connsiteY27" fmla="*/ 100013 h 1483995"/>
                  <a:gd name="connsiteX28" fmla="*/ 25956 w 1213008"/>
                  <a:gd name="connsiteY28" fmla="*/ 104775 h 1483995"/>
                  <a:gd name="connsiteX29" fmla="*/ 26908 w 1213008"/>
                  <a:gd name="connsiteY29" fmla="*/ 118110 h 1483995"/>
                  <a:gd name="connsiteX30" fmla="*/ 71676 w 1213008"/>
                  <a:gd name="connsiteY30" fmla="*/ 548640 h 1483995"/>
                  <a:gd name="connsiteX31" fmla="*/ 63103 w 1213008"/>
                  <a:gd name="connsiteY31" fmla="*/ 807720 h 1483995"/>
                  <a:gd name="connsiteX32" fmla="*/ 606028 w 1213008"/>
                  <a:gd name="connsiteY32" fmla="*/ 1457325 h 1483995"/>
                  <a:gd name="connsiteX33" fmla="*/ 1148953 w 1213008"/>
                  <a:gd name="connsiteY33" fmla="*/ 807720 h 1483995"/>
                  <a:gd name="connsiteX34" fmla="*/ 1140381 w 1213008"/>
                  <a:gd name="connsiteY34" fmla="*/ 548640 h 1483995"/>
                  <a:gd name="connsiteX35" fmla="*/ 1185148 w 1213008"/>
                  <a:gd name="connsiteY35" fmla="*/ 117158 h 1483995"/>
                  <a:gd name="connsiteX36" fmla="*/ 1186101 w 1213008"/>
                  <a:gd name="connsiteY36" fmla="*/ 103823 h 1483995"/>
                  <a:gd name="connsiteX37" fmla="*/ 1175623 w 1213008"/>
                  <a:gd name="connsiteY37" fmla="*/ 99060 h 1483995"/>
                  <a:gd name="connsiteX38" fmla="*/ 1171813 w 1213008"/>
                  <a:gd name="connsiteY38" fmla="*/ 99060 h 1483995"/>
                  <a:gd name="connsiteX39" fmla="*/ 961311 w 1213008"/>
                  <a:gd name="connsiteY39" fmla="*/ 116205 h 1483995"/>
                  <a:gd name="connsiteX40" fmla="*/ 619363 w 1213008"/>
                  <a:gd name="connsiteY40" fmla="*/ 31433 h 1483995"/>
                  <a:gd name="connsiteX41" fmla="*/ 617458 w 1213008"/>
                  <a:gd name="connsiteY41" fmla="*/ 30480 h 1483995"/>
                  <a:gd name="connsiteX42" fmla="*/ 606028 w 1213008"/>
                  <a:gd name="connsiteY42" fmla="*/ 24765 h 1483995"/>
                  <a:gd name="connsiteX43" fmla="*/ 594598 w 1213008"/>
                  <a:gd name="connsiteY43" fmla="*/ 30480 h 1483995"/>
                  <a:gd name="connsiteX44" fmla="*/ 592693 w 1213008"/>
                  <a:gd name="connsiteY44" fmla="*/ 31433 h 1483995"/>
                  <a:gd name="connsiteX45" fmla="*/ 250746 w 1213008"/>
                  <a:gd name="connsiteY45" fmla="*/ 116205 h 1483995"/>
                  <a:gd name="connsiteX46" fmla="*/ 40243 w 1213008"/>
                  <a:gd name="connsiteY46" fmla="*/ 99060 h 1483995"/>
                  <a:gd name="connsiteX47" fmla="*/ 36433 w 1213008"/>
                  <a:gd name="connsiteY47" fmla="*/ 100013 h 148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3008" h="1483995">
                    <a:moveTo>
                      <a:pt x="606981" y="1483995"/>
                    </a:moveTo>
                    <a:lnTo>
                      <a:pt x="606981" y="1483995"/>
                    </a:lnTo>
                    <a:cubicBezTo>
                      <a:pt x="605076" y="1483995"/>
                      <a:pt x="603171" y="1483995"/>
                      <a:pt x="601266" y="1483043"/>
                    </a:cubicBezTo>
                    <a:cubicBezTo>
                      <a:pt x="416481" y="1395413"/>
                      <a:pt x="273606" y="1316355"/>
                      <a:pt x="179308" y="1214438"/>
                    </a:cubicBezTo>
                    <a:cubicBezTo>
                      <a:pt x="130731" y="1162050"/>
                      <a:pt x="96441" y="1104900"/>
                      <a:pt x="73581" y="1040130"/>
                    </a:cubicBezTo>
                    <a:cubicBezTo>
                      <a:pt x="49768" y="972503"/>
                      <a:pt x="38338" y="897255"/>
                      <a:pt x="38338" y="807720"/>
                    </a:cubicBezTo>
                    <a:cubicBezTo>
                      <a:pt x="38338" y="709613"/>
                      <a:pt x="43101" y="623888"/>
                      <a:pt x="47863" y="547688"/>
                    </a:cubicBezTo>
                    <a:cubicBezTo>
                      <a:pt x="57388" y="371475"/>
                      <a:pt x="64056" y="243840"/>
                      <a:pt x="5001" y="128588"/>
                    </a:cubicBezTo>
                    <a:cubicBezTo>
                      <a:pt x="-1667" y="116205"/>
                      <a:pt x="-1667" y="101918"/>
                      <a:pt x="5001" y="91440"/>
                    </a:cubicBezTo>
                    <a:cubicBezTo>
                      <a:pt x="12621" y="79058"/>
                      <a:pt x="26908" y="73343"/>
                      <a:pt x="43101" y="75248"/>
                    </a:cubicBezTo>
                    <a:cubicBezTo>
                      <a:pt x="109776" y="83820"/>
                      <a:pt x="181213" y="91440"/>
                      <a:pt x="250746" y="91440"/>
                    </a:cubicBezTo>
                    <a:cubicBezTo>
                      <a:pt x="375523" y="91440"/>
                      <a:pt x="481251" y="65723"/>
                      <a:pt x="581263" y="9525"/>
                    </a:cubicBezTo>
                    <a:lnTo>
                      <a:pt x="583168" y="8573"/>
                    </a:lnTo>
                    <a:cubicBezTo>
                      <a:pt x="592693" y="2858"/>
                      <a:pt x="598408" y="0"/>
                      <a:pt x="606028" y="0"/>
                    </a:cubicBezTo>
                    <a:cubicBezTo>
                      <a:pt x="606028" y="0"/>
                      <a:pt x="606981" y="0"/>
                      <a:pt x="606981" y="0"/>
                    </a:cubicBezTo>
                    <a:cubicBezTo>
                      <a:pt x="614601" y="0"/>
                      <a:pt x="620316" y="3810"/>
                      <a:pt x="628888" y="8573"/>
                    </a:cubicBezTo>
                    <a:lnTo>
                      <a:pt x="630793" y="9525"/>
                    </a:lnTo>
                    <a:cubicBezTo>
                      <a:pt x="731758" y="65723"/>
                      <a:pt x="837486" y="92393"/>
                      <a:pt x="962263" y="92393"/>
                    </a:cubicBezTo>
                    <a:cubicBezTo>
                      <a:pt x="1031796" y="92393"/>
                      <a:pt x="1103233" y="84773"/>
                      <a:pt x="1169908" y="76200"/>
                    </a:cubicBezTo>
                    <a:cubicBezTo>
                      <a:pt x="1186101" y="74295"/>
                      <a:pt x="1200388" y="80010"/>
                      <a:pt x="1208008" y="92393"/>
                    </a:cubicBezTo>
                    <a:cubicBezTo>
                      <a:pt x="1214676" y="102870"/>
                      <a:pt x="1214676" y="117158"/>
                      <a:pt x="1208008" y="129540"/>
                    </a:cubicBezTo>
                    <a:cubicBezTo>
                      <a:pt x="1148953" y="243840"/>
                      <a:pt x="1155621" y="371475"/>
                      <a:pt x="1165146" y="548640"/>
                    </a:cubicBezTo>
                    <a:cubicBezTo>
                      <a:pt x="1168956" y="624840"/>
                      <a:pt x="1173718" y="711518"/>
                      <a:pt x="1173718" y="809625"/>
                    </a:cubicBezTo>
                    <a:cubicBezTo>
                      <a:pt x="1173718" y="898208"/>
                      <a:pt x="1162288" y="974408"/>
                      <a:pt x="1138476" y="1041083"/>
                    </a:cubicBezTo>
                    <a:cubicBezTo>
                      <a:pt x="1115616" y="1105853"/>
                      <a:pt x="1081326" y="1163003"/>
                      <a:pt x="1032748" y="1215390"/>
                    </a:cubicBezTo>
                    <a:cubicBezTo>
                      <a:pt x="938451" y="1317308"/>
                      <a:pt x="795576" y="1397318"/>
                      <a:pt x="610791" y="1483995"/>
                    </a:cubicBezTo>
                    <a:cubicBezTo>
                      <a:pt x="609838" y="1483043"/>
                      <a:pt x="607933" y="1483995"/>
                      <a:pt x="606981" y="1483995"/>
                    </a:cubicBezTo>
                    <a:close/>
                    <a:moveTo>
                      <a:pt x="36433" y="100013"/>
                    </a:moveTo>
                    <a:cubicBezTo>
                      <a:pt x="32623" y="100013"/>
                      <a:pt x="27861" y="100965"/>
                      <a:pt x="25956" y="104775"/>
                    </a:cubicBezTo>
                    <a:cubicBezTo>
                      <a:pt x="24051" y="108585"/>
                      <a:pt x="24051" y="113348"/>
                      <a:pt x="26908" y="118110"/>
                    </a:cubicBezTo>
                    <a:cubicBezTo>
                      <a:pt x="88821" y="238125"/>
                      <a:pt x="81201" y="368618"/>
                      <a:pt x="71676" y="548640"/>
                    </a:cubicBezTo>
                    <a:cubicBezTo>
                      <a:pt x="67866" y="624840"/>
                      <a:pt x="63103" y="710565"/>
                      <a:pt x="63103" y="807720"/>
                    </a:cubicBezTo>
                    <a:cubicBezTo>
                      <a:pt x="63103" y="1144905"/>
                      <a:pt x="223123" y="1276350"/>
                      <a:pt x="606028" y="1457325"/>
                    </a:cubicBezTo>
                    <a:cubicBezTo>
                      <a:pt x="988933" y="1276350"/>
                      <a:pt x="1148953" y="1144905"/>
                      <a:pt x="1148953" y="807720"/>
                    </a:cubicBezTo>
                    <a:cubicBezTo>
                      <a:pt x="1148953" y="710565"/>
                      <a:pt x="1144191" y="623888"/>
                      <a:pt x="1140381" y="548640"/>
                    </a:cubicBezTo>
                    <a:cubicBezTo>
                      <a:pt x="1130856" y="368618"/>
                      <a:pt x="1123236" y="238125"/>
                      <a:pt x="1185148" y="117158"/>
                    </a:cubicBezTo>
                    <a:cubicBezTo>
                      <a:pt x="1188006" y="112395"/>
                      <a:pt x="1188006" y="107633"/>
                      <a:pt x="1186101" y="103823"/>
                    </a:cubicBezTo>
                    <a:cubicBezTo>
                      <a:pt x="1184196" y="100013"/>
                      <a:pt x="1179433" y="99060"/>
                      <a:pt x="1175623" y="99060"/>
                    </a:cubicBezTo>
                    <a:cubicBezTo>
                      <a:pt x="1174671" y="99060"/>
                      <a:pt x="1173718" y="99060"/>
                      <a:pt x="1171813" y="99060"/>
                    </a:cubicBezTo>
                    <a:cubicBezTo>
                      <a:pt x="1104186" y="107633"/>
                      <a:pt x="1031796" y="116205"/>
                      <a:pt x="961311" y="116205"/>
                    </a:cubicBezTo>
                    <a:cubicBezTo>
                      <a:pt x="831771" y="116205"/>
                      <a:pt x="723186" y="89535"/>
                      <a:pt x="619363" y="31433"/>
                    </a:cubicBezTo>
                    <a:lnTo>
                      <a:pt x="617458" y="30480"/>
                    </a:lnTo>
                    <a:cubicBezTo>
                      <a:pt x="612696" y="27623"/>
                      <a:pt x="608886" y="25718"/>
                      <a:pt x="606028" y="24765"/>
                    </a:cubicBezTo>
                    <a:cubicBezTo>
                      <a:pt x="604123" y="25718"/>
                      <a:pt x="599361" y="27623"/>
                      <a:pt x="594598" y="30480"/>
                    </a:cubicBezTo>
                    <a:lnTo>
                      <a:pt x="592693" y="31433"/>
                    </a:lnTo>
                    <a:cubicBezTo>
                      <a:pt x="488871" y="89535"/>
                      <a:pt x="379333" y="116205"/>
                      <a:pt x="250746" y="116205"/>
                    </a:cubicBezTo>
                    <a:cubicBezTo>
                      <a:pt x="180261" y="116205"/>
                      <a:pt x="107871" y="108585"/>
                      <a:pt x="40243" y="99060"/>
                    </a:cubicBezTo>
                    <a:cubicBezTo>
                      <a:pt x="39291" y="100013"/>
                      <a:pt x="37386" y="100013"/>
                      <a:pt x="36433" y="100013"/>
                    </a:cubicBezTo>
                    <a:close/>
                  </a:path>
                </a:pathLst>
              </a:custGeom>
              <a:solidFill>
                <a:srgbClr val="811A35"/>
              </a:solidFill>
              <a:ln w="9525"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506F4F97-83D5-4679-B5C4-AA2E49AC41C6}"/>
                  </a:ext>
                </a:extLst>
              </p:cNvPr>
              <p:cNvSpPr/>
              <p:nvPr/>
            </p:nvSpPr>
            <p:spPr>
              <a:xfrm>
                <a:off x="1269798" y="1125696"/>
                <a:ext cx="1105198" cy="1391126"/>
              </a:xfrm>
              <a:custGeom>
                <a:avLst/>
                <a:gdLst>
                  <a:gd name="connsiteX0" fmla="*/ 553076 w 1105198"/>
                  <a:gd name="connsiteY0" fmla="*/ 1391126 h 1391126"/>
                  <a:gd name="connsiteX1" fmla="*/ 549266 w 1105198"/>
                  <a:gd name="connsiteY1" fmla="*/ 1390174 h 1391126"/>
                  <a:gd name="connsiteX2" fmla="*/ 548313 w 1105198"/>
                  <a:gd name="connsiteY2" fmla="*/ 1390174 h 1391126"/>
                  <a:gd name="connsiteX3" fmla="*/ 151121 w 1105198"/>
                  <a:gd name="connsiteY3" fmla="*/ 1133951 h 1391126"/>
                  <a:gd name="connsiteX4" fmla="*/ 27296 w 1105198"/>
                  <a:gd name="connsiteY4" fmla="*/ 762476 h 1391126"/>
                  <a:gd name="connsiteX5" fmla="*/ 35868 w 1105198"/>
                  <a:gd name="connsiteY5" fmla="*/ 504349 h 1391126"/>
                  <a:gd name="connsiteX6" fmla="*/ 1578 w 1105198"/>
                  <a:gd name="connsiteY6" fmla="*/ 90011 h 1391126"/>
                  <a:gd name="connsiteX7" fmla="*/ 626 w 1105198"/>
                  <a:gd name="connsiteY7" fmla="*/ 87154 h 1391126"/>
                  <a:gd name="connsiteX8" fmla="*/ 1578 w 1105198"/>
                  <a:gd name="connsiteY8" fmla="*/ 78581 h 1391126"/>
                  <a:gd name="connsiteX9" fmla="*/ 9198 w 1105198"/>
                  <a:gd name="connsiteY9" fmla="*/ 74771 h 1391126"/>
                  <a:gd name="connsiteX10" fmla="*/ 12056 w 1105198"/>
                  <a:gd name="connsiteY10" fmla="*/ 74771 h 1391126"/>
                  <a:gd name="connsiteX11" fmla="*/ 196841 w 1105198"/>
                  <a:gd name="connsiteY11" fmla="*/ 88106 h 1391126"/>
                  <a:gd name="connsiteX12" fmla="*/ 547361 w 1105198"/>
                  <a:gd name="connsiteY12" fmla="*/ 1429 h 1391126"/>
                  <a:gd name="connsiteX13" fmla="*/ 548313 w 1105198"/>
                  <a:gd name="connsiteY13" fmla="*/ 1429 h 1391126"/>
                  <a:gd name="connsiteX14" fmla="*/ 556886 w 1105198"/>
                  <a:gd name="connsiteY14" fmla="*/ 1429 h 1391126"/>
                  <a:gd name="connsiteX15" fmla="*/ 557838 w 1105198"/>
                  <a:gd name="connsiteY15" fmla="*/ 1429 h 1391126"/>
                  <a:gd name="connsiteX16" fmla="*/ 908358 w 1105198"/>
                  <a:gd name="connsiteY16" fmla="*/ 88106 h 1391126"/>
                  <a:gd name="connsiteX17" fmla="*/ 1093143 w 1105198"/>
                  <a:gd name="connsiteY17" fmla="*/ 74771 h 1391126"/>
                  <a:gd name="connsiteX18" fmla="*/ 1096001 w 1105198"/>
                  <a:gd name="connsiteY18" fmla="*/ 74771 h 1391126"/>
                  <a:gd name="connsiteX19" fmla="*/ 1103621 w 1105198"/>
                  <a:gd name="connsiteY19" fmla="*/ 78581 h 1391126"/>
                  <a:gd name="connsiteX20" fmla="*/ 1104573 w 1105198"/>
                  <a:gd name="connsiteY20" fmla="*/ 87154 h 1391126"/>
                  <a:gd name="connsiteX21" fmla="*/ 1103621 w 1105198"/>
                  <a:gd name="connsiteY21" fmla="*/ 90011 h 1391126"/>
                  <a:gd name="connsiteX22" fmla="*/ 1069331 w 1105198"/>
                  <a:gd name="connsiteY22" fmla="*/ 504349 h 1391126"/>
                  <a:gd name="connsiteX23" fmla="*/ 1069331 w 1105198"/>
                  <a:gd name="connsiteY23" fmla="*/ 504349 h 1391126"/>
                  <a:gd name="connsiteX24" fmla="*/ 1077903 w 1105198"/>
                  <a:gd name="connsiteY24" fmla="*/ 762476 h 1391126"/>
                  <a:gd name="connsiteX25" fmla="*/ 954078 w 1105198"/>
                  <a:gd name="connsiteY25" fmla="*/ 1133951 h 1391126"/>
                  <a:gd name="connsiteX26" fmla="*/ 556886 w 1105198"/>
                  <a:gd name="connsiteY26" fmla="*/ 1390174 h 1391126"/>
                  <a:gd name="connsiteX27" fmla="*/ 555933 w 1105198"/>
                  <a:gd name="connsiteY27" fmla="*/ 1390174 h 1391126"/>
                  <a:gd name="connsiteX28" fmla="*/ 553076 w 1105198"/>
                  <a:gd name="connsiteY28" fmla="*/ 1391126 h 1391126"/>
                  <a:gd name="connsiteX29" fmla="*/ 22533 w 1105198"/>
                  <a:gd name="connsiteY29" fmla="*/ 93821 h 1391126"/>
                  <a:gd name="connsiteX30" fmla="*/ 53966 w 1105198"/>
                  <a:gd name="connsiteY30" fmla="*/ 504349 h 1391126"/>
                  <a:gd name="connsiteX31" fmla="*/ 45393 w 1105198"/>
                  <a:gd name="connsiteY31" fmla="*/ 761524 h 1391126"/>
                  <a:gd name="connsiteX32" fmla="*/ 553076 w 1105198"/>
                  <a:gd name="connsiteY32" fmla="*/ 1372076 h 1391126"/>
                  <a:gd name="connsiteX33" fmla="*/ 1060758 w 1105198"/>
                  <a:gd name="connsiteY33" fmla="*/ 761524 h 1391126"/>
                  <a:gd name="connsiteX34" fmla="*/ 1052186 w 1105198"/>
                  <a:gd name="connsiteY34" fmla="*/ 504349 h 1391126"/>
                  <a:gd name="connsiteX35" fmla="*/ 1052186 w 1105198"/>
                  <a:gd name="connsiteY35" fmla="*/ 504349 h 1391126"/>
                  <a:gd name="connsiteX36" fmla="*/ 1083618 w 1105198"/>
                  <a:gd name="connsiteY36" fmla="*/ 93821 h 1391126"/>
                  <a:gd name="connsiteX37" fmla="*/ 908358 w 1105198"/>
                  <a:gd name="connsiteY37" fmla="*/ 106204 h 1391126"/>
                  <a:gd name="connsiteX38" fmla="*/ 553076 w 1105198"/>
                  <a:gd name="connsiteY38" fmla="*/ 18574 h 1391126"/>
                  <a:gd name="connsiteX39" fmla="*/ 196841 w 1105198"/>
                  <a:gd name="connsiteY39" fmla="*/ 106204 h 1391126"/>
                  <a:gd name="connsiteX40" fmla="*/ 22533 w 1105198"/>
                  <a:gd name="connsiteY40" fmla="*/ 93821 h 139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05198" h="1391126">
                    <a:moveTo>
                      <a:pt x="553076" y="1391126"/>
                    </a:moveTo>
                    <a:cubicBezTo>
                      <a:pt x="552123" y="1391126"/>
                      <a:pt x="550218" y="1391126"/>
                      <a:pt x="549266" y="1390174"/>
                    </a:cubicBezTo>
                    <a:lnTo>
                      <a:pt x="548313" y="1390174"/>
                    </a:lnTo>
                    <a:cubicBezTo>
                      <a:pt x="373053" y="1306354"/>
                      <a:pt x="238751" y="1231106"/>
                      <a:pt x="151121" y="1133951"/>
                    </a:cubicBezTo>
                    <a:cubicBezTo>
                      <a:pt x="65396" y="1038701"/>
                      <a:pt x="27296" y="923449"/>
                      <a:pt x="27296" y="762476"/>
                    </a:cubicBezTo>
                    <a:cubicBezTo>
                      <a:pt x="27296" y="665321"/>
                      <a:pt x="32058" y="579596"/>
                      <a:pt x="35868" y="504349"/>
                    </a:cubicBezTo>
                    <a:cubicBezTo>
                      <a:pt x="45393" y="331946"/>
                      <a:pt x="52061" y="207169"/>
                      <a:pt x="1578" y="90011"/>
                    </a:cubicBezTo>
                    <a:lnTo>
                      <a:pt x="626" y="87154"/>
                    </a:lnTo>
                    <a:cubicBezTo>
                      <a:pt x="-327" y="84296"/>
                      <a:pt x="-327" y="80486"/>
                      <a:pt x="1578" y="78581"/>
                    </a:cubicBezTo>
                    <a:cubicBezTo>
                      <a:pt x="3483" y="75724"/>
                      <a:pt x="6341" y="74771"/>
                      <a:pt x="9198" y="74771"/>
                    </a:cubicBezTo>
                    <a:lnTo>
                      <a:pt x="12056" y="74771"/>
                    </a:lnTo>
                    <a:cubicBezTo>
                      <a:pt x="63491" y="81439"/>
                      <a:pt x="130166" y="88106"/>
                      <a:pt x="196841" y="88106"/>
                    </a:cubicBezTo>
                    <a:cubicBezTo>
                      <a:pt x="329238" y="88106"/>
                      <a:pt x="440681" y="60484"/>
                      <a:pt x="547361" y="1429"/>
                    </a:cubicBezTo>
                    <a:lnTo>
                      <a:pt x="548313" y="1429"/>
                    </a:lnTo>
                    <a:cubicBezTo>
                      <a:pt x="551171" y="-476"/>
                      <a:pt x="554028" y="-476"/>
                      <a:pt x="556886" y="1429"/>
                    </a:cubicBezTo>
                    <a:lnTo>
                      <a:pt x="557838" y="1429"/>
                    </a:lnTo>
                    <a:cubicBezTo>
                      <a:pt x="664518" y="60484"/>
                      <a:pt x="775961" y="88106"/>
                      <a:pt x="908358" y="88106"/>
                    </a:cubicBezTo>
                    <a:cubicBezTo>
                      <a:pt x="975033" y="88106"/>
                      <a:pt x="1042661" y="81439"/>
                      <a:pt x="1093143" y="74771"/>
                    </a:cubicBezTo>
                    <a:lnTo>
                      <a:pt x="1096001" y="74771"/>
                    </a:lnTo>
                    <a:cubicBezTo>
                      <a:pt x="1098858" y="74771"/>
                      <a:pt x="1101716" y="75724"/>
                      <a:pt x="1103621" y="78581"/>
                    </a:cubicBezTo>
                    <a:cubicBezTo>
                      <a:pt x="1105526" y="81439"/>
                      <a:pt x="1105526" y="84296"/>
                      <a:pt x="1104573" y="87154"/>
                    </a:cubicBezTo>
                    <a:lnTo>
                      <a:pt x="1103621" y="90011"/>
                    </a:lnTo>
                    <a:cubicBezTo>
                      <a:pt x="1053138" y="207169"/>
                      <a:pt x="1059806" y="331946"/>
                      <a:pt x="1069331" y="504349"/>
                    </a:cubicBezTo>
                    <a:lnTo>
                      <a:pt x="1069331" y="504349"/>
                    </a:lnTo>
                    <a:cubicBezTo>
                      <a:pt x="1073141" y="580549"/>
                      <a:pt x="1077903" y="666274"/>
                      <a:pt x="1077903" y="762476"/>
                    </a:cubicBezTo>
                    <a:cubicBezTo>
                      <a:pt x="1077903" y="924401"/>
                      <a:pt x="1039803" y="1038701"/>
                      <a:pt x="954078" y="1133951"/>
                    </a:cubicBezTo>
                    <a:cubicBezTo>
                      <a:pt x="866448" y="1231106"/>
                      <a:pt x="732146" y="1306354"/>
                      <a:pt x="556886" y="1390174"/>
                    </a:cubicBezTo>
                    <a:lnTo>
                      <a:pt x="555933" y="1390174"/>
                    </a:lnTo>
                    <a:cubicBezTo>
                      <a:pt x="555933" y="1391126"/>
                      <a:pt x="554981" y="1391126"/>
                      <a:pt x="553076" y="1391126"/>
                    </a:cubicBezTo>
                    <a:close/>
                    <a:moveTo>
                      <a:pt x="22533" y="93821"/>
                    </a:moveTo>
                    <a:cubicBezTo>
                      <a:pt x="70158" y="210979"/>
                      <a:pt x="63491" y="335756"/>
                      <a:pt x="53966" y="504349"/>
                    </a:cubicBezTo>
                    <a:cubicBezTo>
                      <a:pt x="50156" y="579596"/>
                      <a:pt x="45393" y="665321"/>
                      <a:pt x="45393" y="761524"/>
                    </a:cubicBezTo>
                    <a:cubicBezTo>
                      <a:pt x="45393" y="1077754"/>
                      <a:pt x="194936" y="1201579"/>
                      <a:pt x="553076" y="1372076"/>
                    </a:cubicBezTo>
                    <a:cubicBezTo>
                      <a:pt x="911216" y="1200626"/>
                      <a:pt x="1060758" y="1077754"/>
                      <a:pt x="1060758" y="761524"/>
                    </a:cubicBezTo>
                    <a:cubicBezTo>
                      <a:pt x="1060758" y="665321"/>
                      <a:pt x="1055996" y="579596"/>
                      <a:pt x="1052186" y="504349"/>
                    </a:cubicBezTo>
                    <a:lnTo>
                      <a:pt x="1052186" y="504349"/>
                    </a:lnTo>
                    <a:cubicBezTo>
                      <a:pt x="1042661" y="334804"/>
                      <a:pt x="1035993" y="210979"/>
                      <a:pt x="1083618" y="93821"/>
                    </a:cubicBezTo>
                    <a:cubicBezTo>
                      <a:pt x="1034088" y="99536"/>
                      <a:pt x="971223" y="106204"/>
                      <a:pt x="908358" y="106204"/>
                    </a:cubicBezTo>
                    <a:cubicBezTo>
                      <a:pt x="774056" y="106204"/>
                      <a:pt x="660708" y="78581"/>
                      <a:pt x="553076" y="18574"/>
                    </a:cubicBezTo>
                    <a:cubicBezTo>
                      <a:pt x="444491" y="78581"/>
                      <a:pt x="331143" y="106204"/>
                      <a:pt x="196841" y="106204"/>
                    </a:cubicBezTo>
                    <a:cubicBezTo>
                      <a:pt x="134928" y="105251"/>
                      <a:pt x="73016" y="99536"/>
                      <a:pt x="22533" y="93821"/>
                    </a:cubicBezTo>
                    <a:close/>
                  </a:path>
                </a:pathLst>
              </a:custGeom>
              <a:solidFill>
                <a:srgbClr val="811A35"/>
              </a:solidFill>
              <a:ln w="9525" cap="flat">
                <a:noFill/>
                <a:prstDash val="solid"/>
                <a:miter/>
              </a:ln>
            </p:spPr>
            <p:txBody>
              <a:bodyPr rtlCol="0" anchor="ctr"/>
              <a:lstStyle/>
              <a:p>
                <a:endParaRPr lang="zh-CN" altLang="en-US"/>
              </a:p>
            </p:txBody>
          </p:sp>
          <p:grpSp>
            <p:nvGrpSpPr>
              <p:cNvPr id="72" name="图形 1">
                <a:extLst>
                  <a:ext uri="{FF2B5EF4-FFF2-40B4-BE49-F238E27FC236}">
                    <a16:creationId xmlns:a16="http://schemas.microsoft.com/office/drawing/2014/main" id="{9855BB15-2875-4D7F-8FE5-FAC9FF15B3D3}"/>
                  </a:ext>
                </a:extLst>
              </p:cNvPr>
              <p:cNvGrpSpPr/>
              <p:nvPr/>
            </p:nvGrpSpPr>
            <p:grpSpPr>
              <a:xfrm>
                <a:off x="1357101" y="1227137"/>
                <a:ext cx="932497" cy="471487"/>
                <a:chOff x="1357101" y="1227137"/>
                <a:chExt cx="932497" cy="471487"/>
              </a:xfrm>
              <a:solidFill>
                <a:srgbClr val="811A35"/>
              </a:solidFill>
            </p:grpSpPr>
            <p:sp>
              <p:nvSpPr>
                <p:cNvPr id="92" name="任意多边形: 形状 91">
                  <a:extLst>
                    <a:ext uri="{FF2B5EF4-FFF2-40B4-BE49-F238E27FC236}">
                      <a16:creationId xmlns:a16="http://schemas.microsoft.com/office/drawing/2014/main" id="{BABB8D20-8193-4019-80C1-B330237D5AD6}"/>
                    </a:ext>
                  </a:extLst>
                </p:cNvPr>
                <p:cNvSpPr/>
                <p:nvPr/>
              </p:nvSpPr>
              <p:spPr>
                <a:xfrm>
                  <a:off x="1741911" y="1387157"/>
                  <a:ext cx="145958" cy="292417"/>
                </a:xfrm>
                <a:custGeom>
                  <a:avLst/>
                  <a:gdLst>
                    <a:gd name="connsiteX0" fmla="*/ 135255 w 145958"/>
                    <a:gd name="connsiteY0" fmla="*/ 262890 h 292417"/>
                    <a:gd name="connsiteX1" fmla="*/ 135255 w 145958"/>
                    <a:gd name="connsiteY1" fmla="*/ 262890 h 292417"/>
                    <a:gd name="connsiteX2" fmla="*/ 135255 w 145958"/>
                    <a:gd name="connsiteY2" fmla="*/ 262890 h 292417"/>
                    <a:gd name="connsiteX3" fmla="*/ 135255 w 145958"/>
                    <a:gd name="connsiteY3" fmla="*/ 262890 h 292417"/>
                    <a:gd name="connsiteX4" fmla="*/ 91440 w 145958"/>
                    <a:gd name="connsiteY4" fmla="*/ 252413 h 292417"/>
                    <a:gd name="connsiteX5" fmla="*/ 92393 w 145958"/>
                    <a:gd name="connsiteY5" fmla="*/ 228600 h 292417"/>
                    <a:gd name="connsiteX6" fmla="*/ 135255 w 145958"/>
                    <a:gd name="connsiteY6" fmla="*/ 189548 h 292417"/>
                    <a:gd name="connsiteX7" fmla="*/ 93345 w 145958"/>
                    <a:gd name="connsiteY7" fmla="*/ 168593 h 292417"/>
                    <a:gd name="connsiteX8" fmla="*/ 94298 w 145958"/>
                    <a:gd name="connsiteY8" fmla="*/ 128588 h 292417"/>
                    <a:gd name="connsiteX9" fmla="*/ 122873 w 145958"/>
                    <a:gd name="connsiteY9" fmla="*/ 111443 h 292417"/>
                    <a:gd name="connsiteX10" fmla="*/ 122873 w 145958"/>
                    <a:gd name="connsiteY10" fmla="*/ 111443 h 292417"/>
                    <a:gd name="connsiteX11" fmla="*/ 143827 w 145958"/>
                    <a:gd name="connsiteY11" fmla="*/ 66675 h 292417"/>
                    <a:gd name="connsiteX12" fmla="*/ 133350 w 145958"/>
                    <a:gd name="connsiteY12" fmla="*/ 55245 h 292417"/>
                    <a:gd name="connsiteX13" fmla="*/ 133350 w 145958"/>
                    <a:gd name="connsiteY13" fmla="*/ 55245 h 292417"/>
                    <a:gd name="connsiteX14" fmla="*/ 95250 w 145958"/>
                    <a:gd name="connsiteY14" fmla="*/ 47625 h 292417"/>
                    <a:gd name="connsiteX15" fmla="*/ 95250 w 145958"/>
                    <a:gd name="connsiteY15" fmla="*/ 40005 h 292417"/>
                    <a:gd name="connsiteX16" fmla="*/ 102870 w 145958"/>
                    <a:gd name="connsiteY16" fmla="*/ 22860 h 292417"/>
                    <a:gd name="connsiteX17" fmla="*/ 80010 w 145958"/>
                    <a:gd name="connsiteY17" fmla="*/ 0 h 292417"/>
                    <a:gd name="connsiteX18" fmla="*/ 57150 w 145958"/>
                    <a:gd name="connsiteY18" fmla="*/ 22860 h 292417"/>
                    <a:gd name="connsiteX19" fmla="*/ 63818 w 145958"/>
                    <a:gd name="connsiteY19" fmla="*/ 39053 h 292417"/>
                    <a:gd name="connsiteX20" fmla="*/ 63818 w 145958"/>
                    <a:gd name="connsiteY20" fmla="*/ 52388 h 292417"/>
                    <a:gd name="connsiteX21" fmla="*/ 7620 w 145958"/>
                    <a:gd name="connsiteY21" fmla="*/ 75248 h 292417"/>
                    <a:gd name="connsiteX22" fmla="*/ 0 w 145958"/>
                    <a:gd name="connsiteY22" fmla="*/ 87630 h 292417"/>
                    <a:gd name="connsiteX23" fmla="*/ 14288 w 145958"/>
                    <a:gd name="connsiteY23" fmla="*/ 101918 h 292417"/>
                    <a:gd name="connsiteX24" fmla="*/ 20955 w 145958"/>
                    <a:gd name="connsiteY24" fmla="*/ 100013 h 292417"/>
                    <a:gd name="connsiteX25" fmla="*/ 20955 w 145958"/>
                    <a:gd name="connsiteY25" fmla="*/ 100013 h 292417"/>
                    <a:gd name="connsiteX26" fmla="*/ 63818 w 145958"/>
                    <a:gd name="connsiteY26" fmla="*/ 82868 h 292417"/>
                    <a:gd name="connsiteX27" fmla="*/ 64770 w 145958"/>
                    <a:gd name="connsiteY27" fmla="*/ 112395 h 292417"/>
                    <a:gd name="connsiteX28" fmla="*/ 20003 w 145958"/>
                    <a:gd name="connsiteY28" fmla="*/ 165735 h 292417"/>
                    <a:gd name="connsiteX29" fmla="*/ 66675 w 145958"/>
                    <a:gd name="connsiteY29" fmla="*/ 188595 h 292417"/>
                    <a:gd name="connsiteX30" fmla="*/ 67628 w 145958"/>
                    <a:gd name="connsiteY30" fmla="*/ 213360 h 292417"/>
                    <a:gd name="connsiteX31" fmla="*/ 30480 w 145958"/>
                    <a:gd name="connsiteY31" fmla="*/ 239078 h 292417"/>
                    <a:gd name="connsiteX32" fmla="*/ 69533 w 145958"/>
                    <a:gd name="connsiteY32" fmla="*/ 260033 h 292417"/>
                    <a:gd name="connsiteX33" fmla="*/ 80010 w 145958"/>
                    <a:gd name="connsiteY33" fmla="*/ 292418 h 292417"/>
                    <a:gd name="connsiteX34" fmla="*/ 89535 w 145958"/>
                    <a:gd name="connsiteY34" fmla="*/ 262890 h 292417"/>
                    <a:gd name="connsiteX35" fmla="*/ 89535 w 145958"/>
                    <a:gd name="connsiteY35" fmla="*/ 262890 h 292417"/>
                    <a:gd name="connsiteX36" fmla="*/ 112395 w 145958"/>
                    <a:gd name="connsiteY36" fmla="*/ 265748 h 292417"/>
                    <a:gd name="connsiteX37" fmla="*/ 133350 w 145958"/>
                    <a:gd name="connsiteY37" fmla="*/ 266700 h 292417"/>
                    <a:gd name="connsiteX38" fmla="*/ 133350 w 145958"/>
                    <a:gd name="connsiteY38" fmla="*/ 266700 h 292417"/>
                    <a:gd name="connsiteX39" fmla="*/ 133350 w 145958"/>
                    <a:gd name="connsiteY39" fmla="*/ 266700 h 292417"/>
                    <a:gd name="connsiteX40" fmla="*/ 136208 w 145958"/>
                    <a:gd name="connsiteY40" fmla="*/ 263843 h 292417"/>
                    <a:gd name="connsiteX41" fmla="*/ 135255 w 145958"/>
                    <a:gd name="connsiteY41" fmla="*/ 262890 h 292417"/>
                    <a:gd name="connsiteX42" fmla="*/ 94298 w 145958"/>
                    <a:gd name="connsiteY42" fmla="*/ 190500 h 292417"/>
                    <a:gd name="connsiteX43" fmla="*/ 94298 w 145958"/>
                    <a:gd name="connsiteY43" fmla="*/ 190500 h 292417"/>
                    <a:gd name="connsiteX44" fmla="*/ 109538 w 145958"/>
                    <a:gd name="connsiteY44" fmla="*/ 195263 h 292417"/>
                    <a:gd name="connsiteX45" fmla="*/ 93345 w 145958"/>
                    <a:gd name="connsiteY45" fmla="*/ 206693 h 292417"/>
                    <a:gd name="connsiteX46" fmla="*/ 94298 w 145958"/>
                    <a:gd name="connsiteY46" fmla="*/ 190500 h 292417"/>
                    <a:gd name="connsiteX47" fmla="*/ 94298 w 145958"/>
                    <a:gd name="connsiteY47" fmla="*/ 190500 h 292417"/>
                    <a:gd name="connsiteX48" fmla="*/ 99060 w 145958"/>
                    <a:gd name="connsiteY48" fmla="*/ 75248 h 292417"/>
                    <a:gd name="connsiteX49" fmla="*/ 115252 w 145958"/>
                    <a:gd name="connsiteY49" fmla="*/ 80010 h 292417"/>
                    <a:gd name="connsiteX50" fmla="*/ 95250 w 145958"/>
                    <a:gd name="connsiteY50" fmla="*/ 100965 h 292417"/>
                    <a:gd name="connsiteX51" fmla="*/ 95250 w 145958"/>
                    <a:gd name="connsiteY51" fmla="*/ 76200 h 292417"/>
                    <a:gd name="connsiteX52" fmla="*/ 99060 w 145958"/>
                    <a:gd name="connsiteY52" fmla="*/ 75248 h 292417"/>
                    <a:gd name="connsiteX53" fmla="*/ 47625 w 145958"/>
                    <a:gd name="connsiteY53" fmla="*/ 156210 h 292417"/>
                    <a:gd name="connsiteX54" fmla="*/ 66675 w 145958"/>
                    <a:gd name="connsiteY54" fmla="*/ 139065 h 292417"/>
                    <a:gd name="connsiteX55" fmla="*/ 67628 w 145958"/>
                    <a:gd name="connsiteY55" fmla="*/ 166688 h 292417"/>
                    <a:gd name="connsiteX56" fmla="*/ 47625 w 145958"/>
                    <a:gd name="connsiteY56" fmla="*/ 156210 h 292417"/>
                    <a:gd name="connsiteX57" fmla="*/ 58103 w 145958"/>
                    <a:gd name="connsiteY57" fmla="*/ 240030 h 292417"/>
                    <a:gd name="connsiteX58" fmla="*/ 69533 w 145958"/>
                    <a:gd name="connsiteY58" fmla="*/ 234315 h 292417"/>
                    <a:gd name="connsiteX59" fmla="*/ 70485 w 145958"/>
                    <a:gd name="connsiteY59" fmla="*/ 246698 h 292417"/>
                    <a:gd name="connsiteX60" fmla="*/ 58103 w 145958"/>
                    <a:gd name="connsiteY60" fmla="*/ 240030 h 2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45958" h="292417">
                      <a:moveTo>
                        <a:pt x="135255" y="262890"/>
                      </a:moveTo>
                      <a:lnTo>
                        <a:pt x="135255" y="262890"/>
                      </a:lnTo>
                      <a:cubicBezTo>
                        <a:pt x="135255" y="262890"/>
                        <a:pt x="135255" y="262890"/>
                        <a:pt x="135255" y="262890"/>
                      </a:cubicBezTo>
                      <a:cubicBezTo>
                        <a:pt x="135255" y="262890"/>
                        <a:pt x="135255" y="262890"/>
                        <a:pt x="135255" y="262890"/>
                      </a:cubicBezTo>
                      <a:cubicBezTo>
                        <a:pt x="120968" y="260985"/>
                        <a:pt x="105727" y="257175"/>
                        <a:pt x="91440" y="252413"/>
                      </a:cubicBezTo>
                      <a:cubicBezTo>
                        <a:pt x="92393" y="244793"/>
                        <a:pt x="92393" y="237173"/>
                        <a:pt x="92393" y="228600"/>
                      </a:cubicBezTo>
                      <a:cubicBezTo>
                        <a:pt x="128588" y="215265"/>
                        <a:pt x="138113" y="203835"/>
                        <a:pt x="135255" y="189548"/>
                      </a:cubicBezTo>
                      <a:cubicBezTo>
                        <a:pt x="133350" y="178118"/>
                        <a:pt x="117158" y="170498"/>
                        <a:pt x="93345" y="168593"/>
                      </a:cubicBezTo>
                      <a:lnTo>
                        <a:pt x="94298" y="128588"/>
                      </a:lnTo>
                      <a:cubicBezTo>
                        <a:pt x="104775" y="122873"/>
                        <a:pt x="114300" y="117157"/>
                        <a:pt x="122873" y="111443"/>
                      </a:cubicBezTo>
                      <a:lnTo>
                        <a:pt x="122873" y="111443"/>
                      </a:lnTo>
                      <a:cubicBezTo>
                        <a:pt x="140970" y="100013"/>
                        <a:pt x="150495" y="80963"/>
                        <a:pt x="143827" y="66675"/>
                      </a:cubicBezTo>
                      <a:cubicBezTo>
                        <a:pt x="141923" y="61913"/>
                        <a:pt x="138113" y="58103"/>
                        <a:pt x="133350" y="55245"/>
                      </a:cubicBezTo>
                      <a:lnTo>
                        <a:pt x="133350" y="55245"/>
                      </a:lnTo>
                      <a:cubicBezTo>
                        <a:pt x="123825" y="49530"/>
                        <a:pt x="110490" y="46673"/>
                        <a:pt x="95250" y="47625"/>
                      </a:cubicBezTo>
                      <a:lnTo>
                        <a:pt x="95250" y="40005"/>
                      </a:lnTo>
                      <a:cubicBezTo>
                        <a:pt x="100013" y="36195"/>
                        <a:pt x="102870" y="29528"/>
                        <a:pt x="102870" y="22860"/>
                      </a:cubicBezTo>
                      <a:cubicBezTo>
                        <a:pt x="102870" y="10478"/>
                        <a:pt x="92393" y="0"/>
                        <a:pt x="80010" y="0"/>
                      </a:cubicBezTo>
                      <a:cubicBezTo>
                        <a:pt x="67628" y="0"/>
                        <a:pt x="57150" y="10478"/>
                        <a:pt x="57150" y="22860"/>
                      </a:cubicBezTo>
                      <a:cubicBezTo>
                        <a:pt x="57150" y="29528"/>
                        <a:pt x="60008" y="35243"/>
                        <a:pt x="63818" y="39053"/>
                      </a:cubicBezTo>
                      <a:lnTo>
                        <a:pt x="63818" y="52388"/>
                      </a:lnTo>
                      <a:cubicBezTo>
                        <a:pt x="43815" y="57150"/>
                        <a:pt x="24765" y="64770"/>
                        <a:pt x="7620" y="75248"/>
                      </a:cubicBezTo>
                      <a:cubicBezTo>
                        <a:pt x="2858" y="77153"/>
                        <a:pt x="0" y="81915"/>
                        <a:pt x="0" y="87630"/>
                      </a:cubicBezTo>
                      <a:cubicBezTo>
                        <a:pt x="0" y="95250"/>
                        <a:pt x="6668" y="101918"/>
                        <a:pt x="14288" y="101918"/>
                      </a:cubicBezTo>
                      <a:cubicBezTo>
                        <a:pt x="17145" y="101918"/>
                        <a:pt x="19050" y="100965"/>
                        <a:pt x="20955" y="100013"/>
                      </a:cubicBezTo>
                      <a:lnTo>
                        <a:pt x="20955" y="100013"/>
                      </a:lnTo>
                      <a:cubicBezTo>
                        <a:pt x="36195" y="92393"/>
                        <a:pt x="50483" y="86678"/>
                        <a:pt x="63818" y="82868"/>
                      </a:cubicBezTo>
                      <a:lnTo>
                        <a:pt x="64770" y="112395"/>
                      </a:lnTo>
                      <a:cubicBezTo>
                        <a:pt x="20955" y="133350"/>
                        <a:pt x="14288" y="153353"/>
                        <a:pt x="20003" y="165735"/>
                      </a:cubicBezTo>
                      <a:cubicBezTo>
                        <a:pt x="23813" y="174308"/>
                        <a:pt x="38100" y="183833"/>
                        <a:pt x="66675" y="188595"/>
                      </a:cubicBezTo>
                      <a:lnTo>
                        <a:pt x="67628" y="213360"/>
                      </a:lnTo>
                      <a:cubicBezTo>
                        <a:pt x="35243" y="222885"/>
                        <a:pt x="29528" y="231458"/>
                        <a:pt x="30480" y="239078"/>
                      </a:cubicBezTo>
                      <a:cubicBezTo>
                        <a:pt x="32385" y="247650"/>
                        <a:pt x="47625" y="255270"/>
                        <a:pt x="69533" y="260033"/>
                      </a:cubicBezTo>
                      <a:cubicBezTo>
                        <a:pt x="71438" y="279083"/>
                        <a:pt x="75248" y="292418"/>
                        <a:pt x="80010" y="292418"/>
                      </a:cubicBezTo>
                      <a:cubicBezTo>
                        <a:pt x="83820" y="292418"/>
                        <a:pt x="87630" y="280988"/>
                        <a:pt x="89535" y="262890"/>
                      </a:cubicBezTo>
                      <a:cubicBezTo>
                        <a:pt x="89535" y="262890"/>
                        <a:pt x="89535" y="262890"/>
                        <a:pt x="89535" y="262890"/>
                      </a:cubicBezTo>
                      <a:cubicBezTo>
                        <a:pt x="97155" y="263843"/>
                        <a:pt x="104775" y="265748"/>
                        <a:pt x="112395" y="265748"/>
                      </a:cubicBezTo>
                      <a:cubicBezTo>
                        <a:pt x="119063" y="266700"/>
                        <a:pt x="126683" y="266700"/>
                        <a:pt x="133350" y="266700"/>
                      </a:cubicBezTo>
                      <a:lnTo>
                        <a:pt x="133350" y="266700"/>
                      </a:lnTo>
                      <a:lnTo>
                        <a:pt x="133350" y="266700"/>
                      </a:lnTo>
                      <a:cubicBezTo>
                        <a:pt x="135255" y="266700"/>
                        <a:pt x="136208" y="265748"/>
                        <a:pt x="136208" y="263843"/>
                      </a:cubicBezTo>
                      <a:cubicBezTo>
                        <a:pt x="138113" y="263843"/>
                        <a:pt x="137160" y="262890"/>
                        <a:pt x="135255" y="262890"/>
                      </a:cubicBezTo>
                      <a:close/>
                      <a:moveTo>
                        <a:pt x="94298" y="190500"/>
                      </a:moveTo>
                      <a:lnTo>
                        <a:pt x="94298" y="190500"/>
                      </a:lnTo>
                      <a:cubicBezTo>
                        <a:pt x="102870" y="190500"/>
                        <a:pt x="108585" y="192405"/>
                        <a:pt x="109538" y="195263"/>
                      </a:cubicBezTo>
                      <a:cubicBezTo>
                        <a:pt x="110490" y="199073"/>
                        <a:pt x="103823" y="202883"/>
                        <a:pt x="93345" y="206693"/>
                      </a:cubicBezTo>
                      <a:lnTo>
                        <a:pt x="94298" y="190500"/>
                      </a:lnTo>
                      <a:cubicBezTo>
                        <a:pt x="93345" y="190500"/>
                        <a:pt x="93345" y="190500"/>
                        <a:pt x="94298" y="190500"/>
                      </a:cubicBezTo>
                      <a:close/>
                      <a:moveTo>
                        <a:pt x="99060" y="75248"/>
                      </a:moveTo>
                      <a:cubicBezTo>
                        <a:pt x="107633" y="74295"/>
                        <a:pt x="114300" y="76200"/>
                        <a:pt x="115252" y="80010"/>
                      </a:cubicBezTo>
                      <a:cubicBezTo>
                        <a:pt x="117158" y="84773"/>
                        <a:pt x="108585" y="94298"/>
                        <a:pt x="95250" y="100965"/>
                      </a:cubicBezTo>
                      <a:lnTo>
                        <a:pt x="95250" y="76200"/>
                      </a:lnTo>
                      <a:cubicBezTo>
                        <a:pt x="97155" y="75248"/>
                        <a:pt x="98108" y="75248"/>
                        <a:pt x="99060" y="75248"/>
                      </a:cubicBezTo>
                      <a:close/>
                      <a:moveTo>
                        <a:pt x="47625" y="156210"/>
                      </a:moveTo>
                      <a:cubicBezTo>
                        <a:pt x="46673" y="150495"/>
                        <a:pt x="54293" y="143828"/>
                        <a:pt x="66675" y="139065"/>
                      </a:cubicBezTo>
                      <a:lnTo>
                        <a:pt x="67628" y="166688"/>
                      </a:lnTo>
                      <a:cubicBezTo>
                        <a:pt x="58103" y="166688"/>
                        <a:pt x="48578" y="161925"/>
                        <a:pt x="47625" y="156210"/>
                      </a:cubicBezTo>
                      <a:close/>
                      <a:moveTo>
                        <a:pt x="58103" y="240030"/>
                      </a:moveTo>
                      <a:cubicBezTo>
                        <a:pt x="58103" y="238125"/>
                        <a:pt x="61913" y="235268"/>
                        <a:pt x="69533" y="234315"/>
                      </a:cubicBezTo>
                      <a:cubicBezTo>
                        <a:pt x="69533" y="239078"/>
                        <a:pt x="69533" y="242888"/>
                        <a:pt x="70485" y="246698"/>
                      </a:cubicBezTo>
                      <a:cubicBezTo>
                        <a:pt x="62865" y="244793"/>
                        <a:pt x="58103" y="242888"/>
                        <a:pt x="58103" y="240030"/>
                      </a:cubicBezTo>
                      <a:close/>
                    </a:path>
                  </a:pathLst>
                </a:custGeom>
                <a:solidFill>
                  <a:srgbClr val="811A35"/>
                </a:solid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CFA48333-4831-44DA-B5D7-1DE38AC85231}"/>
                    </a:ext>
                  </a:extLst>
                </p:cNvPr>
                <p:cNvSpPr/>
                <p:nvPr/>
              </p:nvSpPr>
              <p:spPr>
                <a:xfrm>
                  <a:off x="1801919" y="1275715"/>
                  <a:ext cx="41910" cy="80009"/>
                </a:xfrm>
                <a:custGeom>
                  <a:avLst/>
                  <a:gdLst>
                    <a:gd name="connsiteX0" fmla="*/ 0 w 41910"/>
                    <a:gd name="connsiteY0" fmla="*/ 40005 h 80009"/>
                    <a:gd name="connsiteX1" fmla="*/ 20955 w 41910"/>
                    <a:gd name="connsiteY1" fmla="*/ 80010 h 80009"/>
                    <a:gd name="connsiteX2" fmla="*/ 41910 w 41910"/>
                    <a:gd name="connsiteY2" fmla="*/ 40005 h 80009"/>
                    <a:gd name="connsiteX3" fmla="*/ 20955 w 41910"/>
                    <a:gd name="connsiteY3" fmla="*/ 0 h 80009"/>
                    <a:gd name="connsiteX4" fmla="*/ 0 w 41910"/>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80009">
                      <a:moveTo>
                        <a:pt x="0" y="40005"/>
                      </a:moveTo>
                      <a:cubicBezTo>
                        <a:pt x="0" y="56197"/>
                        <a:pt x="8572" y="70485"/>
                        <a:pt x="20955" y="80010"/>
                      </a:cubicBezTo>
                      <a:cubicBezTo>
                        <a:pt x="34290" y="70485"/>
                        <a:pt x="41910" y="56197"/>
                        <a:pt x="41910" y="40005"/>
                      </a:cubicBezTo>
                      <a:cubicBezTo>
                        <a:pt x="41910" y="23813"/>
                        <a:pt x="33338" y="9525"/>
                        <a:pt x="20955" y="0"/>
                      </a:cubicBezTo>
                      <a:cubicBezTo>
                        <a:pt x="8572" y="9525"/>
                        <a:pt x="0" y="23813"/>
                        <a:pt x="0" y="40005"/>
                      </a:cubicBezTo>
                      <a:close/>
                    </a:path>
                  </a:pathLst>
                </a:custGeom>
                <a:solidFill>
                  <a:srgbClr val="811A35"/>
                </a:solidFill>
                <a:ln w="9525" cap="flat">
                  <a:noFill/>
                  <a:prstDash val="solid"/>
                  <a:miter/>
                </a:ln>
              </p:spPr>
              <p:txBody>
                <a:bodyPr rtlCol="0" anchor="ctr"/>
                <a:lstStyle/>
                <a:p>
                  <a:endParaRPr lang="zh-CN" altLang="en-US"/>
                </a:p>
              </p:txBody>
            </p:sp>
            <p:grpSp>
              <p:nvGrpSpPr>
                <p:cNvPr id="94" name="图形 1">
                  <a:extLst>
                    <a:ext uri="{FF2B5EF4-FFF2-40B4-BE49-F238E27FC236}">
                      <a16:creationId xmlns:a16="http://schemas.microsoft.com/office/drawing/2014/main" id="{29AD6117-BA98-4E32-810F-572F5FF5A55A}"/>
                    </a:ext>
                  </a:extLst>
                </p:cNvPr>
                <p:cNvGrpSpPr/>
                <p:nvPr/>
              </p:nvGrpSpPr>
              <p:grpSpPr>
                <a:xfrm>
                  <a:off x="1855849" y="1227137"/>
                  <a:ext cx="433749" cy="471487"/>
                  <a:chOff x="1855849" y="1227137"/>
                  <a:chExt cx="433749" cy="471487"/>
                </a:xfrm>
                <a:solidFill>
                  <a:srgbClr val="811A35"/>
                </a:solidFill>
              </p:grpSpPr>
              <p:sp>
                <p:nvSpPr>
                  <p:cNvPr id="111" name="任意多边形: 形状 110">
                    <a:extLst>
                      <a:ext uri="{FF2B5EF4-FFF2-40B4-BE49-F238E27FC236}">
                        <a16:creationId xmlns:a16="http://schemas.microsoft.com/office/drawing/2014/main" id="{53C85B24-2876-4F97-9CE0-04302399E2D4}"/>
                      </a:ext>
                    </a:extLst>
                  </p:cNvPr>
                  <p:cNvSpPr/>
                  <p:nvPr/>
                </p:nvSpPr>
                <p:spPr>
                  <a:xfrm>
                    <a:off x="2094336" y="1481455"/>
                    <a:ext cx="61093" cy="170497"/>
                  </a:xfrm>
                  <a:custGeom>
                    <a:avLst/>
                    <a:gdLst>
                      <a:gd name="connsiteX0" fmla="*/ 50483 w 61093"/>
                      <a:gd name="connsiteY0" fmla="*/ 170497 h 170497"/>
                      <a:gd name="connsiteX1" fmla="*/ 59055 w 61093"/>
                      <a:gd name="connsiteY1" fmla="*/ 170497 h 170497"/>
                      <a:gd name="connsiteX2" fmla="*/ 3810 w 61093"/>
                      <a:gd name="connsiteY2" fmla="*/ 0 h 170497"/>
                      <a:gd name="connsiteX3" fmla="*/ 0 w 61093"/>
                      <a:gd name="connsiteY3" fmla="*/ 0 h 170497"/>
                      <a:gd name="connsiteX4" fmla="*/ 11430 w 61093"/>
                      <a:gd name="connsiteY4" fmla="*/ 32385 h 170497"/>
                      <a:gd name="connsiteX5" fmla="*/ 50483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50483" y="170497"/>
                        </a:moveTo>
                        <a:lnTo>
                          <a:pt x="59055" y="170497"/>
                        </a:lnTo>
                        <a:cubicBezTo>
                          <a:pt x="68580" y="80963"/>
                          <a:pt x="43815" y="4763"/>
                          <a:pt x="3810" y="0"/>
                        </a:cubicBezTo>
                        <a:cubicBezTo>
                          <a:pt x="2858" y="0"/>
                          <a:pt x="952" y="0"/>
                          <a:pt x="0" y="0"/>
                        </a:cubicBezTo>
                        <a:cubicBezTo>
                          <a:pt x="6668" y="9525"/>
                          <a:pt x="10477" y="20955"/>
                          <a:pt x="11430" y="32385"/>
                        </a:cubicBezTo>
                        <a:cubicBezTo>
                          <a:pt x="39052" y="45720"/>
                          <a:pt x="55245" y="101918"/>
                          <a:pt x="50483" y="170497"/>
                        </a:cubicBezTo>
                        <a:close/>
                      </a:path>
                    </a:pathLst>
                  </a:custGeom>
                  <a:solidFill>
                    <a:srgbClr val="811A35"/>
                  </a:solid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9CE6D322-C38A-4CC1-B508-C78645CA73E0}"/>
                      </a:ext>
                    </a:extLst>
                  </p:cNvPr>
                  <p:cNvSpPr/>
                  <p:nvPr/>
                </p:nvSpPr>
                <p:spPr>
                  <a:xfrm>
                    <a:off x="1910316" y="1443355"/>
                    <a:ext cx="121155" cy="255269"/>
                  </a:xfrm>
                  <a:custGeom>
                    <a:avLst/>
                    <a:gdLst>
                      <a:gd name="connsiteX0" fmla="*/ 121155 w 121155"/>
                      <a:gd name="connsiteY0" fmla="*/ 255270 h 255269"/>
                      <a:gd name="connsiteX1" fmla="*/ 27810 w 121155"/>
                      <a:gd name="connsiteY1" fmla="*/ 116205 h 255269"/>
                      <a:gd name="connsiteX2" fmla="*/ 84008 w 121155"/>
                      <a:gd name="connsiteY2" fmla="*/ 4763 h 255269"/>
                      <a:gd name="connsiteX3" fmla="*/ 79245 w 121155"/>
                      <a:gd name="connsiteY3" fmla="*/ 0 h 255269"/>
                      <a:gd name="connsiteX4" fmla="*/ 9713 w 121155"/>
                      <a:gd name="connsiteY4" fmla="*/ 79057 h 255269"/>
                      <a:gd name="connsiteX5" fmla="*/ 47813 w 121155"/>
                      <a:gd name="connsiteY5" fmla="*/ 250508 h 255269"/>
                      <a:gd name="connsiteX6" fmla="*/ 121155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121155" y="255270"/>
                        </a:moveTo>
                        <a:cubicBezTo>
                          <a:pt x="63053" y="218122"/>
                          <a:pt x="27810" y="169545"/>
                          <a:pt x="27810" y="116205"/>
                        </a:cubicBezTo>
                        <a:cubicBezTo>
                          <a:pt x="27810" y="75247"/>
                          <a:pt x="48765" y="37147"/>
                          <a:pt x="84008" y="4763"/>
                        </a:cubicBezTo>
                        <a:lnTo>
                          <a:pt x="79245" y="0"/>
                        </a:lnTo>
                        <a:cubicBezTo>
                          <a:pt x="47813" y="18097"/>
                          <a:pt x="23048" y="44768"/>
                          <a:pt x="9713" y="79057"/>
                        </a:cubicBezTo>
                        <a:cubicBezTo>
                          <a:pt x="-12195" y="137160"/>
                          <a:pt x="3998" y="201930"/>
                          <a:pt x="47813" y="250508"/>
                        </a:cubicBezTo>
                        <a:lnTo>
                          <a:pt x="121155" y="255270"/>
                        </a:lnTo>
                        <a:close/>
                      </a:path>
                    </a:pathLst>
                  </a:custGeom>
                  <a:solidFill>
                    <a:srgbClr val="811A35"/>
                  </a:solid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9F91F3F1-5FA9-4971-8E03-37E354E22456}"/>
                      </a:ext>
                    </a:extLst>
                  </p:cNvPr>
                  <p:cNvSpPr/>
                  <p:nvPr/>
                </p:nvSpPr>
                <p:spPr>
                  <a:xfrm>
                    <a:off x="1995276" y="1474311"/>
                    <a:ext cx="96202" cy="53339"/>
                  </a:xfrm>
                  <a:custGeom>
                    <a:avLst/>
                    <a:gdLst>
                      <a:gd name="connsiteX0" fmla="*/ 60960 w 96202"/>
                      <a:gd name="connsiteY0" fmla="*/ 7144 h 53339"/>
                      <a:gd name="connsiteX1" fmla="*/ 0 w 96202"/>
                      <a:gd name="connsiteY1" fmla="*/ 7144 h 53339"/>
                      <a:gd name="connsiteX2" fmla="*/ 35243 w 96202"/>
                      <a:gd name="connsiteY2" fmla="*/ 46196 h 53339"/>
                      <a:gd name="connsiteX3" fmla="*/ 96203 w 96202"/>
                      <a:gd name="connsiteY3" fmla="*/ 46196 h 53339"/>
                      <a:gd name="connsiteX4" fmla="*/ 60960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60960" y="7144"/>
                        </a:moveTo>
                        <a:cubicBezTo>
                          <a:pt x="40958" y="-2381"/>
                          <a:pt x="18098" y="-2381"/>
                          <a:pt x="0" y="7144"/>
                        </a:cubicBezTo>
                        <a:cubicBezTo>
                          <a:pt x="5715" y="23336"/>
                          <a:pt x="18098" y="37624"/>
                          <a:pt x="35243" y="46196"/>
                        </a:cubicBezTo>
                        <a:cubicBezTo>
                          <a:pt x="55245" y="55721"/>
                          <a:pt x="78105" y="55721"/>
                          <a:pt x="96203" y="46196"/>
                        </a:cubicBezTo>
                        <a:cubicBezTo>
                          <a:pt x="90488" y="30004"/>
                          <a:pt x="78105" y="15716"/>
                          <a:pt x="60960" y="7144"/>
                        </a:cubicBezTo>
                        <a:close/>
                      </a:path>
                    </a:pathLst>
                  </a:custGeom>
                  <a:solidFill>
                    <a:srgbClr val="811A35"/>
                  </a:solid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AED9EDD8-3AE1-4DA4-A244-31F85A3CB646}"/>
                      </a:ext>
                    </a:extLst>
                  </p:cNvPr>
                  <p:cNvSpPr/>
                  <p:nvPr/>
                </p:nvSpPr>
                <p:spPr>
                  <a:xfrm>
                    <a:off x="1916219" y="1414780"/>
                    <a:ext cx="36909" cy="88582"/>
                  </a:xfrm>
                  <a:custGeom>
                    <a:avLst/>
                    <a:gdLst>
                      <a:gd name="connsiteX0" fmla="*/ 5715 w 36909"/>
                      <a:gd name="connsiteY0" fmla="*/ 0 h 88582"/>
                      <a:gd name="connsiteX1" fmla="*/ 0 w 36909"/>
                      <a:gd name="connsiteY1" fmla="*/ 952 h 88582"/>
                      <a:gd name="connsiteX2" fmla="*/ 19050 w 36909"/>
                      <a:gd name="connsiteY2" fmla="*/ 45720 h 88582"/>
                      <a:gd name="connsiteX3" fmla="*/ 16192 w 36909"/>
                      <a:gd name="connsiteY3" fmla="*/ 88582 h 88582"/>
                      <a:gd name="connsiteX4" fmla="*/ 36195 w 36909"/>
                      <a:gd name="connsiteY4" fmla="*/ 86677 h 88582"/>
                      <a:gd name="connsiteX5" fmla="*/ 36195 w 36909"/>
                      <a:gd name="connsiteY5" fmla="*/ 57150 h 88582"/>
                      <a:gd name="connsiteX6" fmla="*/ 5715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5715" y="0"/>
                        </a:moveTo>
                        <a:lnTo>
                          <a:pt x="0" y="952"/>
                        </a:lnTo>
                        <a:cubicBezTo>
                          <a:pt x="9525" y="13335"/>
                          <a:pt x="16192" y="28575"/>
                          <a:pt x="19050" y="45720"/>
                        </a:cubicBezTo>
                        <a:cubicBezTo>
                          <a:pt x="20955" y="60960"/>
                          <a:pt x="20002" y="75247"/>
                          <a:pt x="16192" y="88582"/>
                        </a:cubicBezTo>
                        <a:lnTo>
                          <a:pt x="36195" y="86677"/>
                        </a:lnTo>
                        <a:cubicBezTo>
                          <a:pt x="37148" y="77152"/>
                          <a:pt x="37148" y="67627"/>
                          <a:pt x="36195" y="57150"/>
                        </a:cubicBezTo>
                        <a:cubicBezTo>
                          <a:pt x="31432" y="34290"/>
                          <a:pt x="20955" y="14288"/>
                          <a:pt x="5715" y="0"/>
                        </a:cubicBezTo>
                        <a:close/>
                      </a:path>
                    </a:pathLst>
                  </a:custGeom>
                  <a:solidFill>
                    <a:srgbClr val="811A35"/>
                  </a:solid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3D7699DD-D596-498C-8F85-80FA119A67C8}"/>
                      </a:ext>
                    </a:extLst>
                  </p:cNvPr>
                  <p:cNvSpPr/>
                  <p:nvPr/>
                </p:nvSpPr>
                <p:spPr>
                  <a:xfrm>
                    <a:off x="2101004" y="1382394"/>
                    <a:ext cx="114300" cy="50542"/>
                  </a:xfrm>
                  <a:custGeom>
                    <a:avLst/>
                    <a:gdLst>
                      <a:gd name="connsiteX0" fmla="*/ 57150 w 114300"/>
                      <a:gd name="connsiteY0" fmla="*/ 50482 h 50542"/>
                      <a:gd name="connsiteX1" fmla="*/ 114300 w 114300"/>
                      <a:gd name="connsiteY1" fmla="*/ 24765 h 50542"/>
                      <a:gd name="connsiteX2" fmla="*/ 57150 w 114300"/>
                      <a:gd name="connsiteY2" fmla="*/ 0 h 50542"/>
                      <a:gd name="connsiteX3" fmla="*/ 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80010" y="50482"/>
                          <a:pt x="100965" y="40005"/>
                          <a:pt x="114300" y="24765"/>
                        </a:cubicBezTo>
                        <a:cubicBezTo>
                          <a:pt x="100013" y="9525"/>
                          <a:pt x="80010" y="0"/>
                          <a:pt x="57150" y="0"/>
                        </a:cubicBezTo>
                        <a:cubicBezTo>
                          <a:pt x="34290" y="0"/>
                          <a:pt x="14288" y="10478"/>
                          <a:pt x="0" y="25718"/>
                        </a:cubicBezTo>
                        <a:cubicBezTo>
                          <a:pt x="13335" y="40957"/>
                          <a:pt x="34290" y="51435"/>
                          <a:pt x="57150" y="50482"/>
                        </a:cubicBezTo>
                        <a:close/>
                      </a:path>
                    </a:pathLst>
                  </a:custGeom>
                  <a:solidFill>
                    <a:srgbClr val="811A35"/>
                  </a:solid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8BB67F33-DC24-41E4-82A8-45F03E30A169}"/>
                      </a:ext>
                    </a:extLst>
                  </p:cNvPr>
                  <p:cNvSpPr/>
                  <p:nvPr/>
                </p:nvSpPr>
                <p:spPr>
                  <a:xfrm>
                    <a:off x="2128626" y="1453470"/>
                    <a:ext cx="79057" cy="54064"/>
                  </a:xfrm>
                  <a:custGeom>
                    <a:avLst/>
                    <a:gdLst>
                      <a:gd name="connsiteX0" fmla="*/ 28575 w 79057"/>
                      <a:gd name="connsiteY0" fmla="*/ 47987 h 54064"/>
                      <a:gd name="connsiteX1" fmla="*/ 79058 w 79057"/>
                      <a:gd name="connsiteY1" fmla="*/ 47987 h 54064"/>
                      <a:gd name="connsiteX2" fmla="*/ 50483 w 79057"/>
                      <a:gd name="connsiteY2" fmla="*/ 6077 h 54064"/>
                      <a:gd name="connsiteX3" fmla="*/ 0 w 79057"/>
                      <a:gd name="connsiteY3" fmla="*/ 6077 h 54064"/>
                      <a:gd name="connsiteX4" fmla="*/ 28575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28575" y="47987"/>
                        </a:moveTo>
                        <a:cubicBezTo>
                          <a:pt x="44768" y="56560"/>
                          <a:pt x="62865" y="55607"/>
                          <a:pt x="79058" y="47987"/>
                        </a:cubicBezTo>
                        <a:cubicBezTo>
                          <a:pt x="76200" y="29890"/>
                          <a:pt x="66675" y="14650"/>
                          <a:pt x="50483" y="6077"/>
                        </a:cubicBezTo>
                        <a:cubicBezTo>
                          <a:pt x="34290" y="-2495"/>
                          <a:pt x="16193" y="-1543"/>
                          <a:pt x="0" y="6077"/>
                        </a:cubicBezTo>
                        <a:cubicBezTo>
                          <a:pt x="2858" y="24175"/>
                          <a:pt x="12383" y="40367"/>
                          <a:pt x="28575" y="47987"/>
                        </a:cubicBezTo>
                        <a:close/>
                      </a:path>
                    </a:pathLst>
                  </a:custGeom>
                  <a:solidFill>
                    <a:srgbClr val="811A35"/>
                  </a:solid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6B9A2E6C-A726-4691-894E-EE6884A2AAD2}"/>
                      </a:ext>
                    </a:extLst>
                  </p:cNvPr>
                  <p:cNvSpPr/>
                  <p:nvPr/>
                </p:nvSpPr>
                <p:spPr>
                  <a:xfrm>
                    <a:off x="2003587" y="1277619"/>
                    <a:ext cx="55748" cy="104775"/>
                  </a:xfrm>
                  <a:custGeom>
                    <a:avLst/>
                    <a:gdLst>
                      <a:gd name="connsiteX0" fmla="*/ 262 w 55748"/>
                      <a:gd name="connsiteY0" fmla="*/ 55245 h 104775"/>
                      <a:gd name="connsiteX1" fmla="*/ 32647 w 55748"/>
                      <a:gd name="connsiteY1" fmla="*/ 104775 h 104775"/>
                      <a:gd name="connsiteX2" fmla="*/ 55507 w 55748"/>
                      <a:gd name="connsiteY2" fmla="*/ 49530 h 104775"/>
                      <a:gd name="connsiteX3" fmla="*/ 23122 w 55748"/>
                      <a:gd name="connsiteY3" fmla="*/ 0 h 104775"/>
                      <a:gd name="connsiteX4" fmla="*/ 262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262" y="55245"/>
                        </a:moveTo>
                        <a:cubicBezTo>
                          <a:pt x="2167" y="76200"/>
                          <a:pt x="14549" y="93345"/>
                          <a:pt x="32647" y="104775"/>
                        </a:cubicBezTo>
                        <a:cubicBezTo>
                          <a:pt x="47887" y="90488"/>
                          <a:pt x="57412" y="70485"/>
                          <a:pt x="55507" y="49530"/>
                        </a:cubicBezTo>
                        <a:cubicBezTo>
                          <a:pt x="53602" y="28575"/>
                          <a:pt x="41219" y="11430"/>
                          <a:pt x="23122" y="0"/>
                        </a:cubicBezTo>
                        <a:cubicBezTo>
                          <a:pt x="6929" y="15240"/>
                          <a:pt x="-1643" y="34290"/>
                          <a:pt x="262" y="55245"/>
                        </a:cubicBezTo>
                        <a:close/>
                      </a:path>
                    </a:pathLst>
                  </a:custGeom>
                  <a:solidFill>
                    <a:srgbClr val="811A35"/>
                  </a:solidFill>
                  <a:ln w="9525"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59F2F5AB-AD47-477E-B32A-30B6FB1A9436}"/>
                      </a:ext>
                    </a:extLst>
                  </p:cNvPr>
                  <p:cNvSpPr/>
                  <p:nvPr/>
                </p:nvSpPr>
                <p:spPr>
                  <a:xfrm>
                    <a:off x="1938046" y="1328102"/>
                    <a:ext cx="49898" cy="94297"/>
                  </a:xfrm>
                  <a:custGeom>
                    <a:avLst/>
                    <a:gdLst>
                      <a:gd name="connsiteX0" fmla="*/ 80 w 49898"/>
                      <a:gd name="connsiteY0" fmla="*/ 49530 h 94297"/>
                      <a:gd name="connsiteX1" fmla="*/ 29607 w 49898"/>
                      <a:gd name="connsiteY1" fmla="*/ 94298 h 94297"/>
                      <a:gd name="connsiteX2" fmla="*/ 49610 w 49898"/>
                      <a:gd name="connsiteY2" fmla="*/ 44767 h 94297"/>
                      <a:gd name="connsiteX3" fmla="*/ 20082 w 49898"/>
                      <a:gd name="connsiteY3" fmla="*/ 0 h 94297"/>
                      <a:gd name="connsiteX4" fmla="*/ 80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80" y="49530"/>
                        </a:moveTo>
                        <a:cubicBezTo>
                          <a:pt x="1985" y="68580"/>
                          <a:pt x="13415" y="83820"/>
                          <a:pt x="29607" y="94298"/>
                        </a:cubicBezTo>
                        <a:cubicBezTo>
                          <a:pt x="43895" y="81915"/>
                          <a:pt x="51515" y="63817"/>
                          <a:pt x="49610" y="44767"/>
                        </a:cubicBezTo>
                        <a:cubicBezTo>
                          <a:pt x="47705" y="25717"/>
                          <a:pt x="36275" y="10478"/>
                          <a:pt x="20082" y="0"/>
                        </a:cubicBezTo>
                        <a:cubicBezTo>
                          <a:pt x="6747" y="12382"/>
                          <a:pt x="-873" y="30480"/>
                          <a:pt x="80" y="49530"/>
                        </a:cubicBezTo>
                        <a:close/>
                      </a:path>
                    </a:pathLst>
                  </a:custGeom>
                  <a:solidFill>
                    <a:srgbClr val="811A35"/>
                  </a:solid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00F2A1D7-C631-478F-95DF-66DD274CDD41}"/>
                      </a:ext>
                    </a:extLst>
                  </p:cNvPr>
                  <p:cNvSpPr/>
                  <p:nvPr/>
                </p:nvSpPr>
                <p:spPr>
                  <a:xfrm>
                    <a:off x="1859860" y="1309052"/>
                    <a:ext cx="56199" cy="84772"/>
                  </a:xfrm>
                  <a:custGeom>
                    <a:avLst/>
                    <a:gdLst>
                      <a:gd name="connsiteX0" fmla="*/ 5876 w 56199"/>
                      <a:gd name="connsiteY0" fmla="*/ 31432 h 84772"/>
                      <a:gd name="connsiteX1" fmla="*/ 7781 w 56199"/>
                      <a:gd name="connsiteY1" fmla="*/ 84773 h 84772"/>
                      <a:gd name="connsiteX2" fmla="*/ 50644 w 56199"/>
                      <a:gd name="connsiteY2" fmla="*/ 53340 h 84772"/>
                      <a:gd name="connsiteX3" fmla="*/ 48739 w 56199"/>
                      <a:gd name="connsiteY3" fmla="*/ 0 h 84772"/>
                      <a:gd name="connsiteX4" fmla="*/ 5876 w 56199"/>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9" h="84772">
                        <a:moveTo>
                          <a:pt x="5876" y="31432"/>
                        </a:moveTo>
                        <a:cubicBezTo>
                          <a:pt x="-2696" y="48578"/>
                          <a:pt x="-1744" y="67628"/>
                          <a:pt x="7781" y="84773"/>
                        </a:cubicBezTo>
                        <a:cubicBezTo>
                          <a:pt x="26831" y="80962"/>
                          <a:pt x="42071" y="70485"/>
                          <a:pt x="50644" y="53340"/>
                        </a:cubicBezTo>
                        <a:cubicBezTo>
                          <a:pt x="59216" y="36195"/>
                          <a:pt x="57311" y="17145"/>
                          <a:pt x="48739" y="0"/>
                        </a:cubicBezTo>
                        <a:cubicBezTo>
                          <a:pt x="30641" y="3810"/>
                          <a:pt x="14449" y="14288"/>
                          <a:pt x="5876" y="31432"/>
                        </a:cubicBezTo>
                        <a:close/>
                      </a:path>
                    </a:pathLst>
                  </a:custGeom>
                  <a:solidFill>
                    <a:srgbClr val="811A35"/>
                  </a:solid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EB66A30B-F3B3-4558-BA57-5B1A1CF15F8A}"/>
                      </a:ext>
                    </a:extLst>
                  </p:cNvPr>
                  <p:cNvSpPr/>
                  <p:nvPr/>
                </p:nvSpPr>
                <p:spPr>
                  <a:xfrm>
                    <a:off x="1855849" y="1227137"/>
                    <a:ext cx="53112" cy="72390"/>
                  </a:xfrm>
                  <a:custGeom>
                    <a:avLst/>
                    <a:gdLst>
                      <a:gd name="connsiteX0" fmla="*/ 6077 w 53112"/>
                      <a:gd name="connsiteY0" fmla="*/ 24765 h 72390"/>
                      <a:gd name="connsiteX1" fmla="*/ 6077 w 53112"/>
                      <a:gd name="connsiteY1" fmla="*/ 72390 h 72390"/>
                      <a:gd name="connsiteX2" fmla="*/ 47035 w 53112"/>
                      <a:gd name="connsiteY2" fmla="*/ 47625 h 72390"/>
                      <a:gd name="connsiteX3" fmla="*/ 47035 w 53112"/>
                      <a:gd name="connsiteY3" fmla="*/ 0 h 72390"/>
                      <a:gd name="connsiteX4" fmla="*/ 6077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6077" y="24765"/>
                        </a:moveTo>
                        <a:cubicBezTo>
                          <a:pt x="-2495" y="39053"/>
                          <a:pt x="-1543" y="57150"/>
                          <a:pt x="6077" y="72390"/>
                        </a:cubicBezTo>
                        <a:cubicBezTo>
                          <a:pt x="23222" y="70485"/>
                          <a:pt x="38462" y="61913"/>
                          <a:pt x="47035" y="47625"/>
                        </a:cubicBezTo>
                        <a:cubicBezTo>
                          <a:pt x="55607" y="33338"/>
                          <a:pt x="54655" y="15240"/>
                          <a:pt x="47035" y="0"/>
                        </a:cubicBezTo>
                        <a:cubicBezTo>
                          <a:pt x="29890" y="953"/>
                          <a:pt x="14650" y="9525"/>
                          <a:pt x="6077" y="24765"/>
                        </a:cubicBezTo>
                        <a:close/>
                      </a:path>
                    </a:pathLst>
                  </a:custGeom>
                  <a:solidFill>
                    <a:srgbClr val="811A35"/>
                  </a:solid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ADD84EB3-8784-468B-AF91-1BB77BF194C7}"/>
                      </a:ext>
                    </a:extLst>
                  </p:cNvPr>
                  <p:cNvSpPr/>
                  <p:nvPr/>
                </p:nvSpPr>
                <p:spPr>
                  <a:xfrm>
                    <a:off x="2207684" y="1437878"/>
                    <a:ext cx="81914" cy="55721"/>
                  </a:xfrm>
                  <a:custGeom>
                    <a:avLst/>
                    <a:gdLst>
                      <a:gd name="connsiteX0" fmla="*/ 29527 w 81914"/>
                      <a:gd name="connsiteY0" fmla="*/ 49292 h 55721"/>
                      <a:gd name="connsiteX1" fmla="*/ 81915 w 81914"/>
                      <a:gd name="connsiteY1" fmla="*/ 49292 h 55721"/>
                      <a:gd name="connsiteX2" fmla="*/ 52388 w 81914"/>
                      <a:gd name="connsiteY2" fmla="*/ 6429 h 55721"/>
                      <a:gd name="connsiteX3" fmla="*/ 0 w 81914"/>
                      <a:gd name="connsiteY3" fmla="*/ 6429 h 55721"/>
                      <a:gd name="connsiteX4" fmla="*/ 29527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29527" y="49292"/>
                        </a:moveTo>
                        <a:cubicBezTo>
                          <a:pt x="45720" y="57864"/>
                          <a:pt x="64770" y="57864"/>
                          <a:pt x="81915" y="49292"/>
                        </a:cubicBezTo>
                        <a:cubicBezTo>
                          <a:pt x="79058" y="31194"/>
                          <a:pt x="68580" y="15002"/>
                          <a:pt x="52388" y="6429"/>
                        </a:cubicBezTo>
                        <a:cubicBezTo>
                          <a:pt x="36195" y="-2143"/>
                          <a:pt x="17145" y="-2143"/>
                          <a:pt x="0" y="6429"/>
                        </a:cubicBezTo>
                        <a:cubicBezTo>
                          <a:pt x="2858" y="24527"/>
                          <a:pt x="12383" y="40719"/>
                          <a:pt x="29527" y="49292"/>
                        </a:cubicBezTo>
                        <a:close/>
                      </a:path>
                    </a:pathLst>
                  </a:custGeom>
                  <a:solidFill>
                    <a:srgbClr val="811A35"/>
                  </a:solid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9930FE3D-BC58-492F-9682-07BB5D82C289}"/>
                      </a:ext>
                    </a:extLst>
                  </p:cNvPr>
                  <p:cNvSpPr/>
                  <p:nvPr/>
                </p:nvSpPr>
                <p:spPr>
                  <a:xfrm>
                    <a:off x="2168631" y="1331592"/>
                    <a:ext cx="107632" cy="47312"/>
                  </a:xfrm>
                  <a:custGeom>
                    <a:avLst/>
                    <a:gdLst>
                      <a:gd name="connsiteX0" fmla="*/ 51435 w 107632"/>
                      <a:gd name="connsiteY0" fmla="*/ 46993 h 47312"/>
                      <a:gd name="connsiteX1" fmla="*/ 107632 w 107632"/>
                      <a:gd name="connsiteY1" fmla="*/ 28895 h 47312"/>
                      <a:gd name="connsiteX2" fmla="*/ 56198 w 107632"/>
                      <a:gd name="connsiteY2" fmla="*/ 320 h 47312"/>
                      <a:gd name="connsiteX3" fmla="*/ 0 w 107632"/>
                      <a:gd name="connsiteY3" fmla="*/ 18418 h 47312"/>
                      <a:gd name="connsiteX4" fmla="*/ 51435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1435" y="46993"/>
                        </a:moveTo>
                        <a:cubicBezTo>
                          <a:pt x="72390" y="48898"/>
                          <a:pt x="93345" y="42230"/>
                          <a:pt x="107632" y="28895"/>
                        </a:cubicBezTo>
                        <a:cubicBezTo>
                          <a:pt x="96202" y="13655"/>
                          <a:pt x="78105" y="2225"/>
                          <a:pt x="56198" y="320"/>
                        </a:cubicBezTo>
                        <a:cubicBezTo>
                          <a:pt x="35242" y="-1585"/>
                          <a:pt x="14288" y="5083"/>
                          <a:pt x="0" y="18418"/>
                        </a:cubicBezTo>
                        <a:cubicBezTo>
                          <a:pt x="12382" y="33658"/>
                          <a:pt x="30480" y="44135"/>
                          <a:pt x="51435" y="46993"/>
                        </a:cubicBezTo>
                        <a:close/>
                      </a:path>
                    </a:pathLst>
                  </a:custGeom>
                  <a:solidFill>
                    <a:srgbClr val="811A35"/>
                  </a:solid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4DEC8518-FDCB-4D30-BCF7-B51A964215CD}"/>
                      </a:ext>
                    </a:extLst>
                  </p:cNvPr>
                  <p:cNvSpPr/>
                  <p:nvPr/>
                </p:nvSpPr>
                <p:spPr>
                  <a:xfrm>
                    <a:off x="2089494" y="1302066"/>
                    <a:ext cx="65881" cy="72075"/>
                  </a:xfrm>
                  <a:custGeom>
                    <a:avLst/>
                    <a:gdLst>
                      <a:gd name="connsiteX0" fmla="*/ 52467 w 65881"/>
                      <a:gd name="connsiteY0" fmla="*/ 52706 h 72075"/>
                      <a:gd name="connsiteX1" fmla="*/ 63897 w 65881"/>
                      <a:gd name="connsiteY1" fmla="*/ 319 h 72075"/>
                      <a:gd name="connsiteX2" fmla="*/ 13414 w 65881"/>
                      <a:gd name="connsiteY2" fmla="*/ 19369 h 72075"/>
                      <a:gd name="connsiteX3" fmla="*/ 1984 w 65881"/>
                      <a:gd name="connsiteY3" fmla="*/ 71756 h 72075"/>
                      <a:gd name="connsiteX4" fmla="*/ 52467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52467" y="52706"/>
                        </a:moveTo>
                        <a:cubicBezTo>
                          <a:pt x="64849" y="38419"/>
                          <a:pt x="68659" y="19369"/>
                          <a:pt x="63897" y="319"/>
                        </a:cubicBezTo>
                        <a:cubicBezTo>
                          <a:pt x="44847" y="-1586"/>
                          <a:pt x="25797" y="5081"/>
                          <a:pt x="13414" y="19369"/>
                        </a:cubicBezTo>
                        <a:cubicBezTo>
                          <a:pt x="1032" y="33656"/>
                          <a:pt x="-2778" y="52706"/>
                          <a:pt x="1984" y="71756"/>
                        </a:cubicBezTo>
                        <a:cubicBezTo>
                          <a:pt x="21034" y="73661"/>
                          <a:pt x="40084" y="66994"/>
                          <a:pt x="52467" y="52706"/>
                        </a:cubicBezTo>
                        <a:close/>
                      </a:path>
                    </a:pathLst>
                  </a:custGeom>
                  <a:solidFill>
                    <a:srgbClr val="811A35"/>
                  </a:solid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65E0F0E3-DBF0-421F-B57F-9F35F77F9BA5}"/>
                      </a:ext>
                    </a:extLst>
                  </p:cNvPr>
                  <p:cNvSpPr/>
                  <p:nvPr/>
                </p:nvSpPr>
                <p:spPr>
                  <a:xfrm>
                    <a:off x="2029566" y="1535747"/>
                    <a:ext cx="39746" cy="116204"/>
                  </a:xfrm>
                  <a:custGeom>
                    <a:avLst/>
                    <a:gdLst>
                      <a:gd name="connsiteX0" fmla="*/ 0 w 39746"/>
                      <a:gd name="connsiteY0" fmla="*/ 0 h 116204"/>
                      <a:gd name="connsiteX1" fmla="*/ 29527 w 39746"/>
                      <a:gd name="connsiteY1" fmla="*/ 99060 h 116204"/>
                      <a:gd name="connsiteX2" fmla="*/ 28575 w 39746"/>
                      <a:gd name="connsiteY2" fmla="*/ 116205 h 116204"/>
                      <a:gd name="connsiteX3" fmla="*/ 37147 w 39746"/>
                      <a:gd name="connsiteY3" fmla="*/ 116205 h 116204"/>
                      <a:gd name="connsiteX4" fmla="*/ 38100 w 39746"/>
                      <a:gd name="connsiteY4" fmla="*/ 106680 h 116204"/>
                      <a:gd name="connsiteX5" fmla="*/ 22860 w 39746"/>
                      <a:gd name="connsiteY5" fmla="*/ 3810 h 116204"/>
                      <a:gd name="connsiteX6" fmla="*/ 0 w 39746"/>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46" h="116204">
                        <a:moveTo>
                          <a:pt x="0" y="0"/>
                        </a:moveTo>
                        <a:cubicBezTo>
                          <a:pt x="18097" y="21907"/>
                          <a:pt x="29527" y="58102"/>
                          <a:pt x="29527" y="99060"/>
                        </a:cubicBezTo>
                        <a:cubicBezTo>
                          <a:pt x="29527" y="104775"/>
                          <a:pt x="29527" y="110490"/>
                          <a:pt x="28575" y="116205"/>
                        </a:cubicBezTo>
                        <a:lnTo>
                          <a:pt x="37147" y="116205"/>
                        </a:lnTo>
                        <a:cubicBezTo>
                          <a:pt x="38100" y="113347"/>
                          <a:pt x="38100" y="110490"/>
                          <a:pt x="38100" y="106680"/>
                        </a:cubicBezTo>
                        <a:cubicBezTo>
                          <a:pt x="42863" y="64770"/>
                          <a:pt x="37147" y="27622"/>
                          <a:pt x="22860" y="3810"/>
                        </a:cubicBezTo>
                        <a:cubicBezTo>
                          <a:pt x="15240" y="3810"/>
                          <a:pt x="7620" y="2857"/>
                          <a:pt x="0" y="0"/>
                        </a:cubicBezTo>
                        <a:close/>
                      </a:path>
                    </a:pathLst>
                  </a:custGeom>
                  <a:solidFill>
                    <a:srgbClr val="811A35"/>
                  </a:solid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4A84167F-1AA6-402C-9FC0-3E4A157CD265}"/>
                      </a:ext>
                    </a:extLst>
                  </p:cNvPr>
                  <p:cNvSpPr/>
                  <p:nvPr/>
                </p:nvSpPr>
                <p:spPr>
                  <a:xfrm>
                    <a:off x="1998134" y="1407049"/>
                    <a:ext cx="105727" cy="53561"/>
                  </a:xfrm>
                  <a:custGeom>
                    <a:avLst/>
                    <a:gdLst>
                      <a:gd name="connsiteX0" fmla="*/ 48577 w 105727"/>
                      <a:gd name="connsiteY0" fmla="*/ 52498 h 53561"/>
                      <a:gd name="connsiteX1" fmla="*/ 105727 w 105727"/>
                      <a:gd name="connsiteY1" fmla="*/ 36306 h 53561"/>
                      <a:gd name="connsiteX2" fmla="*/ 57150 w 105727"/>
                      <a:gd name="connsiteY2" fmla="*/ 1063 h 53561"/>
                      <a:gd name="connsiteX3" fmla="*/ 0 w 105727"/>
                      <a:gd name="connsiteY3" fmla="*/ 17256 h 53561"/>
                      <a:gd name="connsiteX4" fmla="*/ 48577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48577" y="52498"/>
                        </a:moveTo>
                        <a:cubicBezTo>
                          <a:pt x="69533" y="56308"/>
                          <a:pt x="90488" y="49641"/>
                          <a:pt x="105727" y="36306"/>
                        </a:cubicBezTo>
                        <a:cubicBezTo>
                          <a:pt x="95250" y="18208"/>
                          <a:pt x="78105" y="4873"/>
                          <a:pt x="57150" y="1063"/>
                        </a:cubicBezTo>
                        <a:cubicBezTo>
                          <a:pt x="36195" y="-2747"/>
                          <a:pt x="15240" y="3921"/>
                          <a:pt x="0" y="17256"/>
                        </a:cubicBezTo>
                        <a:cubicBezTo>
                          <a:pt x="9525" y="35353"/>
                          <a:pt x="26670" y="48688"/>
                          <a:pt x="48577" y="52498"/>
                        </a:cubicBezTo>
                        <a:close/>
                      </a:path>
                    </a:pathLst>
                  </a:custGeom>
                  <a:solidFill>
                    <a:srgbClr val="811A35"/>
                  </a:solidFill>
                  <a:ln w="9525" cap="flat">
                    <a:noFill/>
                    <a:prstDash val="solid"/>
                    <a:miter/>
                  </a:ln>
                </p:spPr>
                <p:txBody>
                  <a:bodyPr rtlCol="0" anchor="ctr"/>
                  <a:lstStyle/>
                  <a:p>
                    <a:endParaRPr lang="zh-CN" altLang="en-US"/>
                  </a:p>
                </p:txBody>
              </p:sp>
            </p:grpSp>
            <p:grpSp>
              <p:nvGrpSpPr>
                <p:cNvPr id="95" name="图形 1">
                  <a:extLst>
                    <a:ext uri="{FF2B5EF4-FFF2-40B4-BE49-F238E27FC236}">
                      <a16:creationId xmlns:a16="http://schemas.microsoft.com/office/drawing/2014/main" id="{822F3F3F-B07B-48C9-B2DC-4D5122328461}"/>
                    </a:ext>
                  </a:extLst>
                </p:cNvPr>
                <p:cNvGrpSpPr/>
                <p:nvPr/>
              </p:nvGrpSpPr>
              <p:grpSpPr>
                <a:xfrm>
                  <a:off x="1357101" y="1227137"/>
                  <a:ext cx="433749" cy="471487"/>
                  <a:chOff x="1357101" y="1227137"/>
                  <a:chExt cx="433749" cy="471487"/>
                </a:xfrm>
                <a:solidFill>
                  <a:srgbClr val="811A35"/>
                </a:solidFill>
              </p:grpSpPr>
              <p:sp>
                <p:nvSpPr>
                  <p:cNvPr id="96" name="任意多边形: 形状 95">
                    <a:extLst>
                      <a:ext uri="{FF2B5EF4-FFF2-40B4-BE49-F238E27FC236}">
                        <a16:creationId xmlns:a16="http://schemas.microsoft.com/office/drawing/2014/main" id="{E8A8DF90-F75D-4765-9705-B3FD8D3EBA89}"/>
                      </a:ext>
                    </a:extLst>
                  </p:cNvPr>
                  <p:cNvSpPr/>
                  <p:nvPr/>
                </p:nvSpPr>
                <p:spPr>
                  <a:xfrm>
                    <a:off x="1491270" y="1481455"/>
                    <a:ext cx="61093" cy="170497"/>
                  </a:xfrm>
                  <a:custGeom>
                    <a:avLst/>
                    <a:gdLst>
                      <a:gd name="connsiteX0" fmla="*/ 10611 w 61093"/>
                      <a:gd name="connsiteY0" fmla="*/ 170497 h 170497"/>
                      <a:gd name="connsiteX1" fmla="*/ 2039 w 61093"/>
                      <a:gd name="connsiteY1" fmla="*/ 170497 h 170497"/>
                      <a:gd name="connsiteX2" fmla="*/ 57284 w 61093"/>
                      <a:gd name="connsiteY2" fmla="*/ 0 h 170497"/>
                      <a:gd name="connsiteX3" fmla="*/ 61094 w 61093"/>
                      <a:gd name="connsiteY3" fmla="*/ 0 h 170497"/>
                      <a:gd name="connsiteX4" fmla="*/ 49664 w 61093"/>
                      <a:gd name="connsiteY4" fmla="*/ 32385 h 170497"/>
                      <a:gd name="connsiteX5" fmla="*/ 10611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10611" y="170497"/>
                        </a:moveTo>
                        <a:lnTo>
                          <a:pt x="2039" y="170497"/>
                        </a:lnTo>
                        <a:cubicBezTo>
                          <a:pt x="-7486" y="80963"/>
                          <a:pt x="17279" y="4763"/>
                          <a:pt x="57284" y="0"/>
                        </a:cubicBezTo>
                        <a:cubicBezTo>
                          <a:pt x="58236" y="0"/>
                          <a:pt x="60141" y="0"/>
                          <a:pt x="61094" y="0"/>
                        </a:cubicBezTo>
                        <a:cubicBezTo>
                          <a:pt x="54426" y="9525"/>
                          <a:pt x="50616" y="20955"/>
                          <a:pt x="49664" y="32385"/>
                        </a:cubicBezTo>
                        <a:cubicBezTo>
                          <a:pt x="22041" y="45720"/>
                          <a:pt x="5849" y="101918"/>
                          <a:pt x="10611" y="170497"/>
                        </a:cubicBezTo>
                        <a:close/>
                      </a:path>
                    </a:pathLst>
                  </a:custGeom>
                  <a:solidFill>
                    <a:srgbClr val="811A35"/>
                  </a:solid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12076360-2400-4D31-860F-E4B976B06803}"/>
                      </a:ext>
                    </a:extLst>
                  </p:cNvPr>
                  <p:cNvSpPr/>
                  <p:nvPr/>
                </p:nvSpPr>
                <p:spPr>
                  <a:xfrm>
                    <a:off x="1615228" y="1443355"/>
                    <a:ext cx="121155" cy="255269"/>
                  </a:xfrm>
                  <a:custGeom>
                    <a:avLst/>
                    <a:gdLst>
                      <a:gd name="connsiteX0" fmla="*/ 0 w 121155"/>
                      <a:gd name="connsiteY0" fmla="*/ 255270 h 255269"/>
                      <a:gd name="connsiteX1" fmla="*/ 93345 w 121155"/>
                      <a:gd name="connsiteY1" fmla="*/ 116205 h 255269"/>
                      <a:gd name="connsiteX2" fmla="*/ 37148 w 121155"/>
                      <a:gd name="connsiteY2" fmla="*/ 4763 h 255269"/>
                      <a:gd name="connsiteX3" fmla="*/ 41910 w 121155"/>
                      <a:gd name="connsiteY3" fmla="*/ 0 h 255269"/>
                      <a:gd name="connsiteX4" fmla="*/ 111443 w 121155"/>
                      <a:gd name="connsiteY4" fmla="*/ 79057 h 255269"/>
                      <a:gd name="connsiteX5" fmla="*/ 73343 w 121155"/>
                      <a:gd name="connsiteY5" fmla="*/ 250508 h 255269"/>
                      <a:gd name="connsiteX6" fmla="*/ 0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0" y="255270"/>
                        </a:moveTo>
                        <a:cubicBezTo>
                          <a:pt x="58103" y="218122"/>
                          <a:pt x="93345" y="169545"/>
                          <a:pt x="93345" y="116205"/>
                        </a:cubicBezTo>
                        <a:cubicBezTo>
                          <a:pt x="93345" y="75247"/>
                          <a:pt x="72390" y="37147"/>
                          <a:pt x="37148" y="4763"/>
                        </a:cubicBezTo>
                        <a:lnTo>
                          <a:pt x="41910" y="0"/>
                        </a:lnTo>
                        <a:cubicBezTo>
                          <a:pt x="73343" y="18097"/>
                          <a:pt x="98107" y="44768"/>
                          <a:pt x="111443" y="79057"/>
                        </a:cubicBezTo>
                        <a:cubicBezTo>
                          <a:pt x="133350" y="137160"/>
                          <a:pt x="117157" y="201930"/>
                          <a:pt x="73343" y="250508"/>
                        </a:cubicBezTo>
                        <a:lnTo>
                          <a:pt x="0" y="255270"/>
                        </a:lnTo>
                        <a:close/>
                      </a:path>
                    </a:pathLst>
                  </a:custGeom>
                  <a:solidFill>
                    <a:srgbClr val="811A35"/>
                  </a:solid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E90DDE9F-2120-45B8-8A82-EEF6838F2C21}"/>
                      </a:ext>
                    </a:extLst>
                  </p:cNvPr>
                  <p:cNvSpPr/>
                  <p:nvPr/>
                </p:nvSpPr>
                <p:spPr>
                  <a:xfrm>
                    <a:off x="1555221" y="1474311"/>
                    <a:ext cx="96202" cy="53339"/>
                  </a:xfrm>
                  <a:custGeom>
                    <a:avLst/>
                    <a:gdLst>
                      <a:gd name="connsiteX0" fmla="*/ 35243 w 96202"/>
                      <a:gd name="connsiteY0" fmla="*/ 7144 h 53339"/>
                      <a:gd name="connsiteX1" fmla="*/ 96202 w 96202"/>
                      <a:gd name="connsiteY1" fmla="*/ 7144 h 53339"/>
                      <a:gd name="connsiteX2" fmla="*/ 60960 w 96202"/>
                      <a:gd name="connsiteY2" fmla="*/ 46196 h 53339"/>
                      <a:gd name="connsiteX3" fmla="*/ 0 w 96202"/>
                      <a:gd name="connsiteY3" fmla="*/ 46196 h 53339"/>
                      <a:gd name="connsiteX4" fmla="*/ 35243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35243" y="7144"/>
                        </a:moveTo>
                        <a:cubicBezTo>
                          <a:pt x="55245" y="-2381"/>
                          <a:pt x="78105" y="-2381"/>
                          <a:pt x="96202" y="7144"/>
                        </a:cubicBezTo>
                        <a:cubicBezTo>
                          <a:pt x="90488" y="23336"/>
                          <a:pt x="78105" y="37624"/>
                          <a:pt x="60960" y="46196"/>
                        </a:cubicBezTo>
                        <a:cubicBezTo>
                          <a:pt x="40957" y="55721"/>
                          <a:pt x="18098" y="55721"/>
                          <a:pt x="0" y="46196"/>
                        </a:cubicBezTo>
                        <a:cubicBezTo>
                          <a:pt x="5715" y="30004"/>
                          <a:pt x="18098" y="15716"/>
                          <a:pt x="35243" y="7144"/>
                        </a:cubicBezTo>
                        <a:close/>
                      </a:path>
                    </a:pathLst>
                  </a:custGeom>
                  <a:solidFill>
                    <a:srgbClr val="811A35"/>
                  </a:solidFill>
                  <a:ln w="9525"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43077224-08BE-4BC7-A333-228F9065592D}"/>
                      </a:ext>
                    </a:extLst>
                  </p:cNvPr>
                  <p:cNvSpPr/>
                  <p:nvPr/>
                </p:nvSpPr>
                <p:spPr>
                  <a:xfrm>
                    <a:off x="1693572" y="1414780"/>
                    <a:ext cx="36909" cy="88582"/>
                  </a:xfrm>
                  <a:custGeom>
                    <a:avLst/>
                    <a:gdLst>
                      <a:gd name="connsiteX0" fmla="*/ 31194 w 36909"/>
                      <a:gd name="connsiteY0" fmla="*/ 0 h 88582"/>
                      <a:gd name="connsiteX1" fmla="*/ 36909 w 36909"/>
                      <a:gd name="connsiteY1" fmla="*/ 952 h 88582"/>
                      <a:gd name="connsiteX2" fmla="*/ 17859 w 36909"/>
                      <a:gd name="connsiteY2" fmla="*/ 45720 h 88582"/>
                      <a:gd name="connsiteX3" fmla="*/ 20717 w 36909"/>
                      <a:gd name="connsiteY3" fmla="*/ 88582 h 88582"/>
                      <a:gd name="connsiteX4" fmla="*/ 714 w 36909"/>
                      <a:gd name="connsiteY4" fmla="*/ 86677 h 88582"/>
                      <a:gd name="connsiteX5" fmla="*/ 714 w 36909"/>
                      <a:gd name="connsiteY5" fmla="*/ 57150 h 88582"/>
                      <a:gd name="connsiteX6" fmla="*/ 31194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31194" y="0"/>
                        </a:moveTo>
                        <a:lnTo>
                          <a:pt x="36909" y="952"/>
                        </a:lnTo>
                        <a:cubicBezTo>
                          <a:pt x="27384" y="13335"/>
                          <a:pt x="20717" y="28575"/>
                          <a:pt x="17859" y="45720"/>
                        </a:cubicBezTo>
                        <a:cubicBezTo>
                          <a:pt x="15954" y="60960"/>
                          <a:pt x="16907" y="75247"/>
                          <a:pt x="20717" y="88582"/>
                        </a:cubicBezTo>
                        <a:lnTo>
                          <a:pt x="714" y="86677"/>
                        </a:lnTo>
                        <a:cubicBezTo>
                          <a:pt x="-238" y="77152"/>
                          <a:pt x="-238" y="67627"/>
                          <a:pt x="714" y="57150"/>
                        </a:cubicBezTo>
                        <a:cubicBezTo>
                          <a:pt x="4524" y="34290"/>
                          <a:pt x="15954" y="14288"/>
                          <a:pt x="31194" y="0"/>
                        </a:cubicBezTo>
                        <a:close/>
                      </a:path>
                    </a:pathLst>
                  </a:custGeom>
                  <a:solidFill>
                    <a:srgbClr val="811A35"/>
                  </a:solid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5DEA6DD1-EC7C-40FE-BFEA-B4E327810AD8}"/>
                      </a:ext>
                    </a:extLst>
                  </p:cNvPr>
                  <p:cNvSpPr/>
                  <p:nvPr/>
                </p:nvSpPr>
                <p:spPr>
                  <a:xfrm>
                    <a:off x="1431396" y="1382394"/>
                    <a:ext cx="114300" cy="50542"/>
                  </a:xfrm>
                  <a:custGeom>
                    <a:avLst/>
                    <a:gdLst>
                      <a:gd name="connsiteX0" fmla="*/ 57150 w 114300"/>
                      <a:gd name="connsiteY0" fmla="*/ 50482 h 50542"/>
                      <a:gd name="connsiteX1" fmla="*/ 0 w 114300"/>
                      <a:gd name="connsiteY1" fmla="*/ 24765 h 50542"/>
                      <a:gd name="connsiteX2" fmla="*/ 57150 w 114300"/>
                      <a:gd name="connsiteY2" fmla="*/ 0 h 50542"/>
                      <a:gd name="connsiteX3" fmla="*/ 11430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34290" y="50482"/>
                          <a:pt x="13335" y="40005"/>
                          <a:pt x="0" y="24765"/>
                        </a:cubicBezTo>
                        <a:cubicBezTo>
                          <a:pt x="14288" y="9525"/>
                          <a:pt x="34290" y="0"/>
                          <a:pt x="57150" y="0"/>
                        </a:cubicBezTo>
                        <a:cubicBezTo>
                          <a:pt x="80010" y="0"/>
                          <a:pt x="100965" y="10478"/>
                          <a:pt x="114300" y="25718"/>
                        </a:cubicBezTo>
                        <a:cubicBezTo>
                          <a:pt x="100965" y="40957"/>
                          <a:pt x="80010" y="51435"/>
                          <a:pt x="57150" y="50482"/>
                        </a:cubicBezTo>
                        <a:close/>
                      </a:path>
                    </a:pathLst>
                  </a:custGeom>
                  <a:solidFill>
                    <a:srgbClr val="811A35"/>
                  </a:solidFill>
                  <a:ln w="9525"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65189579-78A5-421C-B49D-5E1BAE0D2FAF}"/>
                      </a:ext>
                    </a:extLst>
                  </p:cNvPr>
                  <p:cNvSpPr/>
                  <p:nvPr/>
                </p:nvSpPr>
                <p:spPr>
                  <a:xfrm>
                    <a:off x="1439016" y="1453470"/>
                    <a:ext cx="79057" cy="54064"/>
                  </a:xfrm>
                  <a:custGeom>
                    <a:avLst/>
                    <a:gdLst>
                      <a:gd name="connsiteX0" fmla="*/ 50483 w 79057"/>
                      <a:gd name="connsiteY0" fmla="*/ 47987 h 54064"/>
                      <a:gd name="connsiteX1" fmla="*/ 0 w 79057"/>
                      <a:gd name="connsiteY1" fmla="*/ 47987 h 54064"/>
                      <a:gd name="connsiteX2" fmla="*/ 28575 w 79057"/>
                      <a:gd name="connsiteY2" fmla="*/ 6077 h 54064"/>
                      <a:gd name="connsiteX3" fmla="*/ 79058 w 79057"/>
                      <a:gd name="connsiteY3" fmla="*/ 6077 h 54064"/>
                      <a:gd name="connsiteX4" fmla="*/ 50483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50483" y="47987"/>
                        </a:moveTo>
                        <a:cubicBezTo>
                          <a:pt x="34290" y="56560"/>
                          <a:pt x="16193" y="55607"/>
                          <a:pt x="0" y="47987"/>
                        </a:cubicBezTo>
                        <a:cubicBezTo>
                          <a:pt x="2858" y="29890"/>
                          <a:pt x="12383" y="14650"/>
                          <a:pt x="28575" y="6077"/>
                        </a:cubicBezTo>
                        <a:cubicBezTo>
                          <a:pt x="44768" y="-2495"/>
                          <a:pt x="62865" y="-1543"/>
                          <a:pt x="79058" y="6077"/>
                        </a:cubicBezTo>
                        <a:cubicBezTo>
                          <a:pt x="76200" y="24175"/>
                          <a:pt x="66675" y="40367"/>
                          <a:pt x="50483" y="47987"/>
                        </a:cubicBezTo>
                        <a:close/>
                      </a:path>
                    </a:pathLst>
                  </a:custGeom>
                  <a:solidFill>
                    <a:srgbClr val="811A35"/>
                  </a:solidFill>
                  <a:ln w="9525"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009FC07F-64A0-491E-ACFB-9545246BCD16}"/>
                      </a:ext>
                    </a:extLst>
                  </p:cNvPr>
                  <p:cNvSpPr/>
                  <p:nvPr/>
                </p:nvSpPr>
                <p:spPr>
                  <a:xfrm>
                    <a:off x="1587364" y="1277619"/>
                    <a:ext cx="55748" cy="104775"/>
                  </a:xfrm>
                  <a:custGeom>
                    <a:avLst/>
                    <a:gdLst>
                      <a:gd name="connsiteX0" fmla="*/ 55487 w 55748"/>
                      <a:gd name="connsiteY0" fmla="*/ 55245 h 104775"/>
                      <a:gd name="connsiteX1" fmla="*/ 23102 w 55748"/>
                      <a:gd name="connsiteY1" fmla="*/ 104775 h 104775"/>
                      <a:gd name="connsiteX2" fmla="*/ 242 w 55748"/>
                      <a:gd name="connsiteY2" fmla="*/ 49530 h 104775"/>
                      <a:gd name="connsiteX3" fmla="*/ 32627 w 55748"/>
                      <a:gd name="connsiteY3" fmla="*/ 0 h 104775"/>
                      <a:gd name="connsiteX4" fmla="*/ 55487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55487" y="55245"/>
                        </a:moveTo>
                        <a:cubicBezTo>
                          <a:pt x="53582" y="76200"/>
                          <a:pt x="41199" y="93345"/>
                          <a:pt x="23102" y="104775"/>
                        </a:cubicBezTo>
                        <a:cubicBezTo>
                          <a:pt x="7862" y="90488"/>
                          <a:pt x="-1663" y="70485"/>
                          <a:pt x="242" y="49530"/>
                        </a:cubicBezTo>
                        <a:cubicBezTo>
                          <a:pt x="2147" y="28575"/>
                          <a:pt x="14529" y="11430"/>
                          <a:pt x="32627" y="0"/>
                        </a:cubicBezTo>
                        <a:cubicBezTo>
                          <a:pt x="48819" y="15240"/>
                          <a:pt x="57392" y="34290"/>
                          <a:pt x="55487" y="55245"/>
                        </a:cubicBezTo>
                        <a:close/>
                      </a:path>
                    </a:pathLst>
                  </a:custGeom>
                  <a:solidFill>
                    <a:srgbClr val="811A35"/>
                  </a:solidFill>
                  <a:ln w="9525"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E96AF236-7C62-471A-8F32-5832F47E72CE}"/>
                      </a:ext>
                    </a:extLst>
                  </p:cNvPr>
                  <p:cNvSpPr/>
                  <p:nvPr/>
                </p:nvSpPr>
                <p:spPr>
                  <a:xfrm>
                    <a:off x="1658755" y="1328102"/>
                    <a:ext cx="49898" cy="94297"/>
                  </a:xfrm>
                  <a:custGeom>
                    <a:avLst/>
                    <a:gdLst>
                      <a:gd name="connsiteX0" fmla="*/ 49819 w 49898"/>
                      <a:gd name="connsiteY0" fmla="*/ 49530 h 94297"/>
                      <a:gd name="connsiteX1" fmla="*/ 20291 w 49898"/>
                      <a:gd name="connsiteY1" fmla="*/ 94298 h 94297"/>
                      <a:gd name="connsiteX2" fmla="*/ 289 w 49898"/>
                      <a:gd name="connsiteY2" fmla="*/ 44767 h 94297"/>
                      <a:gd name="connsiteX3" fmla="*/ 29816 w 49898"/>
                      <a:gd name="connsiteY3" fmla="*/ 0 h 94297"/>
                      <a:gd name="connsiteX4" fmla="*/ 49819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49819" y="49530"/>
                        </a:moveTo>
                        <a:cubicBezTo>
                          <a:pt x="47914" y="68580"/>
                          <a:pt x="36484" y="83820"/>
                          <a:pt x="20291" y="94298"/>
                        </a:cubicBezTo>
                        <a:cubicBezTo>
                          <a:pt x="6004" y="81915"/>
                          <a:pt x="-1616" y="63817"/>
                          <a:pt x="289" y="44767"/>
                        </a:cubicBezTo>
                        <a:cubicBezTo>
                          <a:pt x="2194" y="25717"/>
                          <a:pt x="13624" y="10478"/>
                          <a:pt x="29816" y="0"/>
                        </a:cubicBezTo>
                        <a:cubicBezTo>
                          <a:pt x="43151" y="12382"/>
                          <a:pt x="50771" y="30480"/>
                          <a:pt x="49819" y="49530"/>
                        </a:cubicBezTo>
                        <a:close/>
                      </a:path>
                    </a:pathLst>
                  </a:custGeom>
                  <a:solidFill>
                    <a:srgbClr val="811A35"/>
                  </a:solid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42869831-A552-46AE-BF73-35C732C385C8}"/>
                      </a:ext>
                    </a:extLst>
                  </p:cNvPr>
                  <p:cNvSpPr/>
                  <p:nvPr/>
                </p:nvSpPr>
                <p:spPr>
                  <a:xfrm>
                    <a:off x="1730640" y="1309052"/>
                    <a:ext cx="55878" cy="84772"/>
                  </a:xfrm>
                  <a:custGeom>
                    <a:avLst/>
                    <a:gdLst>
                      <a:gd name="connsiteX0" fmla="*/ 50323 w 55878"/>
                      <a:gd name="connsiteY0" fmla="*/ 31432 h 84772"/>
                      <a:gd name="connsiteX1" fmla="*/ 48418 w 55878"/>
                      <a:gd name="connsiteY1" fmla="*/ 84773 h 84772"/>
                      <a:gd name="connsiteX2" fmla="*/ 5556 w 55878"/>
                      <a:gd name="connsiteY2" fmla="*/ 53340 h 84772"/>
                      <a:gd name="connsiteX3" fmla="*/ 7461 w 55878"/>
                      <a:gd name="connsiteY3" fmla="*/ 0 h 84772"/>
                      <a:gd name="connsiteX4" fmla="*/ 50323 w 55878"/>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78" h="84772">
                        <a:moveTo>
                          <a:pt x="50323" y="31432"/>
                        </a:moveTo>
                        <a:cubicBezTo>
                          <a:pt x="58896" y="48578"/>
                          <a:pt x="56991" y="67628"/>
                          <a:pt x="48418" y="84773"/>
                        </a:cubicBezTo>
                        <a:cubicBezTo>
                          <a:pt x="29368" y="80962"/>
                          <a:pt x="14128" y="70485"/>
                          <a:pt x="5556" y="53340"/>
                        </a:cubicBezTo>
                        <a:cubicBezTo>
                          <a:pt x="-3017" y="36195"/>
                          <a:pt x="-1112" y="17145"/>
                          <a:pt x="7461" y="0"/>
                        </a:cubicBezTo>
                        <a:cubicBezTo>
                          <a:pt x="25558" y="3810"/>
                          <a:pt x="41751" y="14288"/>
                          <a:pt x="50323" y="31432"/>
                        </a:cubicBezTo>
                        <a:close/>
                      </a:path>
                    </a:pathLst>
                  </a:custGeom>
                  <a:solidFill>
                    <a:srgbClr val="811A35"/>
                  </a:solid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4BD70873-F8E2-4131-90CE-0E621983395C}"/>
                      </a:ext>
                    </a:extLst>
                  </p:cNvPr>
                  <p:cNvSpPr/>
                  <p:nvPr/>
                </p:nvSpPr>
                <p:spPr>
                  <a:xfrm>
                    <a:off x="1737739" y="1227137"/>
                    <a:ext cx="53112" cy="72390"/>
                  </a:xfrm>
                  <a:custGeom>
                    <a:avLst/>
                    <a:gdLst>
                      <a:gd name="connsiteX0" fmla="*/ 47035 w 53112"/>
                      <a:gd name="connsiteY0" fmla="*/ 24765 h 72390"/>
                      <a:gd name="connsiteX1" fmla="*/ 47035 w 53112"/>
                      <a:gd name="connsiteY1" fmla="*/ 72390 h 72390"/>
                      <a:gd name="connsiteX2" fmla="*/ 6077 w 53112"/>
                      <a:gd name="connsiteY2" fmla="*/ 47625 h 72390"/>
                      <a:gd name="connsiteX3" fmla="*/ 6077 w 53112"/>
                      <a:gd name="connsiteY3" fmla="*/ 0 h 72390"/>
                      <a:gd name="connsiteX4" fmla="*/ 47035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47035" y="24765"/>
                        </a:moveTo>
                        <a:cubicBezTo>
                          <a:pt x="55607" y="39053"/>
                          <a:pt x="54655" y="57150"/>
                          <a:pt x="47035" y="72390"/>
                        </a:cubicBezTo>
                        <a:cubicBezTo>
                          <a:pt x="29890" y="70485"/>
                          <a:pt x="14650" y="61913"/>
                          <a:pt x="6077" y="47625"/>
                        </a:cubicBezTo>
                        <a:cubicBezTo>
                          <a:pt x="-2495" y="33338"/>
                          <a:pt x="-1543" y="15240"/>
                          <a:pt x="6077" y="0"/>
                        </a:cubicBezTo>
                        <a:cubicBezTo>
                          <a:pt x="23222" y="953"/>
                          <a:pt x="38462" y="9525"/>
                          <a:pt x="47035" y="24765"/>
                        </a:cubicBezTo>
                        <a:close/>
                      </a:path>
                    </a:pathLst>
                  </a:custGeom>
                  <a:solidFill>
                    <a:srgbClr val="811A35"/>
                  </a:solid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29571663-3C27-46CD-A9E2-B82E19150A8A}"/>
                      </a:ext>
                    </a:extLst>
                  </p:cNvPr>
                  <p:cNvSpPr/>
                  <p:nvPr/>
                </p:nvSpPr>
                <p:spPr>
                  <a:xfrm>
                    <a:off x="1357101" y="1437878"/>
                    <a:ext cx="81914" cy="55721"/>
                  </a:xfrm>
                  <a:custGeom>
                    <a:avLst/>
                    <a:gdLst>
                      <a:gd name="connsiteX0" fmla="*/ 52388 w 81914"/>
                      <a:gd name="connsiteY0" fmla="*/ 49292 h 55721"/>
                      <a:gd name="connsiteX1" fmla="*/ 0 w 81914"/>
                      <a:gd name="connsiteY1" fmla="*/ 49292 h 55721"/>
                      <a:gd name="connsiteX2" fmla="*/ 29527 w 81914"/>
                      <a:gd name="connsiteY2" fmla="*/ 6429 h 55721"/>
                      <a:gd name="connsiteX3" fmla="*/ 81915 w 81914"/>
                      <a:gd name="connsiteY3" fmla="*/ 6429 h 55721"/>
                      <a:gd name="connsiteX4" fmla="*/ 52388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52388" y="49292"/>
                        </a:moveTo>
                        <a:cubicBezTo>
                          <a:pt x="36195" y="57864"/>
                          <a:pt x="17145" y="57864"/>
                          <a:pt x="0" y="49292"/>
                        </a:cubicBezTo>
                        <a:cubicBezTo>
                          <a:pt x="2858" y="31194"/>
                          <a:pt x="13335" y="15002"/>
                          <a:pt x="29527" y="6429"/>
                        </a:cubicBezTo>
                        <a:cubicBezTo>
                          <a:pt x="45720" y="-2143"/>
                          <a:pt x="64770" y="-2143"/>
                          <a:pt x="81915" y="6429"/>
                        </a:cubicBezTo>
                        <a:cubicBezTo>
                          <a:pt x="79058" y="24527"/>
                          <a:pt x="69533" y="40719"/>
                          <a:pt x="52388" y="49292"/>
                        </a:cubicBezTo>
                        <a:close/>
                      </a:path>
                    </a:pathLst>
                  </a:custGeom>
                  <a:solidFill>
                    <a:srgbClr val="811A35"/>
                  </a:solid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661636BC-3477-44BA-9E23-2C107EC26445}"/>
                      </a:ext>
                    </a:extLst>
                  </p:cNvPr>
                  <p:cNvSpPr/>
                  <p:nvPr/>
                </p:nvSpPr>
                <p:spPr>
                  <a:xfrm>
                    <a:off x="1370436" y="1331592"/>
                    <a:ext cx="107632" cy="47312"/>
                  </a:xfrm>
                  <a:custGeom>
                    <a:avLst/>
                    <a:gdLst>
                      <a:gd name="connsiteX0" fmla="*/ 56197 w 107632"/>
                      <a:gd name="connsiteY0" fmla="*/ 46993 h 47312"/>
                      <a:gd name="connsiteX1" fmla="*/ 0 w 107632"/>
                      <a:gd name="connsiteY1" fmla="*/ 28895 h 47312"/>
                      <a:gd name="connsiteX2" fmla="*/ 51435 w 107632"/>
                      <a:gd name="connsiteY2" fmla="*/ 320 h 47312"/>
                      <a:gd name="connsiteX3" fmla="*/ 107632 w 107632"/>
                      <a:gd name="connsiteY3" fmla="*/ 18418 h 47312"/>
                      <a:gd name="connsiteX4" fmla="*/ 56197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6197" y="46993"/>
                        </a:moveTo>
                        <a:cubicBezTo>
                          <a:pt x="35242" y="48898"/>
                          <a:pt x="14288" y="42230"/>
                          <a:pt x="0" y="28895"/>
                        </a:cubicBezTo>
                        <a:cubicBezTo>
                          <a:pt x="11430" y="13655"/>
                          <a:pt x="29528" y="2225"/>
                          <a:pt x="51435" y="320"/>
                        </a:cubicBezTo>
                        <a:cubicBezTo>
                          <a:pt x="72390" y="-1585"/>
                          <a:pt x="93345" y="5083"/>
                          <a:pt x="107632" y="18418"/>
                        </a:cubicBezTo>
                        <a:cubicBezTo>
                          <a:pt x="95250" y="33658"/>
                          <a:pt x="77153" y="44135"/>
                          <a:pt x="56197" y="46993"/>
                        </a:cubicBezTo>
                        <a:close/>
                      </a:path>
                    </a:pathLst>
                  </a:custGeom>
                  <a:solidFill>
                    <a:srgbClr val="811A35"/>
                  </a:solid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7A97A999-A183-4F61-9214-C9017EFA9205}"/>
                      </a:ext>
                    </a:extLst>
                  </p:cNvPr>
                  <p:cNvSpPr/>
                  <p:nvPr/>
                </p:nvSpPr>
                <p:spPr>
                  <a:xfrm>
                    <a:off x="1491324" y="1302066"/>
                    <a:ext cx="65881" cy="72075"/>
                  </a:xfrm>
                  <a:custGeom>
                    <a:avLst/>
                    <a:gdLst>
                      <a:gd name="connsiteX0" fmla="*/ 13414 w 65881"/>
                      <a:gd name="connsiteY0" fmla="*/ 52706 h 72075"/>
                      <a:gd name="connsiteX1" fmla="*/ 1984 w 65881"/>
                      <a:gd name="connsiteY1" fmla="*/ 319 h 72075"/>
                      <a:gd name="connsiteX2" fmla="*/ 52467 w 65881"/>
                      <a:gd name="connsiteY2" fmla="*/ 19369 h 72075"/>
                      <a:gd name="connsiteX3" fmla="*/ 63897 w 65881"/>
                      <a:gd name="connsiteY3" fmla="*/ 71756 h 72075"/>
                      <a:gd name="connsiteX4" fmla="*/ 13414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13414" y="52706"/>
                        </a:moveTo>
                        <a:cubicBezTo>
                          <a:pt x="1032" y="38419"/>
                          <a:pt x="-2778" y="19369"/>
                          <a:pt x="1984" y="319"/>
                        </a:cubicBezTo>
                        <a:cubicBezTo>
                          <a:pt x="21034" y="-1586"/>
                          <a:pt x="40084" y="5081"/>
                          <a:pt x="52467" y="19369"/>
                        </a:cubicBezTo>
                        <a:cubicBezTo>
                          <a:pt x="64849" y="33656"/>
                          <a:pt x="68659" y="52706"/>
                          <a:pt x="63897" y="71756"/>
                        </a:cubicBezTo>
                        <a:cubicBezTo>
                          <a:pt x="44847" y="73661"/>
                          <a:pt x="25797" y="66994"/>
                          <a:pt x="13414" y="52706"/>
                        </a:cubicBezTo>
                        <a:close/>
                      </a:path>
                    </a:pathLst>
                  </a:custGeom>
                  <a:solidFill>
                    <a:srgbClr val="811A35"/>
                  </a:solid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321DEE90-9D6A-48FA-B364-DDF887749334}"/>
                      </a:ext>
                    </a:extLst>
                  </p:cNvPr>
                  <p:cNvSpPr/>
                  <p:nvPr/>
                </p:nvSpPr>
                <p:spPr>
                  <a:xfrm>
                    <a:off x="1578339" y="1535747"/>
                    <a:ext cx="38794" cy="116204"/>
                  </a:xfrm>
                  <a:custGeom>
                    <a:avLst/>
                    <a:gdLst>
                      <a:gd name="connsiteX0" fmla="*/ 38794 w 38794"/>
                      <a:gd name="connsiteY0" fmla="*/ 0 h 116204"/>
                      <a:gd name="connsiteX1" fmla="*/ 10219 w 38794"/>
                      <a:gd name="connsiteY1" fmla="*/ 99060 h 116204"/>
                      <a:gd name="connsiteX2" fmla="*/ 11172 w 38794"/>
                      <a:gd name="connsiteY2" fmla="*/ 116205 h 116204"/>
                      <a:gd name="connsiteX3" fmla="*/ 2599 w 38794"/>
                      <a:gd name="connsiteY3" fmla="*/ 116205 h 116204"/>
                      <a:gd name="connsiteX4" fmla="*/ 1647 w 38794"/>
                      <a:gd name="connsiteY4" fmla="*/ 106680 h 116204"/>
                      <a:gd name="connsiteX5" fmla="*/ 16887 w 38794"/>
                      <a:gd name="connsiteY5" fmla="*/ 3810 h 116204"/>
                      <a:gd name="connsiteX6" fmla="*/ 38794 w 38794"/>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94" h="116204">
                        <a:moveTo>
                          <a:pt x="38794" y="0"/>
                        </a:moveTo>
                        <a:cubicBezTo>
                          <a:pt x="21649" y="21907"/>
                          <a:pt x="10219" y="58102"/>
                          <a:pt x="10219" y="99060"/>
                        </a:cubicBezTo>
                        <a:cubicBezTo>
                          <a:pt x="10219" y="104775"/>
                          <a:pt x="10219" y="110490"/>
                          <a:pt x="11172" y="116205"/>
                        </a:cubicBezTo>
                        <a:lnTo>
                          <a:pt x="2599" y="116205"/>
                        </a:lnTo>
                        <a:cubicBezTo>
                          <a:pt x="2599" y="113347"/>
                          <a:pt x="1647" y="110490"/>
                          <a:pt x="1647" y="106680"/>
                        </a:cubicBezTo>
                        <a:cubicBezTo>
                          <a:pt x="-3116" y="64770"/>
                          <a:pt x="2599" y="27622"/>
                          <a:pt x="16887" y="3810"/>
                        </a:cubicBezTo>
                        <a:cubicBezTo>
                          <a:pt x="23554" y="3810"/>
                          <a:pt x="31174" y="2857"/>
                          <a:pt x="38794" y="0"/>
                        </a:cubicBezTo>
                        <a:close/>
                      </a:path>
                    </a:pathLst>
                  </a:custGeom>
                  <a:solidFill>
                    <a:srgbClr val="811A35"/>
                  </a:solid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4C99AA7C-AE02-4EE2-8A34-473BAF91A398}"/>
                      </a:ext>
                    </a:extLst>
                  </p:cNvPr>
                  <p:cNvSpPr/>
                  <p:nvPr/>
                </p:nvSpPr>
                <p:spPr>
                  <a:xfrm>
                    <a:off x="1542839" y="1407049"/>
                    <a:ext cx="105727" cy="53561"/>
                  </a:xfrm>
                  <a:custGeom>
                    <a:avLst/>
                    <a:gdLst>
                      <a:gd name="connsiteX0" fmla="*/ 57150 w 105727"/>
                      <a:gd name="connsiteY0" fmla="*/ 52498 h 53561"/>
                      <a:gd name="connsiteX1" fmla="*/ 0 w 105727"/>
                      <a:gd name="connsiteY1" fmla="*/ 36306 h 53561"/>
                      <a:gd name="connsiteX2" fmla="*/ 48577 w 105727"/>
                      <a:gd name="connsiteY2" fmla="*/ 1063 h 53561"/>
                      <a:gd name="connsiteX3" fmla="*/ 105727 w 105727"/>
                      <a:gd name="connsiteY3" fmla="*/ 17256 h 53561"/>
                      <a:gd name="connsiteX4" fmla="*/ 57150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57150" y="52498"/>
                        </a:moveTo>
                        <a:cubicBezTo>
                          <a:pt x="36195" y="56308"/>
                          <a:pt x="15240" y="49641"/>
                          <a:pt x="0" y="36306"/>
                        </a:cubicBezTo>
                        <a:cubicBezTo>
                          <a:pt x="10477" y="18208"/>
                          <a:pt x="27622" y="4873"/>
                          <a:pt x="48577" y="1063"/>
                        </a:cubicBezTo>
                        <a:cubicBezTo>
                          <a:pt x="69532" y="-2747"/>
                          <a:pt x="90488" y="3921"/>
                          <a:pt x="105727" y="17256"/>
                        </a:cubicBezTo>
                        <a:cubicBezTo>
                          <a:pt x="96202" y="35353"/>
                          <a:pt x="79057" y="48688"/>
                          <a:pt x="57150" y="52498"/>
                        </a:cubicBezTo>
                        <a:close/>
                      </a:path>
                    </a:pathLst>
                  </a:custGeom>
                  <a:solidFill>
                    <a:srgbClr val="811A35"/>
                  </a:solidFill>
                  <a:ln w="9525" cap="flat">
                    <a:noFill/>
                    <a:prstDash val="solid"/>
                    <a:miter/>
                  </a:ln>
                </p:spPr>
                <p:txBody>
                  <a:bodyPr rtlCol="0" anchor="ctr"/>
                  <a:lstStyle/>
                  <a:p>
                    <a:endParaRPr lang="zh-CN" altLang="en-US"/>
                  </a:p>
                </p:txBody>
              </p:sp>
            </p:grpSp>
          </p:grpSp>
          <p:grpSp>
            <p:nvGrpSpPr>
              <p:cNvPr id="73" name="图形 1">
                <a:extLst>
                  <a:ext uri="{FF2B5EF4-FFF2-40B4-BE49-F238E27FC236}">
                    <a16:creationId xmlns:a16="http://schemas.microsoft.com/office/drawing/2014/main" id="{A61932E3-5736-40DD-9B23-321E5DF40A49}"/>
                  </a:ext>
                </a:extLst>
              </p:cNvPr>
              <p:cNvGrpSpPr/>
              <p:nvPr/>
            </p:nvGrpSpPr>
            <p:grpSpPr>
              <a:xfrm>
                <a:off x="1414251" y="1696720"/>
                <a:ext cx="818197" cy="491489"/>
                <a:chOff x="1414251" y="1696720"/>
                <a:chExt cx="818197" cy="491489"/>
              </a:xfrm>
              <a:solidFill>
                <a:srgbClr val="811A35"/>
              </a:solidFill>
            </p:grpSpPr>
            <p:grpSp>
              <p:nvGrpSpPr>
                <p:cNvPr id="74" name="图形 1">
                  <a:extLst>
                    <a:ext uri="{FF2B5EF4-FFF2-40B4-BE49-F238E27FC236}">
                      <a16:creationId xmlns:a16="http://schemas.microsoft.com/office/drawing/2014/main" id="{3A95CD0E-E741-43A6-AE2A-DD7FD5775283}"/>
                    </a:ext>
                  </a:extLst>
                </p:cNvPr>
                <p:cNvGrpSpPr/>
                <p:nvPr/>
              </p:nvGrpSpPr>
              <p:grpSpPr>
                <a:xfrm>
                  <a:off x="1414251" y="1696720"/>
                  <a:ext cx="818197" cy="491489"/>
                  <a:chOff x="1414251" y="1696720"/>
                  <a:chExt cx="818197" cy="491489"/>
                </a:xfrm>
                <a:solidFill>
                  <a:srgbClr val="811A35"/>
                </a:solidFill>
              </p:grpSpPr>
              <p:sp>
                <p:nvSpPr>
                  <p:cNvPr id="76" name="任意多边形: 形状 75">
                    <a:extLst>
                      <a:ext uri="{FF2B5EF4-FFF2-40B4-BE49-F238E27FC236}">
                        <a16:creationId xmlns:a16="http://schemas.microsoft.com/office/drawing/2014/main" id="{599CED97-0B75-4F69-8A90-99A08D800563}"/>
                      </a:ext>
                    </a:extLst>
                  </p:cNvPr>
                  <p:cNvSpPr/>
                  <p:nvPr/>
                </p:nvSpPr>
                <p:spPr>
                  <a:xfrm>
                    <a:off x="1782869" y="2060575"/>
                    <a:ext cx="80962" cy="127635"/>
                  </a:xfrm>
                  <a:custGeom>
                    <a:avLst/>
                    <a:gdLst>
                      <a:gd name="connsiteX0" fmla="*/ 40005 w 80962"/>
                      <a:gd name="connsiteY0" fmla="*/ 0 h 127635"/>
                      <a:gd name="connsiteX1" fmla="*/ 0 w 80962"/>
                      <a:gd name="connsiteY1" fmla="*/ 40005 h 127635"/>
                      <a:gd name="connsiteX2" fmla="*/ 0 w 80962"/>
                      <a:gd name="connsiteY2" fmla="*/ 127635 h 127635"/>
                      <a:gd name="connsiteX3" fmla="*/ 80963 w 80962"/>
                      <a:gd name="connsiteY3" fmla="*/ 127635 h 127635"/>
                      <a:gd name="connsiteX4" fmla="*/ 80963 w 80962"/>
                      <a:gd name="connsiteY4" fmla="*/ 40005 h 127635"/>
                      <a:gd name="connsiteX5" fmla="*/ 40005 w 80962"/>
                      <a:gd name="connsiteY5" fmla="*/ 0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 h="127635">
                        <a:moveTo>
                          <a:pt x="40005" y="0"/>
                        </a:moveTo>
                        <a:cubicBezTo>
                          <a:pt x="18097" y="0"/>
                          <a:pt x="0" y="18098"/>
                          <a:pt x="0" y="40005"/>
                        </a:cubicBezTo>
                        <a:lnTo>
                          <a:pt x="0" y="127635"/>
                        </a:lnTo>
                        <a:lnTo>
                          <a:pt x="80963" y="127635"/>
                        </a:lnTo>
                        <a:lnTo>
                          <a:pt x="80963" y="40005"/>
                        </a:lnTo>
                        <a:cubicBezTo>
                          <a:pt x="80963" y="18098"/>
                          <a:pt x="62865" y="0"/>
                          <a:pt x="40005" y="0"/>
                        </a:cubicBezTo>
                        <a:close/>
                      </a:path>
                    </a:pathLst>
                  </a:custGeom>
                  <a:solidFill>
                    <a:srgbClr val="811A35"/>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A76AD1DC-0999-4120-8028-B6022C687CF0}"/>
                      </a:ext>
                    </a:extLst>
                  </p:cNvPr>
                  <p:cNvSpPr/>
                  <p:nvPr/>
                </p:nvSpPr>
                <p:spPr>
                  <a:xfrm>
                    <a:off x="2005754" y="2058670"/>
                    <a:ext cx="24764" cy="67627"/>
                  </a:xfrm>
                  <a:custGeom>
                    <a:avLst/>
                    <a:gdLst>
                      <a:gd name="connsiteX0" fmla="*/ 0 w 24764"/>
                      <a:gd name="connsiteY0" fmla="*/ 1905 h 67627"/>
                      <a:gd name="connsiteX1" fmla="*/ 0 w 24764"/>
                      <a:gd name="connsiteY1" fmla="*/ 67627 h 67627"/>
                      <a:gd name="connsiteX2" fmla="*/ 24765 w 24764"/>
                      <a:gd name="connsiteY2" fmla="*/ 67627 h 67627"/>
                      <a:gd name="connsiteX3" fmla="*/ 24765 w 24764"/>
                      <a:gd name="connsiteY3" fmla="*/ 0 h 67627"/>
                      <a:gd name="connsiteX4" fmla="*/ 0 w 24764"/>
                      <a:gd name="connsiteY4" fmla="*/ 1905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1905"/>
                        </a:moveTo>
                        <a:lnTo>
                          <a:pt x="0" y="67627"/>
                        </a:lnTo>
                        <a:cubicBezTo>
                          <a:pt x="8572" y="67627"/>
                          <a:pt x="17145" y="67627"/>
                          <a:pt x="24765" y="67627"/>
                        </a:cubicBezTo>
                        <a:lnTo>
                          <a:pt x="24765" y="0"/>
                        </a:lnTo>
                        <a:cubicBezTo>
                          <a:pt x="16192" y="0"/>
                          <a:pt x="8572" y="952"/>
                          <a:pt x="0" y="1905"/>
                        </a:cubicBezTo>
                        <a:close/>
                      </a:path>
                    </a:pathLst>
                  </a:custGeom>
                  <a:solidFill>
                    <a:srgbClr val="811A35"/>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BAC05B14-6238-4EF6-B973-46819CA7030C}"/>
                      </a:ext>
                    </a:extLst>
                  </p:cNvPr>
                  <p:cNvSpPr/>
                  <p:nvPr/>
                </p:nvSpPr>
                <p:spPr>
                  <a:xfrm>
                    <a:off x="2048616" y="2052002"/>
                    <a:ext cx="24764" cy="72389"/>
                  </a:xfrm>
                  <a:custGeom>
                    <a:avLst/>
                    <a:gdLst>
                      <a:gd name="connsiteX0" fmla="*/ 0 w 24764"/>
                      <a:gd name="connsiteY0" fmla="*/ 3810 h 72389"/>
                      <a:gd name="connsiteX1" fmla="*/ 0 w 24764"/>
                      <a:gd name="connsiteY1" fmla="*/ 72390 h 72389"/>
                      <a:gd name="connsiteX2" fmla="*/ 24765 w 24764"/>
                      <a:gd name="connsiteY2" fmla="*/ 71438 h 72389"/>
                      <a:gd name="connsiteX3" fmla="*/ 24765 w 24764"/>
                      <a:gd name="connsiteY3" fmla="*/ 0 h 72389"/>
                      <a:gd name="connsiteX4" fmla="*/ 0 w 24764"/>
                      <a:gd name="connsiteY4" fmla="*/ 381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89">
                        <a:moveTo>
                          <a:pt x="0" y="3810"/>
                        </a:moveTo>
                        <a:lnTo>
                          <a:pt x="0" y="72390"/>
                        </a:lnTo>
                        <a:cubicBezTo>
                          <a:pt x="8572" y="72390"/>
                          <a:pt x="17145" y="72390"/>
                          <a:pt x="24765" y="71438"/>
                        </a:cubicBezTo>
                        <a:lnTo>
                          <a:pt x="24765" y="0"/>
                        </a:lnTo>
                        <a:cubicBezTo>
                          <a:pt x="16192" y="1905"/>
                          <a:pt x="7620" y="2858"/>
                          <a:pt x="0" y="3810"/>
                        </a:cubicBezTo>
                        <a:close/>
                      </a:path>
                    </a:pathLst>
                  </a:custGeom>
                  <a:solidFill>
                    <a:srgbClr val="811A35"/>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AFCC25F2-1C71-4A5B-AE26-22DC08501687}"/>
                      </a:ext>
                    </a:extLst>
                  </p:cNvPr>
                  <p:cNvSpPr/>
                  <p:nvPr/>
                </p:nvSpPr>
                <p:spPr>
                  <a:xfrm>
                    <a:off x="2091479" y="2047239"/>
                    <a:ext cx="24764" cy="77152"/>
                  </a:xfrm>
                  <a:custGeom>
                    <a:avLst/>
                    <a:gdLst>
                      <a:gd name="connsiteX0" fmla="*/ 0 w 24764"/>
                      <a:gd name="connsiteY0" fmla="*/ 77152 h 77152"/>
                      <a:gd name="connsiteX1" fmla="*/ 24765 w 24764"/>
                      <a:gd name="connsiteY1" fmla="*/ 76200 h 77152"/>
                      <a:gd name="connsiteX2" fmla="*/ 24765 w 24764"/>
                      <a:gd name="connsiteY2" fmla="*/ 0 h 77152"/>
                      <a:gd name="connsiteX3" fmla="*/ 0 w 24764"/>
                      <a:gd name="connsiteY3" fmla="*/ 3810 h 77152"/>
                      <a:gd name="connsiteX4" fmla="*/ 0 w 24764"/>
                      <a:gd name="connsiteY4" fmla="*/ 77152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77152"/>
                        </a:moveTo>
                        <a:cubicBezTo>
                          <a:pt x="8572" y="77152"/>
                          <a:pt x="17145" y="77152"/>
                          <a:pt x="24765" y="76200"/>
                        </a:cubicBezTo>
                        <a:lnTo>
                          <a:pt x="24765" y="0"/>
                        </a:lnTo>
                        <a:cubicBezTo>
                          <a:pt x="16192" y="952"/>
                          <a:pt x="8572" y="2858"/>
                          <a:pt x="0" y="3810"/>
                        </a:cubicBezTo>
                        <a:lnTo>
                          <a:pt x="0" y="77152"/>
                        </a:lnTo>
                        <a:close/>
                      </a:path>
                    </a:pathLst>
                  </a:custGeom>
                  <a:solidFill>
                    <a:srgbClr val="811A35"/>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83A76432-2919-4806-BAA2-2A9B15F3AB9F}"/>
                      </a:ext>
                    </a:extLst>
                  </p:cNvPr>
                  <p:cNvSpPr/>
                  <p:nvPr/>
                </p:nvSpPr>
                <p:spPr>
                  <a:xfrm>
                    <a:off x="2198159" y="1943417"/>
                    <a:ext cx="34289" cy="244792"/>
                  </a:xfrm>
                  <a:custGeom>
                    <a:avLst/>
                    <a:gdLst>
                      <a:gd name="connsiteX0" fmla="*/ 0 w 34289"/>
                      <a:gd name="connsiteY0" fmla="*/ 0 h 244792"/>
                      <a:gd name="connsiteX1" fmla="*/ 0 w 34289"/>
                      <a:gd name="connsiteY1" fmla="*/ 244793 h 244792"/>
                      <a:gd name="connsiteX2" fmla="*/ 34290 w 34289"/>
                      <a:gd name="connsiteY2" fmla="*/ 240030 h 244792"/>
                      <a:gd name="connsiteX3" fmla="*/ 3429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0"/>
                        </a:moveTo>
                        <a:lnTo>
                          <a:pt x="0" y="244793"/>
                        </a:lnTo>
                        <a:lnTo>
                          <a:pt x="34290" y="240030"/>
                        </a:lnTo>
                        <a:lnTo>
                          <a:pt x="34290" y="38100"/>
                        </a:lnTo>
                        <a:close/>
                      </a:path>
                    </a:pathLst>
                  </a:custGeom>
                  <a:solidFill>
                    <a:srgbClr val="811A35"/>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576F009C-F453-44DC-B034-E34F3DD946E7}"/>
                      </a:ext>
                    </a:extLst>
                  </p:cNvPr>
                  <p:cNvSpPr/>
                  <p:nvPr/>
                </p:nvSpPr>
                <p:spPr>
                  <a:xfrm>
                    <a:off x="2130531" y="2052954"/>
                    <a:ext cx="18097" cy="135255"/>
                  </a:xfrm>
                  <a:custGeom>
                    <a:avLst/>
                    <a:gdLst>
                      <a:gd name="connsiteX0" fmla="*/ 0 w 18097"/>
                      <a:gd name="connsiteY0" fmla="*/ 135255 h 135255"/>
                      <a:gd name="connsiteX1" fmla="*/ 18098 w 18097"/>
                      <a:gd name="connsiteY1" fmla="*/ 135255 h 135255"/>
                      <a:gd name="connsiteX2" fmla="*/ 18098 w 18097"/>
                      <a:gd name="connsiteY2" fmla="*/ 17145 h 135255"/>
                      <a:gd name="connsiteX3" fmla="*/ 0 w 18097"/>
                      <a:gd name="connsiteY3" fmla="*/ 0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8" y="135255"/>
                        </a:lnTo>
                        <a:lnTo>
                          <a:pt x="18098" y="17145"/>
                        </a:lnTo>
                        <a:lnTo>
                          <a:pt x="0" y="0"/>
                        </a:lnTo>
                        <a:close/>
                      </a:path>
                    </a:pathLst>
                  </a:custGeom>
                  <a:solidFill>
                    <a:srgbClr val="811A35"/>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31EE10D3-2B40-4F6F-8425-B08114586D2E}"/>
                      </a:ext>
                    </a:extLst>
                  </p:cNvPr>
                  <p:cNvSpPr/>
                  <p:nvPr/>
                </p:nvSpPr>
                <p:spPr>
                  <a:xfrm>
                    <a:off x="1816206" y="1696720"/>
                    <a:ext cx="14287" cy="40004"/>
                  </a:xfrm>
                  <a:custGeom>
                    <a:avLst/>
                    <a:gdLst>
                      <a:gd name="connsiteX0" fmla="*/ 6667 w 14287"/>
                      <a:gd name="connsiteY0" fmla="*/ 0 h 40004"/>
                      <a:gd name="connsiteX1" fmla="*/ 0 w 14287"/>
                      <a:gd name="connsiteY1" fmla="*/ 40005 h 40004"/>
                      <a:gd name="connsiteX2" fmla="*/ 14288 w 14287"/>
                      <a:gd name="connsiteY2" fmla="*/ 40005 h 40004"/>
                    </a:gdLst>
                    <a:ahLst/>
                    <a:cxnLst>
                      <a:cxn ang="0">
                        <a:pos x="connsiteX0" y="connsiteY0"/>
                      </a:cxn>
                      <a:cxn ang="0">
                        <a:pos x="connsiteX1" y="connsiteY1"/>
                      </a:cxn>
                      <a:cxn ang="0">
                        <a:pos x="connsiteX2" y="connsiteY2"/>
                      </a:cxn>
                    </a:cxnLst>
                    <a:rect l="l" t="t" r="r" b="b"/>
                    <a:pathLst>
                      <a:path w="14287" h="40004">
                        <a:moveTo>
                          <a:pt x="6667" y="0"/>
                        </a:moveTo>
                        <a:lnTo>
                          <a:pt x="0" y="40005"/>
                        </a:lnTo>
                        <a:lnTo>
                          <a:pt x="14288" y="40005"/>
                        </a:lnTo>
                        <a:close/>
                      </a:path>
                    </a:pathLst>
                  </a:custGeom>
                  <a:solidFill>
                    <a:srgbClr val="811A35"/>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57F3B0AA-C39A-4F40-A061-D9BA9B79913D}"/>
                      </a:ext>
                    </a:extLst>
                  </p:cNvPr>
                  <p:cNvSpPr/>
                  <p:nvPr/>
                </p:nvSpPr>
                <p:spPr>
                  <a:xfrm>
                    <a:off x="1414251" y="1943417"/>
                    <a:ext cx="34289" cy="244792"/>
                  </a:xfrm>
                  <a:custGeom>
                    <a:avLst/>
                    <a:gdLst>
                      <a:gd name="connsiteX0" fmla="*/ 0 w 34289"/>
                      <a:gd name="connsiteY0" fmla="*/ 240030 h 244792"/>
                      <a:gd name="connsiteX1" fmla="*/ 34290 w 34289"/>
                      <a:gd name="connsiteY1" fmla="*/ 244793 h 244792"/>
                      <a:gd name="connsiteX2" fmla="*/ 34290 w 34289"/>
                      <a:gd name="connsiteY2" fmla="*/ 0 h 244792"/>
                      <a:gd name="connsiteX3" fmla="*/ 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240030"/>
                        </a:moveTo>
                        <a:lnTo>
                          <a:pt x="34290" y="244793"/>
                        </a:lnTo>
                        <a:lnTo>
                          <a:pt x="34290" y="0"/>
                        </a:lnTo>
                        <a:lnTo>
                          <a:pt x="0" y="38100"/>
                        </a:lnTo>
                        <a:close/>
                      </a:path>
                    </a:pathLst>
                  </a:custGeom>
                  <a:solidFill>
                    <a:srgbClr val="811A35"/>
                  </a:solid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BAC412A2-03F4-4D97-B8DD-4D0BADF16C36}"/>
                      </a:ext>
                    </a:extLst>
                  </p:cNvPr>
                  <p:cNvSpPr/>
                  <p:nvPr/>
                </p:nvSpPr>
                <p:spPr>
                  <a:xfrm>
                    <a:off x="1678094" y="1848167"/>
                    <a:ext cx="291465" cy="9525"/>
                  </a:xfrm>
                  <a:custGeom>
                    <a:avLst/>
                    <a:gdLst>
                      <a:gd name="connsiteX0" fmla="*/ 0 w 291465"/>
                      <a:gd name="connsiteY0" fmla="*/ 0 h 9525"/>
                      <a:gd name="connsiteX1" fmla="*/ 291465 w 291465"/>
                      <a:gd name="connsiteY1" fmla="*/ 0 h 9525"/>
                      <a:gd name="connsiteX2" fmla="*/ 291465 w 291465"/>
                      <a:gd name="connsiteY2" fmla="*/ 9525 h 9525"/>
                      <a:gd name="connsiteX3" fmla="*/ 0 w 291465"/>
                      <a:gd name="connsiteY3" fmla="*/ 9525 h 9525"/>
                    </a:gdLst>
                    <a:ahLst/>
                    <a:cxnLst>
                      <a:cxn ang="0">
                        <a:pos x="connsiteX0" y="connsiteY0"/>
                      </a:cxn>
                      <a:cxn ang="0">
                        <a:pos x="connsiteX1" y="connsiteY1"/>
                      </a:cxn>
                      <a:cxn ang="0">
                        <a:pos x="connsiteX2" y="connsiteY2"/>
                      </a:cxn>
                      <a:cxn ang="0">
                        <a:pos x="connsiteX3" y="connsiteY3"/>
                      </a:cxn>
                    </a:cxnLst>
                    <a:rect l="l" t="t" r="r" b="b"/>
                    <a:pathLst>
                      <a:path w="291465" h="9525">
                        <a:moveTo>
                          <a:pt x="0" y="0"/>
                        </a:moveTo>
                        <a:lnTo>
                          <a:pt x="291465" y="0"/>
                        </a:lnTo>
                        <a:lnTo>
                          <a:pt x="291465" y="9525"/>
                        </a:lnTo>
                        <a:lnTo>
                          <a:pt x="0" y="9525"/>
                        </a:lnTo>
                        <a:close/>
                      </a:path>
                    </a:pathLst>
                  </a:custGeom>
                  <a:solidFill>
                    <a:srgbClr val="811A35"/>
                  </a:solid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4ACB3895-08DB-4CA9-814C-E9DEFFD52E9D}"/>
                      </a:ext>
                    </a:extLst>
                  </p:cNvPr>
                  <p:cNvSpPr/>
                  <p:nvPr/>
                </p:nvSpPr>
                <p:spPr>
                  <a:xfrm>
                    <a:off x="1700953" y="1741487"/>
                    <a:ext cx="244792" cy="97154"/>
                  </a:xfrm>
                  <a:custGeom>
                    <a:avLst/>
                    <a:gdLst>
                      <a:gd name="connsiteX0" fmla="*/ 121920 w 244792"/>
                      <a:gd name="connsiteY0" fmla="*/ 0 h 97154"/>
                      <a:gd name="connsiteX1" fmla="*/ 0 w 244792"/>
                      <a:gd name="connsiteY1" fmla="*/ 97155 h 97154"/>
                      <a:gd name="connsiteX2" fmla="*/ 244793 w 244792"/>
                      <a:gd name="connsiteY2" fmla="*/ 97155 h 97154"/>
                      <a:gd name="connsiteX3" fmla="*/ 121920 w 244792"/>
                      <a:gd name="connsiteY3" fmla="*/ 0 h 97154"/>
                    </a:gdLst>
                    <a:ahLst/>
                    <a:cxnLst>
                      <a:cxn ang="0">
                        <a:pos x="connsiteX0" y="connsiteY0"/>
                      </a:cxn>
                      <a:cxn ang="0">
                        <a:pos x="connsiteX1" y="connsiteY1"/>
                      </a:cxn>
                      <a:cxn ang="0">
                        <a:pos x="connsiteX2" y="connsiteY2"/>
                      </a:cxn>
                      <a:cxn ang="0">
                        <a:pos x="connsiteX3" y="connsiteY3"/>
                      </a:cxn>
                    </a:cxnLst>
                    <a:rect l="l" t="t" r="r" b="b"/>
                    <a:pathLst>
                      <a:path w="244792" h="97154">
                        <a:moveTo>
                          <a:pt x="121920" y="0"/>
                        </a:moveTo>
                        <a:cubicBezTo>
                          <a:pt x="61913" y="0"/>
                          <a:pt x="12382" y="41910"/>
                          <a:pt x="0" y="97155"/>
                        </a:cubicBezTo>
                        <a:lnTo>
                          <a:pt x="244793" y="97155"/>
                        </a:lnTo>
                        <a:cubicBezTo>
                          <a:pt x="231458" y="41910"/>
                          <a:pt x="181928" y="0"/>
                          <a:pt x="121920" y="0"/>
                        </a:cubicBezTo>
                        <a:close/>
                      </a:path>
                    </a:pathLst>
                  </a:custGeom>
                  <a:solidFill>
                    <a:srgbClr val="811A35"/>
                  </a:solid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6DAF1E79-10F4-4B90-82AE-91623A1811AA}"/>
                      </a:ext>
                    </a:extLst>
                  </p:cNvPr>
                  <p:cNvSpPr/>
                  <p:nvPr/>
                </p:nvSpPr>
                <p:spPr>
                  <a:xfrm>
                    <a:off x="2003848" y="2137727"/>
                    <a:ext cx="110489" cy="50482"/>
                  </a:xfrm>
                  <a:custGeom>
                    <a:avLst/>
                    <a:gdLst>
                      <a:gd name="connsiteX0" fmla="*/ 1905 w 110489"/>
                      <a:gd name="connsiteY0" fmla="*/ 50483 h 50482"/>
                      <a:gd name="connsiteX1" fmla="*/ 26670 w 110489"/>
                      <a:gd name="connsiteY1" fmla="*/ 50483 h 50482"/>
                      <a:gd name="connsiteX2" fmla="*/ 26670 w 110489"/>
                      <a:gd name="connsiteY2" fmla="*/ 22860 h 50482"/>
                      <a:gd name="connsiteX3" fmla="*/ 35243 w 110489"/>
                      <a:gd name="connsiteY3" fmla="*/ 14288 h 50482"/>
                      <a:gd name="connsiteX4" fmla="*/ 43815 w 110489"/>
                      <a:gd name="connsiteY4" fmla="*/ 22860 h 50482"/>
                      <a:gd name="connsiteX5" fmla="*/ 43815 w 110489"/>
                      <a:gd name="connsiteY5" fmla="*/ 50483 h 50482"/>
                      <a:gd name="connsiteX6" fmla="*/ 68580 w 110489"/>
                      <a:gd name="connsiteY6" fmla="*/ 50483 h 50482"/>
                      <a:gd name="connsiteX7" fmla="*/ 68580 w 110489"/>
                      <a:gd name="connsiteY7" fmla="*/ 22860 h 50482"/>
                      <a:gd name="connsiteX8" fmla="*/ 77152 w 110489"/>
                      <a:gd name="connsiteY8" fmla="*/ 14288 h 50482"/>
                      <a:gd name="connsiteX9" fmla="*/ 85725 w 110489"/>
                      <a:gd name="connsiteY9" fmla="*/ 22860 h 50482"/>
                      <a:gd name="connsiteX10" fmla="*/ 85725 w 110489"/>
                      <a:gd name="connsiteY10" fmla="*/ 50483 h 50482"/>
                      <a:gd name="connsiteX11" fmla="*/ 110490 w 110489"/>
                      <a:gd name="connsiteY11" fmla="*/ 50483 h 50482"/>
                      <a:gd name="connsiteX12" fmla="*/ 110490 w 110489"/>
                      <a:gd name="connsiteY12" fmla="*/ 0 h 50482"/>
                      <a:gd name="connsiteX13" fmla="*/ 0 w 110489"/>
                      <a:gd name="connsiteY13" fmla="*/ 2858 h 50482"/>
                      <a:gd name="connsiteX14" fmla="*/ 0 w 110489"/>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89" h="50482">
                        <a:moveTo>
                          <a:pt x="1905" y="50483"/>
                        </a:moveTo>
                        <a:lnTo>
                          <a:pt x="26670" y="50483"/>
                        </a:lnTo>
                        <a:lnTo>
                          <a:pt x="26670" y="22860"/>
                        </a:lnTo>
                        <a:cubicBezTo>
                          <a:pt x="26670" y="18098"/>
                          <a:pt x="30480" y="14288"/>
                          <a:pt x="35243" y="14288"/>
                        </a:cubicBezTo>
                        <a:cubicBezTo>
                          <a:pt x="40005" y="14288"/>
                          <a:pt x="43815" y="18098"/>
                          <a:pt x="43815" y="22860"/>
                        </a:cubicBezTo>
                        <a:lnTo>
                          <a:pt x="43815" y="50483"/>
                        </a:lnTo>
                        <a:lnTo>
                          <a:pt x="68580" y="50483"/>
                        </a:lnTo>
                        <a:lnTo>
                          <a:pt x="68580" y="22860"/>
                        </a:lnTo>
                        <a:cubicBezTo>
                          <a:pt x="68580" y="18098"/>
                          <a:pt x="72390" y="14288"/>
                          <a:pt x="77152" y="14288"/>
                        </a:cubicBezTo>
                        <a:cubicBezTo>
                          <a:pt x="81915" y="14288"/>
                          <a:pt x="85725" y="18098"/>
                          <a:pt x="85725" y="22860"/>
                        </a:cubicBezTo>
                        <a:lnTo>
                          <a:pt x="85725" y="50483"/>
                        </a:lnTo>
                        <a:lnTo>
                          <a:pt x="110490" y="50483"/>
                        </a:lnTo>
                        <a:lnTo>
                          <a:pt x="110490" y="0"/>
                        </a:lnTo>
                        <a:cubicBezTo>
                          <a:pt x="74295" y="952"/>
                          <a:pt x="37148" y="1905"/>
                          <a:pt x="0" y="2858"/>
                        </a:cubicBezTo>
                        <a:lnTo>
                          <a:pt x="0" y="50483"/>
                        </a:lnTo>
                        <a:close/>
                      </a:path>
                    </a:pathLst>
                  </a:custGeom>
                  <a:solidFill>
                    <a:srgbClr val="811A35"/>
                  </a:solid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FE77FEFC-819F-41D0-9078-30458912368A}"/>
                      </a:ext>
                    </a:extLst>
                  </p:cNvPr>
                  <p:cNvSpPr/>
                  <p:nvPr/>
                </p:nvSpPr>
                <p:spPr>
                  <a:xfrm>
                    <a:off x="1498071" y="2052954"/>
                    <a:ext cx="18097" cy="135255"/>
                  </a:xfrm>
                  <a:custGeom>
                    <a:avLst/>
                    <a:gdLst>
                      <a:gd name="connsiteX0" fmla="*/ 0 w 18097"/>
                      <a:gd name="connsiteY0" fmla="*/ 135255 h 135255"/>
                      <a:gd name="connsiteX1" fmla="*/ 18097 w 18097"/>
                      <a:gd name="connsiteY1" fmla="*/ 135255 h 135255"/>
                      <a:gd name="connsiteX2" fmla="*/ 18097 w 18097"/>
                      <a:gd name="connsiteY2" fmla="*/ 0 h 135255"/>
                      <a:gd name="connsiteX3" fmla="*/ 0 w 18097"/>
                      <a:gd name="connsiteY3" fmla="*/ 17145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7" y="135255"/>
                        </a:lnTo>
                        <a:lnTo>
                          <a:pt x="18097" y="0"/>
                        </a:lnTo>
                        <a:lnTo>
                          <a:pt x="0" y="17145"/>
                        </a:lnTo>
                        <a:close/>
                      </a:path>
                    </a:pathLst>
                  </a:custGeom>
                  <a:solidFill>
                    <a:srgbClr val="811A35"/>
                  </a:solid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E3416720-2F50-460D-934A-D48A0F26D1FB}"/>
                      </a:ext>
                    </a:extLst>
                  </p:cNvPr>
                  <p:cNvSpPr/>
                  <p:nvPr/>
                </p:nvSpPr>
                <p:spPr>
                  <a:xfrm>
                    <a:off x="1529503" y="2137727"/>
                    <a:ext cx="110490" cy="50482"/>
                  </a:xfrm>
                  <a:custGeom>
                    <a:avLst/>
                    <a:gdLst>
                      <a:gd name="connsiteX0" fmla="*/ 953 w 110490"/>
                      <a:gd name="connsiteY0" fmla="*/ 50483 h 50482"/>
                      <a:gd name="connsiteX1" fmla="*/ 25718 w 110490"/>
                      <a:gd name="connsiteY1" fmla="*/ 50483 h 50482"/>
                      <a:gd name="connsiteX2" fmla="*/ 25718 w 110490"/>
                      <a:gd name="connsiteY2" fmla="*/ 22860 h 50482"/>
                      <a:gd name="connsiteX3" fmla="*/ 34290 w 110490"/>
                      <a:gd name="connsiteY3" fmla="*/ 14288 h 50482"/>
                      <a:gd name="connsiteX4" fmla="*/ 42863 w 110490"/>
                      <a:gd name="connsiteY4" fmla="*/ 22860 h 50482"/>
                      <a:gd name="connsiteX5" fmla="*/ 42863 w 110490"/>
                      <a:gd name="connsiteY5" fmla="*/ 50483 h 50482"/>
                      <a:gd name="connsiteX6" fmla="*/ 68580 w 110490"/>
                      <a:gd name="connsiteY6" fmla="*/ 50483 h 50482"/>
                      <a:gd name="connsiteX7" fmla="*/ 68580 w 110490"/>
                      <a:gd name="connsiteY7" fmla="*/ 22860 h 50482"/>
                      <a:gd name="connsiteX8" fmla="*/ 77153 w 110490"/>
                      <a:gd name="connsiteY8" fmla="*/ 14288 h 50482"/>
                      <a:gd name="connsiteX9" fmla="*/ 85725 w 110490"/>
                      <a:gd name="connsiteY9" fmla="*/ 22860 h 50482"/>
                      <a:gd name="connsiteX10" fmla="*/ 85725 w 110490"/>
                      <a:gd name="connsiteY10" fmla="*/ 50483 h 50482"/>
                      <a:gd name="connsiteX11" fmla="*/ 110490 w 110490"/>
                      <a:gd name="connsiteY11" fmla="*/ 50483 h 50482"/>
                      <a:gd name="connsiteX12" fmla="*/ 110490 w 110490"/>
                      <a:gd name="connsiteY12" fmla="*/ 2858 h 50482"/>
                      <a:gd name="connsiteX13" fmla="*/ 0 w 110490"/>
                      <a:gd name="connsiteY13" fmla="*/ 0 h 50482"/>
                      <a:gd name="connsiteX14" fmla="*/ 0 w 110490"/>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90" h="50482">
                        <a:moveTo>
                          <a:pt x="953" y="50483"/>
                        </a:moveTo>
                        <a:lnTo>
                          <a:pt x="25718" y="50483"/>
                        </a:lnTo>
                        <a:lnTo>
                          <a:pt x="25718" y="22860"/>
                        </a:lnTo>
                        <a:cubicBezTo>
                          <a:pt x="25718" y="18098"/>
                          <a:pt x="29528" y="14288"/>
                          <a:pt x="34290" y="14288"/>
                        </a:cubicBezTo>
                        <a:cubicBezTo>
                          <a:pt x="39053" y="14288"/>
                          <a:pt x="42863" y="18098"/>
                          <a:pt x="42863" y="22860"/>
                        </a:cubicBezTo>
                        <a:lnTo>
                          <a:pt x="42863" y="50483"/>
                        </a:lnTo>
                        <a:lnTo>
                          <a:pt x="68580" y="50483"/>
                        </a:lnTo>
                        <a:lnTo>
                          <a:pt x="68580" y="22860"/>
                        </a:lnTo>
                        <a:cubicBezTo>
                          <a:pt x="68580" y="18098"/>
                          <a:pt x="72390" y="14288"/>
                          <a:pt x="77153" y="14288"/>
                        </a:cubicBezTo>
                        <a:cubicBezTo>
                          <a:pt x="81915" y="14288"/>
                          <a:pt x="85725" y="18098"/>
                          <a:pt x="85725" y="22860"/>
                        </a:cubicBezTo>
                        <a:lnTo>
                          <a:pt x="85725" y="50483"/>
                        </a:lnTo>
                        <a:lnTo>
                          <a:pt x="110490" y="50483"/>
                        </a:lnTo>
                        <a:lnTo>
                          <a:pt x="110490" y="2858"/>
                        </a:lnTo>
                        <a:cubicBezTo>
                          <a:pt x="73343" y="1905"/>
                          <a:pt x="36195" y="952"/>
                          <a:pt x="0" y="0"/>
                        </a:cubicBezTo>
                        <a:lnTo>
                          <a:pt x="0" y="50483"/>
                        </a:lnTo>
                        <a:close/>
                      </a:path>
                    </a:pathLst>
                  </a:custGeom>
                  <a:solidFill>
                    <a:srgbClr val="811A35"/>
                  </a:solid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FFF46160-72F1-40E1-9A7A-8A7F67935277}"/>
                      </a:ext>
                    </a:extLst>
                  </p:cNvPr>
                  <p:cNvSpPr/>
                  <p:nvPr/>
                </p:nvSpPr>
                <p:spPr>
                  <a:xfrm>
                    <a:off x="1616181" y="2057717"/>
                    <a:ext cx="24764" cy="67627"/>
                  </a:xfrm>
                  <a:custGeom>
                    <a:avLst/>
                    <a:gdLst>
                      <a:gd name="connsiteX0" fmla="*/ 0 w 24764"/>
                      <a:gd name="connsiteY0" fmla="*/ 67628 h 67627"/>
                      <a:gd name="connsiteX1" fmla="*/ 24765 w 24764"/>
                      <a:gd name="connsiteY1" fmla="*/ 67628 h 67627"/>
                      <a:gd name="connsiteX2" fmla="*/ 24765 w 24764"/>
                      <a:gd name="connsiteY2" fmla="*/ 2858 h 67627"/>
                      <a:gd name="connsiteX3" fmla="*/ 0 w 24764"/>
                      <a:gd name="connsiteY3" fmla="*/ 0 h 67627"/>
                      <a:gd name="connsiteX4" fmla="*/ 0 w 24764"/>
                      <a:gd name="connsiteY4" fmla="*/ 67628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67628"/>
                        </a:moveTo>
                        <a:cubicBezTo>
                          <a:pt x="8572" y="67628"/>
                          <a:pt x="16192" y="67628"/>
                          <a:pt x="24765" y="67628"/>
                        </a:cubicBezTo>
                        <a:lnTo>
                          <a:pt x="24765" y="2858"/>
                        </a:lnTo>
                        <a:cubicBezTo>
                          <a:pt x="16192" y="1905"/>
                          <a:pt x="7620" y="953"/>
                          <a:pt x="0" y="0"/>
                        </a:cubicBezTo>
                        <a:lnTo>
                          <a:pt x="0" y="67628"/>
                        </a:lnTo>
                        <a:close/>
                      </a:path>
                    </a:pathLst>
                  </a:custGeom>
                  <a:solidFill>
                    <a:srgbClr val="811A35"/>
                  </a:solid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4B141DC2-C2B9-4111-B16E-DE64E1C2C2E1}"/>
                      </a:ext>
                    </a:extLst>
                  </p:cNvPr>
                  <p:cNvSpPr/>
                  <p:nvPr/>
                </p:nvSpPr>
                <p:spPr>
                  <a:xfrm>
                    <a:off x="1573319" y="2052954"/>
                    <a:ext cx="24764" cy="72390"/>
                  </a:xfrm>
                  <a:custGeom>
                    <a:avLst/>
                    <a:gdLst>
                      <a:gd name="connsiteX0" fmla="*/ 0 w 24764"/>
                      <a:gd name="connsiteY0" fmla="*/ 0 h 72390"/>
                      <a:gd name="connsiteX1" fmla="*/ 0 w 24764"/>
                      <a:gd name="connsiteY1" fmla="*/ 71438 h 72390"/>
                      <a:gd name="connsiteX2" fmla="*/ 24765 w 24764"/>
                      <a:gd name="connsiteY2" fmla="*/ 72390 h 72390"/>
                      <a:gd name="connsiteX3" fmla="*/ 24765 w 24764"/>
                      <a:gd name="connsiteY3" fmla="*/ 3810 h 72390"/>
                      <a:gd name="connsiteX4" fmla="*/ 0 w 24764"/>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90">
                        <a:moveTo>
                          <a:pt x="0" y="0"/>
                        </a:moveTo>
                        <a:lnTo>
                          <a:pt x="0" y="71438"/>
                        </a:lnTo>
                        <a:cubicBezTo>
                          <a:pt x="8572" y="71438"/>
                          <a:pt x="16192" y="71438"/>
                          <a:pt x="24765" y="72390"/>
                        </a:cubicBezTo>
                        <a:lnTo>
                          <a:pt x="24765" y="3810"/>
                        </a:lnTo>
                        <a:cubicBezTo>
                          <a:pt x="17145" y="1905"/>
                          <a:pt x="8572" y="953"/>
                          <a:pt x="0" y="0"/>
                        </a:cubicBezTo>
                        <a:close/>
                      </a:path>
                    </a:pathLst>
                  </a:custGeom>
                  <a:solidFill>
                    <a:srgbClr val="811A35"/>
                  </a:solid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E08AB9F1-BB33-48A0-9BA7-7269AA24124F}"/>
                      </a:ext>
                    </a:extLst>
                  </p:cNvPr>
                  <p:cNvSpPr/>
                  <p:nvPr/>
                </p:nvSpPr>
                <p:spPr>
                  <a:xfrm>
                    <a:off x="1530456" y="2047239"/>
                    <a:ext cx="24764" cy="77152"/>
                  </a:xfrm>
                  <a:custGeom>
                    <a:avLst/>
                    <a:gdLst>
                      <a:gd name="connsiteX0" fmla="*/ 0 w 24764"/>
                      <a:gd name="connsiteY0" fmla="*/ 0 h 77152"/>
                      <a:gd name="connsiteX1" fmla="*/ 0 w 24764"/>
                      <a:gd name="connsiteY1" fmla="*/ 76200 h 77152"/>
                      <a:gd name="connsiteX2" fmla="*/ 24765 w 24764"/>
                      <a:gd name="connsiteY2" fmla="*/ 77152 h 77152"/>
                      <a:gd name="connsiteX3" fmla="*/ 24765 w 24764"/>
                      <a:gd name="connsiteY3" fmla="*/ 3810 h 77152"/>
                      <a:gd name="connsiteX4" fmla="*/ 0 w 24764"/>
                      <a:gd name="connsiteY4" fmla="*/ 0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0"/>
                        </a:moveTo>
                        <a:lnTo>
                          <a:pt x="0" y="76200"/>
                        </a:lnTo>
                        <a:cubicBezTo>
                          <a:pt x="8572" y="76200"/>
                          <a:pt x="16192" y="76200"/>
                          <a:pt x="24765" y="77152"/>
                        </a:cubicBezTo>
                        <a:lnTo>
                          <a:pt x="24765" y="3810"/>
                        </a:lnTo>
                        <a:cubicBezTo>
                          <a:pt x="17145" y="2858"/>
                          <a:pt x="8572" y="952"/>
                          <a:pt x="0" y="0"/>
                        </a:cubicBezTo>
                        <a:close/>
                      </a:path>
                    </a:pathLst>
                  </a:custGeom>
                  <a:solidFill>
                    <a:srgbClr val="811A35"/>
                  </a:solidFill>
                  <a:ln w="9525" cap="flat">
                    <a:noFill/>
                    <a:prstDash val="solid"/>
                    <a:miter/>
                  </a:ln>
                </p:spPr>
                <p:txBody>
                  <a:bodyPr rtlCol="0" anchor="ctr"/>
                  <a:lstStyle/>
                  <a:p>
                    <a:endParaRPr lang="zh-CN" altLang="en-US"/>
                  </a:p>
                </p:txBody>
              </p:sp>
            </p:grpSp>
            <p:sp>
              <p:nvSpPr>
                <p:cNvPr id="75" name="任意多边形: 形状 74">
                  <a:extLst>
                    <a:ext uri="{FF2B5EF4-FFF2-40B4-BE49-F238E27FC236}">
                      <a16:creationId xmlns:a16="http://schemas.microsoft.com/office/drawing/2014/main" id="{5579EE32-9077-4C8A-937E-637CD4BEE11D}"/>
                    </a:ext>
                  </a:extLst>
                </p:cNvPr>
                <p:cNvSpPr/>
                <p:nvPr/>
              </p:nvSpPr>
              <p:spPr>
                <a:xfrm>
                  <a:off x="1458066" y="1864360"/>
                  <a:ext cx="730567" cy="323850"/>
                </a:xfrm>
                <a:custGeom>
                  <a:avLst/>
                  <a:gdLst>
                    <a:gd name="connsiteX0" fmla="*/ 730568 w 730567"/>
                    <a:gd name="connsiteY0" fmla="*/ 78105 h 323850"/>
                    <a:gd name="connsiteX1" fmla="*/ 557213 w 730567"/>
                    <a:gd name="connsiteY1" fmla="*/ 107632 h 323850"/>
                    <a:gd name="connsiteX2" fmla="*/ 511493 w 730567"/>
                    <a:gd name="connsiteY2" fmla="*/ 85725 h 323850"/>
                    <a:gd name="connsiteX3" fmla="*/ 511493 w 730567"/>
                    <a:gd name="connsiteY3" fmla="*/ 952 h 323850"/>
                    <a:gd name="connsiteX4" fmla="*/ 511493 w 730567"/>
                    <a:gd name="connsiteY4" fmla="*/ 952 h 323850"/>
                    <a:gd name="connsiteX5" fmla="*/ 507683 w 730567"/>
                    <a:gd name="connsiteY5" fmla="*/ 952 h 323850"/>
                    <a:gd name="connsiteX6" fmla="*/ 488633 w 730567"/>
                    <a:gd name="connsiteY6" fmla="*/ 952 h 323850"/>
                    <a:gd name="connsiteX7" fmla="*/ 481013 w 730567"/>
                    <a:gd name="connsiteY7" fmla="*/ 8573 h 323850"/>
                    <a:gd name="connsiteX8" fmla="*/ 481013 w 730567"/>
                    <a:gd name="connsiteY8" fmla="*/ 71438 h 323850"/>
                    <a:gd name="connsiteX9" fmla="*/ 464820 w 730567"/>
                    <a:gd name="connsiteY9" fmla="*/ 63817 h 323850"/>
                    <a:gd name="connsiteX10" fmla="*/ 464820 w 730567"/>
                    <a:gd name="connsiteY10" fmla="*/ 8573 h 323850"/>
                    <a:gd name="connsiteX11" fmla="*/ 457200 w 730567"/>
                    <a:gd name="connsiteY11" fmla="*/ 952 h 323850"/>
                    <a:gd name="connsiteX12" fmla="*/ 426720 w 730567"/>
                    <a:gd name="connsiteY12" fmla="*/ 952 h 323850"/>
                    <a:gd name="connsiteX13" fmla="*/ 419100 w 730567"/>
                    <a:gd name="connsiteY13" fmla="*/ 8573 h 323850"/>
                    <a:gd name="connsiteX14" fmla="*/ 419100 w 730567"/>
                    <a:gd name="connsiteY14" fmla="*/ 41910 h 323850"/>
                    <a:gd name="connsiteX15" fmla="*/ 402908 w 730567"/>
                    <a:gd name="connsiteY15" fmla="*/ 34290 h 323850"/>
                    <a:gd name="connsiteX16" fmla="*/ 402908 w 730567"/>
                    <a:gd name="connsiteY16" fmla="*/ 8573 h 323850"/>
                    <a:gd name="connsiteX17" fmla="*/ 395288 w 730567"/>
                    <a:gd name="connsiteY17" fmla="*/ 952 h 323850"/>
                    <a:gd name="connsiteX18" fmla="*/ 335280 w 730567"/>
                    <a:gd name="connsiteY18" fmla="*/ 952 h 323850"/>
                    <a:gd name="connsiteX19" fmla="*/ 327660 w 730567"/>
                    <a:gd name="connsiteY19" fmla="*/ 8573 h 323850"/>
                    <a:gd name="connsiteX20" fmla="*/ 327660 w 730567"/>
                    <a:gd name="connsiteY20" fmla="*/ 34290 h 323850"/>
                    <a:gd name="connsiteX21" fmla="*/ 311468 w 730567"/>
                    <a:gd name="connsiteY21" fmla="*/ 41910 h 323850"/>
                    <a:gd name="connsiteX22" fmla="*/ 311468 w 730567"/>
                    <a:gd name="connsiteY22" fmla="*/ 8573 h 323850"/>
                    <a:gd name="connsiteX23" fmla="*/ 303848 w 730567"/>
                    <a:gd name="connsiteY23" fmla="*/ 952 h 323850"/>
                    <a:gd name="connsiteX24" fmla="*/ 273368 w 730567"/>
                    <a:gd name="connsiteY24" fmla="*/ 952 h 323850"/>
                    <a:gd name="connsiteX25" fmla="*/ 265748 w 730567"/>
                    <a:gd name="connsiteY25" fmla="*/ 8573 h 323850"/>
                    <a:gd name="connsiteX26" fmla="*/ 265748 w 730567"/>
                    <a:gd name="connsiteY26" fmla="*/ 63817 h 323850"/>
                    <a:gd name="connsiteX27" fmla="*/ 249555 w 730567"/>
                    <a:gd name="connsiteY27" fmla="*/ 71438 h 323850"/>
                    <a:gd name="connsiteX28" fmla="*/ 249555 w 730567"/>
                    <a:gd name="connsiteY28" fmla="*/ 7620 h 323850"/>
                    <a:gd name="connsiteX29" fmla="*/ 241935 w 730567"/>
                    <a:gd name="connsiteY29" fmla="*/ 0 h 323850"/>
                    <a:gd name="connsiteX30" fmla="*/ 219075 w 730567"/>
                    <a:gd name="connsiteY30" fmla="*/ 0 h 323850"/>
                    <a:gd name="connsiteX31" fmla="*/ 219075 w 730567"/>
                    <a:gd name="connsiteY31" fmla="*/ 84773 h 323850"/>
                    <a:gd name="connsiteX32" fmla="*/ 172403 w 730567"/>
                    <a:gd name="connsiteY32" fmla="*/ 106680 h 323850"/>
                    <a:gd name="connsiteX33" fmla="*/ 0 w 730567"/>
                    <a:gd name="connsiteY33" fmla="*/ 78105 h 323850"/>
                    <a:gd name="connsiteX34" fmla="*/ 0 w 730567"/>
                    <a:gd name="connsiteY34" fmla="*/ 94298 h 323850"/>
                    <a:gd name="connsiteX35" fmla="*/ 165735 w 730567"/>
                    <a:gd name="connsiteY35" fmla="*/ 119063 h 323850"/>
                    <a:gd name="connsiteX36" fmla="*/ 165735 w 730567"/>
                    <a:gd name="connsiteY36" fmla="*/ 119063 h 323850"/>
                    <a:gd name="connsiteX37" fmla="*/ 165735 w 730567"/>
                    <a:gd name="connsiteY37" fmla="*/ 125730 h 323850"/>
                    <a:gd name="connsiteX38" fmla="*/ 0 w 730567"/>
                    <a:gd name="connsiteY38" fmla="*/ 100965 h 323850"/>
                    <a:gd name="connsiteX39" fmla="*/ 0 w 730567"/>
                    <a:gd name="connsiteY39" fmla="*/ 323850 h 323850"/>
                    <a:gd name="connsiteX40" fmla="*/ 25718 w 730567"/>
                    <a:gd name="connsiteY40" fmla="*/ 323850 h 323850"/>
                    <a:gd name="connsiteX41" fmla="*/ 25718 w 730567"/>
                    <a:gd name="connsiteY41" fmla="*/ 193357 h 323850"/>
                    <a:gd name="connsiteX42" fmla="*/ 57150 w 730567"/>
                    <a:gd name="connsiteY42" fmla="*/ 162877 h 323850"/>
                    <a:gd name="connsiteX43" fmla="*/ 197168 w 730567"/>
                    <a:gd name="connsiteY43" fmla="*/ 180023 h 323850"/>
                    <a:gd name="connsiteX44" fmla="*/ 197168 w 730567"/>
                    <a:gd name="connsiteY44" fmla="*/ 323850 h 323850"/>
                    <a:gd name="connsiteX45" fmla="*/ 222885 w 730567"/>
                    <a:gd name="connsiteY45" fmla="*/ 323850 h 323850"/>
                    <a:gd name="connsiteX46" fmla="*/ 222885 w 730567"/>
                    <a:gd name="connsiteY46" fmla="*/ 166688 h 323850"/>
                    <a:gd name="connsiteX47" fmla="*/ 222885 w 730567"/>
                    <a:gd name="connsiteY47" fmla="*/ 166688 h 323850"/>
                    <a:gd name="connsiteX48" fmla="*/ 233363 w 730567"/>
                    <a:gd name="connsiteY48" fmla="*/ 156210 h 323850"/>
                    <a:gd name="connsiteX49" fmla="*/ 253365 w 730567"/>
                    <a:gd name="connsiteY49" fmla="*/ 156210 h 323850"/>
                    <a:gd name="connsiteX50" fmla="*/ 263843 w 730567"/>
                    <a:gd name="connsiteY50" fmla="*/ 166688 h 323850"/>
                    <a:gd name="connsiteX51" fmla="*/ 263843 w 730567"/>
                    <a:gd name="connsiteY51" fmla="*/ 323850 h 323850"/>
                    <a:gd name="connsiteX52" fmla="*/ 293370 w 730567"/>
                    <a:gd name="connsiteY52" fmla="*/ 323850 h 323850"/>
                    <a:gd name="connsiteX53" fmla="*/ 293370 w 730567"/>
                    <a:gd name="connsiteY53" fmla="*/ 166688 h 323850"/>
                    <a:gd name="connsiteX54" fmla="*/ 293370 w 730567"/>
                    <a:gd name="connsiteY54" fmla="*/ 166688 h 323850"/>
                    <a:gd name="connsiteX55" fmla="*/ 303848 w 730567"/>
                    <a:gd name="connsiteY55" fmla="*/ 156210 h 323850"/>
                    <a:gd name="connsiteX56" fmla="*/ 425768 w 730567"/>
                    <a:gd name="connsiteY56" fmla="*/ 156210 h 323850"/>
                    <a:gd name="connsiteX57" fmla="*/ 436245 w 730567"/>
                    <a:gd name="connsiteY57" fmla="*/ 166688 h 323850"/>
                    <a:gd name="connsiteX58" fmla="*/ 436245 w 730567"/>
                    <a:gd name="connsiteY58" fmla="*/ 323850 h 323850"/>
                    <a:gd name="connsiteX59" fmla="*/ 465772 w 730567"/>
                    <a:gd name="connsiteY59" fmla="*/ 323850 h 323850"/>
                    <a:gd name="connsiteX60" fmla="*/ 465772 w 730567"/>
                    <a:gd name="connsiteY60" fmla="*/ 166688 h 323850"/>
                    <a:gd name="connsiteX61" fmla="*/ 465772 w 730567"/>
                    <a:gd name="connsiteY61" fmla="*/ 166688 h 323850"/>
                    <a:gd name="connsiteX62" fmla="*/ 476250 w 730567"/>
                    <a:gd name="connsiteY62" fmla="*/ 156210 h 323850"/>
                    <a:gd name="connsiteX63" fmla="*/ 496253 w 730567"/>
                    <a:gd name="connsiteY63" fmla="*/ 156210 h 323850"/>
                    <a:gd name="connsiteX64" fmla="*/ 506730 w 730567"/>
                    <a:gd name="connsiteY64" fmla="*/ 166688 h 323850"/>
                    <a:gd name="connsiteX65" fmla="*/ 506730 w 730567"/>
                    <a:gd name="connsiteY65" fmla="*/ 323850 h 323850"/>
                    <a:gd name="connsiteX66" fmla="*/ 532448 w 730567"/>
                    <a:gd name="connsiteY66" fmla="*/ 323850 h 323850"/>
                    <a:gd name="connsiteX67" fmla="*/ 532448 w 730567"/>
                    <a:gd name="connsiteY67" fmla="*/ 180023 h 323850"/>
                    <a:gd name="connsiteX68" fmla="*/ 672465 w 730567"/>
                    <a:gd name="connsiteY68" fmla="*/ 162877 h 323850"/>
                    <a:gd name="connsiteX69" fmla="*/ 703898 w 730567"/>
                    <a:gd name="connsiteY69" fmla="*/ 193357 h 323850"/>
                    <a:gd name="connsiteX70" fmla="*/ 703898 w 730567"/>
                    <a:gd name="connsiteY70" fmla="*/ 323850 h 323850"/>
                    <a:gd name="connsiteX71" fmla="*/ 729615 w 730567"/>
                    <a:gd name="connsiteY71" fmla="*/ 323850 h 323850"/>
                    <a:gd name="connsiteX72" fmla="*/ 729615 w 730567"/>
                    <a:gd name="connsiteY72" fmla="*/ 100965 h 323850"/>
                    <a:gd name="connsiteX73" fmla="*/ 563880 w 730567"/>
                    <a:gd name="connsiteY73" fmla="*/ 125730 h 323850"/>
                    <a:gd name="connsiteX74" fmla="*/ 563880 w 730567"/>
                    <a:gd name="connsiteY74" fmla="*/ 119063 h 323850"/>
                    <a:gd name="connsiteX75" fmla="*/ 563880 w 730567"/>
                    <a:gd name="connsiteY75" fmla="*/ 119063 h 323850"/>
                    <a:gd name="connsiteX76" fmla="*/ 729615 w 730567"/>
                    <a:gd name="connsiteY76" fmla="*/ 94298 h 323850"/>
                    <a:gd name="connsiteX77" fmla="*/ 729615 w 730567"/>
                    <a:gd name="connsiteY77" fmla="*/ 78105 h 323850"/>
                    <a:gd name="connsiteX78" fmla="*/ 33338 w 730567"/>
                    <a:gd name="connsiteY78" fmla="*/ 142875 h 323850"/>
                    <a:gd name="connsiteX79" fmla="*/ 15240 w 730567"/>
                    <a:gd name="connsiteY79" fmla="*/ 140017 h 323850"/>
                    <a:gd name="connsiteX80" fmla="*/ 15240 w 730567"/>
                    <a:gd name="connsiteY80" fmla="*/ 115252 h 323850"/>
                    <a:gd name="connsiteX81" fmla="*/ 33338 w 730567"/>
                    <a:gd name="connsiteY81" fmla="*/ 119063 h 323850"/>
                    <a:gd name="connsiteX82" fmla="*/ 33338 w 730567"/>
                    <a:gd name="connsiteY82" fmla="*/ 142875 h 323850"/>
                    <a:gd name="connsiteX83" fmla="*/ 73343 w 730567"/>
                    <a:gd name="connsiteY83" fmla="*/ 148590 h 323850"/>
                    <a:gd name="connsiteX84" fmla="*/ 56198 w 730567"/>
                    <a:gd name="connsiteY84" fmla="*/ 145732 h 323850"/>
                    <a:gd name="connsiteX85" fmla="*/ 56198 w 730567"/>
                    <a:gd name="connsiteY85" fmla="*/ 120967 h 323850"/>
                    <a:gd name="connsiteX86" fmla="*/ 73343 w 730567"/>
                    <a:gd name="connsiteY86" fmla="*/ 123825 h 323850"/>
                    <a:gd name="connsiteX87" fmla="*/ 73343 w 730567"/>
                    <a:gd name="connsiteY87" fmla="*/ 148590 h 323850"/>
                    <a:gd name="connsiteX88" fmla="*/ 113348 w 730567"/>
                    <a:gd name="connsiteY88" fmla="*/ 154305 h 323850"/>
                    <a:gd name="connsiteX89" fmla="*/ 97155 w 730567"/>
                    <a:gd name="connsiteY89" fmla="*/ 152400 h 323850"/>
                    <a:gd name="connsiteX90" fmla="*/ 97155 w 730567"/>
                    <a:gd name="connsiteY90" fmla="*/ 128588 h 323850"/>
                    <a:gd name="connsiteX91" fmla="*/ 113348 w 730567"/>
                    <a:gd name="connsiteY91" fmla="*/ 130492 h 323850"/>
                    <a:gd name="connsiteX92" fmla="*/ 113348 w 730567"/>
                    <a:gd name="connsiteY92" fmla="*/ 154305 h 323850"/>
                    <a:gd name="connsiteX93" fmla="*/ 152400 w 730567"/>
                    <a:gd name="connsiteY93" fmla="*/ 158115 h 323850"/>
                    <a:gd name="connsiteX94" fmla="*/ 136208 w 730567"/>
                    <a:gd name="connsiteY94" fmla="*/ 156210 h 323850"/>
                    <a:gd name="connsiteX95" fmla="*/ 136208 w 730567"/>
                    <a:gd name="connsiteY95" fmla="*/ 132398 h 323850"/>
                    <a:gd name="connsiteX96" fmla="*/ 152400 w 730567"/>
                    <a:gd name="connsiteY96" fmla="*/ 134302 h 323850"/>
                    <a:gd name="connsiteX97" fmla="*/ 152400 w 730567"/>
                    <a:gd name="connsiteY97" fmla="*/ 158115 h 323850"/>
                    <a:gd name="connsiteX98" fmla="*/ 364808 w 730567"/>
                    <a:gd name="connsiteY98" fmla="*/ 42863 h 323850"/>
                    <a:gd name="connsiteX99" fmla="*/ 503872 w 730567"/>
                    <a:gd name="connsiteY99" fmla="*/ 108585 h 323850"/>
                    <a:gd name="connsiteX100" fmla="*/ 226695 w 730567"/>
                    <a:gd name="connsiteY100" fmla="*/ 108585 h 323850"/>
                    <a:gd name="connsiteX101" fmla="*/ 364808 w 730567"/>
                    <a:gd name="connsiteY101" fmla="*/ 42863 h 323850"/>
                    <a:gd name="connsiteX102" fmla="*/ 552450 w 730567"/>
                    <a:gd name="connsiteY102" fmla="*/ 141923 h 323850"/>
                    <a:gd name="connsiteX103" fmla="*/ 178118 w 730567"/>
                    <a:gd name="connsiteY103" fmla="*/ 141923 h 323850"/>
                    <a:gd name="connsiteX104" fmla="*/ 179070 w 730567"/>
                    <a:gd name="connsiteY104" fmla="*/ 132398 h 323850"/>
                    <a:gd name="connsiteX105" fmla="*/ 178118 w 730567"/>
                    <a:gd name="connsiteY105" fmla="*/ 122873 h 323850"/>
                    <a:gd name="connsiteX106" fmla="*/ 552450 w 730567"/>
                    <a:gd name="connsiteY106" fmla="*/ 122873 h 323850"/>
                    <a:gd name="connsiteX107" fmla="*/ 551498 w 730567"/>
                    <a:gd name="connsiteY107" fmla="*/ 132398 h 323850"/>
                    <a:gd name="connsiteX108" fmla="*/ 552450 w 730567"/>
                    <a:gd name="connsiteY108" fmla="*/ 141923 h 323850"/>
                    <a:gd name="connsiteX109" fmla="*/ 697230 w 730567"/>
                    <a:gd name="connsiteY109" fmla="*/ 118110 h 323850"/>
                    <a:gd name="connsiteX110" fmla="*/ 715328 w 730567"/>
                    <a:gd name="connsiteY110" fmla="*/ 114300 h 323850"/>
                    <a:gd name="connsiteX111" fmla="*/ 715328 w 730567"/>
                    <a:gd name="connsiteY111" fmla="*/ 139065 h 323850"/>
                    <a:gd name="connsiteX112" fmla="*/ 697230 w 730567"/>
                    <a:gd name="connsiteY112" fmla="*/ 141923 h 323850"/>
                    <a:gd name="connsiteX113" fmla="*/ 697230 w 730567"/>
                    <a:gd name="connsiteY113" fmla="*/ 118110 h 323850"/>
                    <a:gd name="connsiteX114" fmla="*/ 657225 w 730567"/>
                    <a:gd name="connsiteY114" fmla="*/ 124777 h 323850"/>
                    <a:gd name="connsiteX115" fmla="*/ 674370 w 730567"/>
                    <a:gd name="connsiteY115" fmla="*/ 121920 h 323850"/>
                    <a:gd name="connsiteX116" fmla="*/ 674370 w 730567"/>
                    <a:gd name="connsiteY116" fmla="*/ 146685 h 323850"/>
                    <a:gd name="connsiteX117" fmla="*/ 657225 w 730567"/>
                    <a:gd name="connsiteY117" fmla="*/ 149542 h 323850"/>
                    <a:gd name="connsiteX118" fmla="*/ 657225 w 730567"/>
                    <a:gd name="connsiteY118" fmla="*/ 124777 h 323850"/>
                    <a:gd name="connsiteX119" fmla="*/ 617220 w 730567"/>
                    <a:gd name="connsiteY119" fmla="*/ 129540 h 323850"/>
                    <a:gd name="connsiteX120" fmla="*/ 633413 w 730567"/>
                    <a:gd name="connsiteY120" fmla="*/ 127635 h 323850"/>
                    <a:gd name="connsiteX121" fmla="*/ 633413 w 730567"/>
                    <a:gd name="connsiteY121" fmla="*/ 151448 h 323850"/>
                    <a:gd name="connsiteX122" fmla="*/ 617220 w 730567"/>
                    <a:gd name="connsiteY122" fmla="*/ 153352 h 323850"/>
                    <a:gd name="connsiteX123" fmla="*/ 617220 w 730567"/>
                    <a:gd name="connsiteY123" fmla="*/ 129540 h 323850"/>
                    <a:gd name="connsiteX124" fmla="*/ 578168 w 730567"/>
                    <a:gd name="connsiteY124" fmla="*/ 134302 h 323850"/>
                    <a:gd name="connsiteX125" fmla="*/ 594360 w 730567"/>
                    <a:gd name="connsiteY125" fmla="*/ 132398 h 323850"/>
                    <a:gd name="connsiteX126" fmla="*/ 594360 w 730567"/>
                    <a:gd name="connsiteY126" fmla="*/ 156210 h 323850"/>
                    <a:gd name="connsiteX127" fmla="*/ 578168 w 730567"/>
                    <a:gd name="connsiteY127" fmla="*/ 158115 h 323850"/>
                    <a:gd name="connsiteX128" fmla="*/ 578168 w 730567"/>
                    <a:gd name="connsiteY128" fmla="*/ 134302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730567" h="323850">
                      <a:moveTo>
                        <a:pt x="730568" y="78105"/>
                      </a:moveTo>
                      <a:cubicBezTo>
                        <a:pt x="679133" y="91440"/>
                        <a:pt x="621030" y="100965"/>
                        <a:pt x="557213" y="107632"/>
                      </a:cubicBezTo>
                      <a:lnTo>
                        <a:pt x="511493" y="85725"/>
                      </a:lnTo>
                      <a:lnTo>
                        <a:pt x="511493" y="952"/>
                      </a:lnTo>
                      <a:lnTo>
                        <a:pt x="511493" y="952"/>
                      </a:lnTo>
                      <a:lnTo>
                        <a:pt x="507683" y="952"/>
                      </a:lnTo>
                      <a:lnTo>
                        <a:pt x="488633" y="952"/>
                      </a:lnTo>
                      <a:cubicBezTo>
                        <a:pt x="484822" y="952"/>
                        <a:pt x="481013" y="4763"/>
                        <a:pt x="481013" y="8573"/>
                      </a:cubicBezTo>
                      <a:lnTo>
                        <a:pt x="481013" y="71438"/>
                      </a:lnTo>
                      <a:lnTo>
                        <a:pt x="464820" y="63817"/>
                      </a:lnTo>
                      <a:lnTo>
                        <a:pt x="464820" y="8573"/>
                      </a:lnTo>
                      <a:cubicBezTo>
                        <a:pt x="464820" y="4763"/>
                        <a:pt x="461963" y="952"/>
                        <a:pt x="457200" y="952"/>
                      </a:cubicBezTo>
                      <a:lnTo>
                        <a:pt x="426720" y="952"/>
                      </a:lnTo>
                      <a:cubicBezTo>
                        <a:pt x="422910" y="952"/>
                        <a:pt x="419100" y="4763"/>
                        <a:pt x="419100" y="8573"/>
                      </a:cubicBezTo>
                      <a:lnTo>
                        <a:pt x="419100" y="41910"/>
                      </a:lnTo>
                      <a:lnTo>
                        <a:pt x="402908" y="34290"/>
                      </a:lnTo>
                      <a:lnTo>
                        <a:pt x="402908" y="8573"/>
                      </a:lnTo>
                      <a:cubicBezTo>
                        <a:pt x="402908" y="4763"/>
                        <a:pt x="400050" y="952"/>
                        <a:pt x="395288" y="952"/>
                      </a:cubicBezTo>
                      <a:lnTo>
                        <a:pt x="335280" y="952"/>
                      </a:lnTo>
                      <a:cubicBezTo>
                        <a:pt x="331470" y="952"/>
                        <a:pt x="327660" y="4763"/>
                        <a:pt x="327660" y="8573"/>
                      </a:cubicBezTo>
                      <a:lnTo>
                        <a:pt x="327660" y="34290"/>
                      </a:lnTo>
                      <a:lnTo>
                        <a:pt x="311468" y="41910"/>
                      </a:lnTo>
                      <a:lnTo>
                        <a:pt x="311468" y="8573"/>
                      </a:lnTo>
                      <a:cubicBezTo>
                        <a:pt x="311468" y="4763"/>
                        <a:pt x="307658" y="952"/>
                        <a:pt x="303848" y="952"/>
                      </a:cubicBezTo>
                      <a:lnTo>
                        <a:pt x="273368" y="952"/>
                      </a:lnTo>
                      <a:cubicBezTo>
                        <a:pt x="269558" y="952"/>
                        <a:pt x="265748" y="4763"/>
                        <a:pt x="265748" y="8573"/>
                      </a:cubicBezTo>
                      <a:lnTo>
                        <a:pt x="265748" y="63817"/>
                      </a:lnTo>
                      <a:lnTo>
                        <a:pt x="249555" y="71438"/>
                      </a:lnTo>
                      <a:lnTo>
                        <a:pt x="249555" y="7620"/>
                      </a:lnTo>
                      <a:cubicBezTo>
                        <a:pt x="249555" y="3810"/>
                        <a:pt x="246698" y="0"/>
                        <a:pt x="241935" y="0"/>
                      </a:cubicBezTo>
                      <a:lnTo>
                        <a:pt x="219075" y="0"/>
                      </a:lnTo>
                      <a:lnTo>
                        <a:pt x="219075" y="84773"/>
                      </a:lnTo>
                      <a:lnTo>
                        <a:pt x="172403" y="106680"/>
                      </a:lnTo>
                      <a:cubicBezTo>
                        <a:pt x="109538" y="100965"/>
                        <a:pt x="51435" y="91440"/>
                        <a:pt x="0" y="78105"/>
                      </a:cubicBezTo>
                      <a:lnTo>
                        <a:pt x="0" y="94298"/>
                      </a:lnTo>
                      <a:cubicBezTo>
                        <a:pt x="50483" y="104775"/>
                        <a:pt x="106680" y="113348"/>
                        <a:pt x="165735" y="119063"/>
                      </a:cubicBezTo>
                      <a:lnTo>
                        <a:pt x="165735" y="119063"/>
                      </a:lnTo>
                      <a:lnTo>
                        <a:pt x="165735" y="125730"/>
                      </a:lnTo>
                      <a:cubicBezTo>
                        <a:pt x="106680" y="120015"/>
                        <a:pt x="50483" y="111442"/>
                        <a:pt x="0" y="100965"/>
                      </a:cubicBezTo>
                      <a:lnTo>
                        <a:pt x="0" y="323850"/>
                      </a:lnTo>
                      <a:lnTo>
                        <a:pt x="25718" y="323850"/>
                      </a:lnTo>
                      <a:lnTo>
                        <a:pt x="25718" y="193357"/>
                      </a:lnTo>
                      <a:lnTo>
                        <a:pt x="57150" y="162877"/>
                      </a:lnTo>
                      <a:cubicBezTo>
                        <a:pt x="100965" y="170498"/>
                        <a:pt x="148590" y="176213"/>
                        <a:pt x="197168" y="180023"/>
                      </a:cubicBezTo>
                      <a:lnTo>
                        <a:pt x="197168" y="323850"/>
                      </a:lnTo>
                      <a:lnTo>
                        <a:pt x="222885" y="323850"/>
                      </a:lnTo>
                      <a:lnTo>
                        <a:pt x="222885" y="166688"/>
                      </a:lnTo>
                      <a:cubicBezTo>
                        <a:pt x="222885" y="166688"/>
                        <a:pt x="222885" y="166688"/>
                        <a:pt x="222885" y="166688"/>
                      </a:cubicBezTo>
                      <a:cubicBezTo>
                        <a:pt x="222885" y="160973"/>
                        <a:pt x="227648" y="156210"/>
                        <a:pt x="233363" y="156210"/>
                      </a:cubicBezTo>
                      <a:lnTo>
                        <a:pt x="253365" y="156210"/>
                      </a:lnTo>
                      <a:cubicBezTo>
                        <a:pt x="259080" y="156210"/>
                        <a:pt x="263843" y="160973"/>
                        <a:pt x="263843" y="166688"/>
                      </a:cubicBezTo>
                      <a:lnTo>
                        <a:pt x="263843" y="323850"/>
                      </a:lnTo>
                      <a:lnTo>
                        <a:pt x="293370" y="323850"/>
                      </a:lnTo>
                      <a:lnTo>
                        <a:pt x="293370" y="166688"/>
                      </a:lnTo>
                      <a:cubicBezTo>
                        <a:pt x="293370" y="166688"/>
                        <a:pt x="293370" y="166688"/>
                        <a:pt x="293370" y="166688"/>
                      </a:cubicBezTo>
                      <a:cubicBezTo>
                        <a:pt x="293370" y="160973"/>
                        <a:pt x="298133" y="156210"/>
                        <a:pt x="303848" y="156210"/>
                      </a:cubicBezTo>
                      <a:lnTo>
                        <a:pt x="425768" y="156210"/>
                      </a:lnTo>
                      <a:cubicBezTo>
                        <a:pt x="431483" y="156210"/>
                        <a:pt x="436245" y="160973"/>
                        <a:pt x="436245" y="166688"/>
                      </a:cubicBezTo>
                      <a:lnTo>
                        <a:pt x="436245" y="323850"/>
                      </a:lnTo>
                      <a:lnTo>
                        <a:pt x="465772" y="323850"/>
                      </a:lnTo>
                      <a:lnTo>
                        <a:pt x="465772" y="166688"/>
                      </a:lnTo>
                      <a:cubicBezTo>
                        <a:pt x="465772" y="166688"/>
                        <a:pt x="465772" y="166688"/>
                        <a:pt x="465772" y="166688"/>
                      </a:cubicBezTo>
                      <a:cubicBezTo>
                        <a:pt x="465772" y="160973"/>
                        <a:pt x="470535" y="156210"/>
                        <a:pt x="476250" y="156210"/>
                      </a:cubicBezTo>
                      <a:lnTo>
                        <a:pt x="496253" y="156210"/>
                      </a:lnTo>
                      <a:cubicBezTo>
                        <a:pt x="501968" y="156210"/>
                        <a:pt x="506730" y="160973"/>
                        <a:pt x="506730" y="166688"/>
                      </a:cubicBezTo>
                      <a:lnTo>
                        <a:pt x="506730" y="323850"/>
                      </a:lnTo>
                      <a:lnTo>
                        <a:pt x="532448" y="323850"/>
                      </a:lnTo>
                      <a:lnTo>
                        <a:pt x="532448" y="180023"/>
                      </a:lnTo>
                      <a:cubicBezTo>
                        <a:pt x="581978" y="176213"/>
                        <a:pt x="628650" y="170498"/>
                        <a:pt x="672465" y="162877"/>
                      </a:cubicBezTo>
                      <a:lnTo>
                        <a:pt x="703898" y="193357"/>
                      </a:lnTo>
                      <a:lnTo>
                        <a:pt x="703898" y="323850"/>
                      </a:lnTo>
                      <a:lnTo>
                        <a:pt x="729615" y="323850"/>
                      </a:lnTo>
                      <a:lnTo>
                        <a:pt x="729615" y="100965"/>
                      </a:lnTo>
                      <a:cubicBezTo>
                        <a:pt x="679133" y="111442"/>
                        <a:pt x="622935" y="120015"/>
                        <a:pt x="563880" y="125730"/>
                      </a:cubicBezTo>
                      <a:lnTo>
                        <a:pt x="563880" y="119063"/>
                      </a:lnTo>
                      <a:lnTo>
                        <a:pt x="563880" y="119063"/>
                      </a:lnTo>
                      <a:cubicBezTo>
                        <a:pt x="622935" y="113348"/>
                        <a:pt x="679133" y="104775"/>
                        <a:pt x="729615" y="94298"/>
                      </a:cubicBezTo>
                      <a:lnTo>
                        <a:pt x="729615" y="78105"/>
                      </a:lnTo>
                      <a:close/>
                      <a:moveTo>
                        <a:pt x="33338" y="142875"/>
                      </a:moveTo>
                      <a:cubicBezTo>
                        <a:pt x="27623" y="141923"/>
                        <a:pt x="20955" y="140970"/>
                        <a:pt x="15240" y="140017"/>
                      </a:cubicBezTo>
                      <a:lnTo>
                        <a:pt x="15240" y="115252"/>
                      </a:lnTo>
                      <a:cubicBezTo>
                        <a:pt x="20955" y="116205"/>
                        <a:pt x="27623" y="117157"/>
                        <a:pt x="33338" y="119063"/>
                      </a:cubicBezTo>
                      <a:lnTo>
                        <a:pt x="33338" y="142875"/>
                      </a:lnTo>
                      <a:close/>
                      <a:moveTo>
                        <a:pt x="73343" y="148590"/>
                      </a:moveTo>
                      <a:cubicBezTo>
                        <a:pt x="67628" y="147638"/>
                        <a:pt x="61913" y="146685"/>
                        <a:pt x="56198" y="145732"/>
                      </a:cubicBezTo>
                      <a:lnTo>
                        <a:pt x="56198" y="120967"/>
                      </a:lnTo>
                      <a:cubicBezTo>
                        <a:pt x="61913" y="121920"/>
                        <a:pt x="67628" y="122873"/>
                        <a:pt x="73343" y="123825"/>
                      </a:cubicBezTo>
                      <a:lnTo>
                        <a:pt x="73343" y="148590"/>
                      </a:lnTo>
                      <a:close/>
                      <a:moveTo>
                        <a:pt x="113348" y="154305"/>
                      </a:moveTo>
                      <a:cubicBezTo>
                        <a:pt x="107632" y="153352"/>
                        <a:pt x="101918" y="153352"/>
                        <a:pt x="97155" y="152400"/>
                      </a:cubicBezTo>
                      <a:lnTo>
                        <a:pt x="97155" y="128588"/>
                      </a:lnTo>
                      <a:cubicBezTo>
                        <a:pt x="102870" y="129540"/>
                        <a:pt x="108585" y="130492"/>
                        <a:pt x="113348" y="130492"/>
                      </a:cubicBezTo>
                      <a:lnTo>
                        <a:pt x="113348" y="154305"/>
                      </a:lnTo>
                      <a:close/>
                      <a:moveTo>
                        <a:pt x="152400" y="158115"/>
                      </a:moveTo>
                      <a:cubicBezTo>
                        <a:pt x="146685" y="157163"/>
                        <a:pt x="140970" y="157163"/>
                        <a:pt x="136208" y="156210"/>
                      </a:cubicBezTo>
                      <a:lnTo>
                        <a:pt x="136208" y="132398"/>
                      </a:lnTo>
                      <a:cubicBezTo>
                        <a:pt x="141923" y="133350"/>
                        <a:pt x="147638" y="133350"/>
                        <a:pt x="152400" y="134302"/>
                      </a:cubicBezTo>
                      <a:lnTo>
                        <a:pt x="152400" y="158115"/>
                      </a:lnTo>
                      <a:close/>
                      <a:moveTo>
                        <a:pt x="364808" y="42863"/>
                      </a:moveTo>
                      <a:lnTo>
                        <a:pt x="503872" y="108585"/>
                      </a:lnTo>
                      <a:lnTo>
                        <a:pt x="226695" y="108585"/>
                      </a:lnTo>
                      <a:lnTo>
                        <a:pt x="364808" y="42863"/>
                      </a:lnTo>
                      <a:close/>
                      <a:moveTo>
                        <a:pt x="552450" y="141923"/>
                      </a:moveTo>
                      <a:lnTo>
                        <a:pt x="178118" y="141923"/>
                      </a:lnTo>
                      <a:cubicBezTo>
                        <a:pt x="179070" y="139065"/>
                        <a:pt x="179070" y="136207"/>
                        <a:pt x="179070" y="132398"/>
                      </a:cubicBezTo>
                      <a:cubicBezTo>
                        <a:pt x="179070" y="128588"/>
                        <a:pt x="179070" y="124777"/>
                        <a:pt x="178118" y="122873"/>
                      </a:cubicBezTo>
                      <a:lnTo>
                        <a:pt x="552450" y="122873"/>
                      </a:lnTo>
                      <a:cubicBezTo>
                        <a:pt x="551498" y="125730"/>
                        <a:pt x="551498" y="128588"/>
                        <a:pt x="551498" y="132398"/>
                      </a:cubicBezTo>
                      <a:cubicBezTo>
                        <a:pt x="551498" y="136207"/>
                        <a:pt x="551498" y="140017"/>
                        <a:pt x="552450" y="141923"/>
                      </a:cubicBezTo>
                      <a:close/>
                      <a:moveTo>
                        <a:pt x="697230" y="118110"/>
                      </a:moveTo>
                      <a:cubicBezTo>
                        <a:pt x="702945" y="117157"/>
                        <a:pt x="709613" y="116205"/>
                        <a:pt x="715328" y="114300"/>
                      </a:cubicBezTo>
                      <a:lnTo>
                        <a:pt x="715328" y="139065"/>
                      </a:lnTo>
                      <a:cubicBezTo>
                        <a:pt x="709613" y="140017"/>
                        <a:pt x="702945" y="140970"/>
                        <a:pt x="697230" y="141923"/>
                      </a:cubicBezTo>
                      <a:lnTo>
                        <a:pt x="697230" y="118110"/>
                      </a:lnTo>
                      <a:close/>
                      <a:moveTo>
                        <a:pt x="657225" y="124777"/>
                      </a:moveTo>
                      <a:cubicBezTo>
                        <a:pt x="662940" y="123825"/>
                        <a:pt x="668655" y="122873"/>
                        <a:pt x="674370" y="121920"/>
                      </a:cubicBezTo>
                      <a:lnTo>
                        <a:pt x="674370" y="146685"/>
                      </a:lnTo>
                      <a:cubicBezTo>
                        <a:pt x="668655" y="147638"/>
                        <a:pt x="662940" y="148590"/>
                        <a:pt x="657225" y="149542"/>
                      </a:cubicBezTo>
                      <a:lnTo>
                        <a:pt x="657225" y="124777"/>
                      </a:lnTo>
                      <a:close/>
                      <a:moveTo>
                        <a:pt x="617220" y="129540"/>
                      </a:moveTo>
                      <a:cubicBezTo>
                        <a:pt x="622935" y="128588"/>
                        <a:pt x="628650" y="127635"/>
                        <a:pt x="633413" y="127635"/>
                      </a:cubicBezTo>
                      <a:lnTo>
                        <a:pt x="633413" y="151448"/>
                      </a:lnTo>
                      <a:cubicBezTo>
                        <a:pt x="627698" y="152400"/>
                        <a:pt x="621983" y="152400"/>
                        <a:pt x="617220" y="153352"/>
                      </a:cubicBezTo>
                      <a:lnTo>
                        <a:pt x="617220" y="129540"/>
                      </a:lnTo>
                      <a:close/>
                      <a:moveTo>
                        <a:pt x="578168" y="134302"/>
                      </a:moveTo>
                      <a:cubicBezTo>
                        <a:pt x="583883" y="133350"/>
                        <a:pt x="589598" y="133350"/>
                        <a:pt x="594360" y="132398"/>
                      </a:cubicBezTo>
                      <a:lnTo>
                        <a:pt x="594360" y="156210"/>
                      </a:lnTo>
                      <a:cubicBezTo>
                        <a:pt x="588645" y="157163"/>
                        <a:pt x="582930" y="157163"/>
                        <a:pt x="578168" y="158115"/>
                      </a:cubicBezTo>
                      <a:lnTo>
                        <a:pt x="578168" y="134302"/>
                      </a:lnTo>
                      <a:close/>
                    </a:path>
                  </a:pathLst>
                </a:custGeom>
                <a:solidFill>
                  <a:srgbClr val="811A35"/>
                </a:solidFill>
                <a:ln w="9525" cap="flat">
                  <a:noFill/>
                  <a:prstDash val="solid"/>
                  <a:miter/>
                </a:ln>
              </p:spPr>
              <p:txBody>
                <a:bodyPr rtlCol="0" anchor="ctr"/>
                <a:lstStyle/>
                <a:p>
                  <a:endParaRPr lang="zh-CN" altLang="en-US"/>
                </a:p>
              </p:txBody>
            </p:sp>
          </p:grpSp>
        </p:grpSp>
        <p:grpSp>
          <p:nvGrpSpPr>
            <p:cNvPr id="130" name="图形 1">
              <a:extLst>
                <a:ext uri="{FF2B5EF4-FFF2-40B4-BE49-F238E27FC236}">
                  <a16:creationId xmlns:a16="http://schemas.microsoft.com/office/drawing/2014/main" id="{E83BD99A-811A-41ED-ADAC-FF1E7889322F}"/>
                </a:ext>
              </a:extLst>
            </p:cNvPr>
            <p:cNvGrpSpPr/>
            <p:nvPr/>
          </p:nvGrpSpPr>
          <p:grpSpPr>
            <a:xfrm>
              <a:off x="2747517" y="1286154"/>
              <a:ext cx="3534752" cy="681075"/>
              <a:chOff x="2747517" y="1286154"/>
              <a:chExt cx="3534752" cy="681075"/>
            </a:xfrm>
            <a:solidFill>
              <a:srgbClr val="3E3A39"/>
            </a:solidFill>
          </p:grpSpPr>
          <p:sp>
            <p:nvSpPr>
              <p:cNvPr id="131" name="任意多边形: 形状 130">
                <a:extLst>
                  <a:ext uri="{FF2B5EF4-FFF2-40B4-BE49-F238E27FC236}">
                    <a16:creationId xmlns:a16="http://schemas.microsoft.com/office/drawing/2014/main" id="{A6F1AD7E-B0D4-4F73-BF4C-FC8A36446D92}"/>
                  </a:ext>
                </a:extLst>
              </p:cNvPr>
              <p:cNvSpPr/>
              <p:nvPr/>
            </p:nvSpPr>
            <p:spPr>
              <a:xfrm>
                <a:off x="4051304" y="1337909"/>
                <a:ext cx="484412" cy="602538"/>
              </a:xfrm>
              <a:custGeom>
                <a:avLst/>
                <a:gdLst>
                  <a:gd name="connsiteX0" fmla="*/ 205207 w 484412"/>
                  <a:gd name="connsiteY0" fmla="*/ 521688 h 602538"/>
                  <a:gd name="connsiteX1" fmla="*/ 200445 w 484412"/>
                  <a:gd name="connsiteY1" fmla="*/ 515973 h 602538"/>
                  <a:gd name="connsiteX2" fmla="*/ 200445 w 484412"/>
                  <a:gd name="connsiteY2" fmla="*/ 494066 h 602538"/>
                  <a:gd name="connsiteX3" fmla="*/ 204255 w 484412"/>
                  <a:gd name="connsiteY3" fmla="*/ 490256 h 602538"/>
                  <a:gd name="connsiteX4" fmla="*/ 211875 w 484412"/>
                  <a:gd name="connsiteY4" fmla="*/ 493113 h 602538"/>
                  <a:gd name="connsiteX5" fmla="*/ 217590 w 484412"/>
                  <a:gd name="connsiteY5" fmla="*/ 502638 h 602538"/>
                  <a:gd name="connsiteX6" fmla="*/ 229972 w 484412"/>
                  <a:gd name="connsiteY6" fmla="*/ 512163 h 602538"/>
                  <a:gd name="connsiteX7" fmla="*/ 242355 w 484412"/>
                  <a:gd name="connsiteY7" fmla="*/ 501686 h 602538"/>
                  <a:gd name="connsiteX8" fmla="*/ 235687 w 484412"/>
                  <a:gd name="connsiteY8" fmla="*/ 488351 h 602538"/>
                  <a:gd name="connsiteX9" fmla="*/ 229972 w 484412"/>
                  <a:gd name="connsiteY9" fmla="*/ 486446 h 602538"/>
                  <a:gd name="connsiteX10" fmla="*/ 219495 w 484412"/>
                  <a:gd name="connsiteY10" fmla="*/ 473111 h 602538"/>
                  <a:gd name="connsiteX11" fmla="*/ 215685 w 484412"/>
                  <a:gd name="connsiteY11" fmla="*/ 456918 h 602538"/>
                  <a:gd name="connsiteX12" fmla="*/ 199492 w 484412"/>
                  <a:gd name="connsiteY12" fmla="*/ 459776 h 602538"/>
                  <a:gd name="connsiteX13" fmla="*/ 183300 w 484412"/>
                  <a:gd name="connsiteY13" fmla="*/ 455966 h 602538"/>
                  <a:gd name="connsiteX14" fmla="*/ 187110 w 484412"/>
                  <a:gd name="connsiteY14" fmla="*/ 464538 h 602538"/>
                  <a:gd name="connsiteX15" fmla="*/ 194730 w 484412"/>
                  <a:gd name="connsiteY15" fmla="*/ 478826 h 602538"/>
                  <a:gd name="connsiteX16" fmla="*/ 182347 w 484412"/>
                  <a:gd name="connsiteY16" fmla="*/ 485493 h 602538"/>
                  <a:gd name="connsiteX17" fmla="*/ 182347 w 484412"/>
                  <a:gd name="connsiteY17" fmla="*/ 495018 h 602538"/>
                  <a:gd name="connsiteX18" fmla="*/ 186157 w 484412"/>
                  <a:gd name="connsiteY18" fmla="*/ 524546 h 602538"/>
                  <a:gd name="connsiteX19" fmla="*/ 188062 w 484412"/>
                  <a:gd name="connsiteY19" fmla="*/ 552168 h 602538"/>
                  <a:gd name="connsiteX20" fmla="*/ 188062 w 484412"/>
                  <a:gd name="connsiteY20" fmla="*/ 579791 h 602538"/>
                  <a:gd name="connsiteX21" fmla="*/ 178537 w 484412"/>
                  <a:gd name="connsiteY21" fmla="*/ 589316 h 602538"/>
                  <a:gd name="connsiteX22" fmla="*/ 169012 w 484412"/>
                  <a:gd name="connsiteY22" fmla="*/ 587411 h 602538"/>
                  <a:gd name="connsiteX23" fmla="*/ 154725 w 484412"/>
                  <a:gd name="connsiteY23" fmla="*/ 576933 h 602538"/>
                  <a:gd name="connsiteX24" fmla="*/ 151867 w 484412"/>
                  <a:gd name="connsiteY24" fmla="*/ 569313 h 602538"/>
                  <a:gd name="connsiteX25" fmla="*/ 148057 w 484412"/>
                  <a:gd name="connsiteY25" fmla="*/ 548358 h 602538"/>
                  <a:gd name="connsiteX26" fmla="*/ 147105 w 484412"/>
                  <a:gd name="connsiteY26" fmla="*/ 537881 h 602538"/>
                  <a:gd name="connsiteX27" fmla="*/ 144247 w 484412"/>
                  <a:gd name="connsiteY27" fmla="*/ 472158 h 602538"/>
                  <a:gd name="connsiteX28" fmla="*/ 144247 w 484412"/>
                  <a:gd name="connsiteY28" fmla="*/ 409293 h 602538"/>
                  <a:gd name="connsiteX29" fmla="*/ 142342 w 484412"/>
                  <a:gd name="connsiteY29" fmla="*/ 390243 h 602538"/>
                  <a:gd name="connsiteX30" fmla="*/ 141390 w 484412"/>
                  <a:gd name="connsiteY30" fmla="*/ 379766 h 602538"/>
                  <a:gd name="connsiteX31" fmla="*/ 154725 w 484412"/>
                  <a:gd name="connsiteY31" fmla="*/ 376908 h 602538"/>
                  <a:gd name="connsiteX32" fmla="*/ 168060 w 484412"/>
                  <a:gd name="connsiteY32" fmla="*/ 389291 h 602538"/>
                  <a:gd name="connsiteX33" fmla="*/ 170917 w 484412"/>
                  <a:gd name="connsiteY33" fmla="*/ 396911 h 602538"/>
                  <a:gd name="connsiteX34" fmla="*/ 169965 w 484412"/>
                  <a:gd name="connsiteY34" fmla="*/ 402626 h 602538"/>
                  <a:gd name="connsiteX35" fmla="*/ 180442 w 484412"/>
                  <a:gd name="connsiteY35" fmla="*/ 415008 h 602538"/>
                  <a:gd name="connsiteX36" fmla="*/ 184252 w 484412"/>
                  <a:gd name="connsiteY36" fmla="*/ 428343 h 602538"/>
                  <a:gd name="connsiteX37" fmla="*/ 190920 w 484412"/>
                  <a:gd name="connsiteY37" fmla="*/ 429296 h 602538"/>
                  <a:gd name="connsiteX38" fmla="*/ 190920 w 484412"/>
                  <a:gd name="connsiteY38" fmla="*/ 424533 h 602538"/>
                  <a:gd name="connsiteX39" fmla="*/ 188062 w 484412"/>
                  <a:gd name="connsiteY39" fmla="*/ 412151 h 602538"/>
                  <a:gd name="connsiteX40" fmla="*/ 185205 w 484412"/>
                  <a:gd name="connsiteY40" fmla="*/ 394053 h 602538"/>
                  <a:gd name="connsiteX41" fmla="*/ 178537 w 484412"/>
                  <a:gd name="connsiteY41" fmla="*/ 387386 h 602538"/>
                  <a:gd name="connsiteX42" fmla="*/ 162345 w 484412"/>
                  <a:gd name="connsiteY42" fmla="*/ 376908 h 602538"/>
                  <a:gd name="connsiteX43" fmla="*/ 181395 w 484412"/>
                  <a:gd name="connsiteY43" fmla="*/ 372146 h 602538"/>
                  <a:gd name="connsiteX44" fmla="*/ 178537 w 484412"/>
                  <a:gd name="connsiteY44" fmla="*/ 343571 h 602538"/>
                  <a:gd name="connsiteX45" fmla="*/ 165202 w 484412"/>
                  <a:gd name="connsiteY45" fmla="*/ 343571 h 602538"/>
                  <a:gd name="connsiteX46" fmla="*/ 156630 w 484412"/>
                  <a:gd name="connsiteY46" fmla="*/ 336903 h 602538"/>
                  <a:gd name="connsiteX47" fmla="*/ 134722 w 484412"/>
                  <a:gd name="connsiteY47" fmla="*/ 338808 h 602538"/>
                  <a:gd name="connsiteX48" fmla="*/ 110910 w 484412"/>
                  <a:gd name="connsiteY48" fmla="*/ 354048 h 602538"/>
                  <a:gd name="connsiteX49" fmla="*/ 101385 w 484412"/>
                  <a:gd name="connsiteY49" fmla="*/ 358811 h 602538"/>
                  <a:gd name="connsiteX50" fmla="*/ 89955 w 484412"/>
                  <a:gd name="connsiteY50" fmla="*/ 355001 h 602538"/>
                  <a:gd name="connsiteX51" fmla="*/ 84240 w 484412"/>
                  <a:gd name="connsiteY51" fmla="*/ 350238 h 602538"/>
                  <a:gd name="connsiteX52" fmla="*/ 68999 w 484412"/>
                  <a:gd name="connsiteY52" fmla="*/ 347381 h 602538"/>
                  <a:gd name="connsiteX53" fmla="*/ 66142 w 484412"/>
                  <a:gd name="connsiteY53" fmla="*/ 359763 h 602538"/>
                  <a:gd name="connsiteX54" fmla="*/ 62332 w 484412"/>
                  <a:gd name="connsiteY54" fmla="*/ 370241 h 602538"/>
                  <a:gd name="connsiteX55" fmla="*/ 61380 w 484412"/>
                  <a:gd name="connsiteY55" fmla="*/ 374051 h 602538"/>
                  <a:gd name="connsiteX56" fmla="*/ 57570 w 484412"/>
                  <a:gd name="connsiteY56" fmla="*/ 395958 h 602538"/>
                  <a:gd name="connsiteX57" fmla="*/ 48997 w 484412"/>
                  <a:gd name="connsiteY57" fmla="*/ 403578 h 602538"/>
                  <a:gd name="connsiteX58" fmla="*/ 45187 w 484412"/>
                  <a:gd name="connsiteY58" fmla="*/ 407388 h 602538"/>
                  <a:gd name="connsiteX59" fmla="*/ 38520 w 484412"/>
                  <a:gd name="connsiteY59" fmla="*/ 413103 h 602538"/>
                  <a:gd name="connsiteX60" fmla="*/ 20422 w 484412"/>
                  <a:gd name="connsiteY60" fmla="*/ 414056 h 602538"/>
                  <a:gd name="connsiteX61" fmla="*/ 8992 w 484412"/>
                  <a:gd name="connsiteY61" fmla="*/ 417866 h 602538"/>
                  <a:gd name="connsiteX62" fmla="*/ 7087 w 484412"/>
                  <a:gd name="connsiteY62" fmla="*/ 414056 h 602538"/>
                  <a:gd name="connsiteX63" fmla="*/ 3277 w 484412"/>
                  <a:gd name="connsiteY63" fmla="*/ 417866 h 602538"/>
                  <a:gd name="connsiteX64" fmla="*/ 6135 w 484412"/>
                  <a:gd name="connsiteY64" fmla="*/ 398816 h 602538"/>
                  <a:gd name="connsiteX65" fmla="*/ 8040 w 484412"/>
                  <a:gd name="connsiteY65" fmla="*/ 395006 h 602538"/>
                  <a:gd name="connsiteX66" fmla="*/ 6135 w 484412"/>
                  <a:gd name="connsiteY66" fmla="*/ 364526 h 602538"/>
                  <a:gd name="connsiteX67" fmla="*/ 9945 w 484412"/>
                  <a:gd name="connsiteY67" fmla="*/ 328331 h 602538"/>
                  <a:gd name="connsiteX68" fmla="*/ 12802 w 484412"/>
                  <a:gd name="connsiteY68" fmla="*/ 310233 h 602538"/>
                  <a:gd name="connsiteX69" fmla="*/ 11849 w 484412"/>
                  <a:gd name="connsiteY69" fmla="*/ 302613 h 602538"/>
                  <a:gd name="connsiteX70" fmla="*/ 11849 w 484412"/>
                  <a:gd name="connsiteY70" fmla="*/ 295946 h 602538"/>
                  <a:gd name="connsiteX71" fmla="*/ 15660 w 484412"/>
                  <a:gd name="connsiteY71" fmla="*/ 272133 h 602538"/>
                  <a:gd name="connsiteX72" fmla="*/ 20422 w 484412"/>
                  <a:gd name="connsiteY72" fmla="*/ 234986 h 602538"/>
                  <a:gd name="connsiteX73" fmla="*/ 20422 w 484412"/>
                  <a:gd name="connsiteY73" fmla="*/ 223556 h 602538"/>
                  <a:gd name="connsiteX74" fmla="*/ 24232 w 484412"/>
                  <a:gd name="connsiteY74" fmla="*/ 208316 h 602538"/>
                  <a:gd name="connsiteX75" fmla="*/ 24232 w 484412"/>
                  <a:gd name="connsiteY75" fmla="*/ 205458 h 602538"/>
                  <a:gd name="connsiteX76" fmla="*/ 25185 w 484412"/>
                  <a:gd name="connsiteY76" fmla="*/ 197838 h 602538"/>
                  <a:gd name="connsiteX77" fmla="*/ 28042 w 484412"/>
                  <a:gd name="connsiteY77" fmla="*/ 186408 h 602538"/>
                  <a:gd name="connsiteX78" fmla="*/ 29947 w 484412"/>
                  <a:gd name="connsiteY78" fmla="*/ 170216 h 602538"/>
                  <a:gd name="connsiteX79" fmla="*/ 29947 w 484412"/>
                  <a:gd name="connsiteY79" fmla="*/ 161643 h 602538"/>
                  <a:gd name="connsiteX80" fmla="*/ 36615 w 484412"/>
                  <a:gd name="connsiteY80" fmla="*/ 150213 h 602538"/>
                  <a:gd name="connsiteX81" fmla="*/ 36615 w 484412"/>
                  <a:gd name="connsiteY81" fmla="*/ 141641 h 602538"/>
                  <a:gd name="connsiteX82" fmla="*/ 42330 w 484412"/>
                  <a:gd name="connsiteY82" fmla="*/ 124496 h 602538"/>
                  <a:gd name="connsiteX83" fmla="*/ 46140 w 484412"/>
                  <a:gd name="connsiteY83" fmla="*/ 113066 h 602538"/>
                  <a:gd name="connsiteX84" fmla="*/ 48997 w 484412"/>
                  <a:gd name="connsiteY84" fmla="*/ 94016 h 602538"/>
                  <a:gd name="connsiteX85" fmla="*/ 50902 w 484412"/>
                  <a:gd name="connsiteY85" fmla="*/ 87348 h 602538"/>
                  <a:gd name="connsiteX86" fmla="*/ 65190 w 484412"/>
                  <a:gd name="connsiteY86" fmla="*/ 102588 h 602538"/>
                  <a:gd name="connsiteX87" fmla="*/ 70905 w 484412"/>
                  <a:gd name="connsiteY87" fmla="*/ 108303 h 602538"/>
                  <a:gd name="connsiteX88" fmla="*/ 86145 w 484412"/>
                  <a:gd name="connsiteY88" fmla="*/ 121638 h 602538"/>
                  <a:gd name="connsiteX89" fmla="*/ 86145 w 484412"/>
                  <a:gd name="connsiteY89" fmla="*/ 131163 h 602538"/>
                  <a:gd name="connsiteX90" fmla="*/ 79477 w 484412"/>
                  <a:gd name="connsiteY90" fmla="*/ 160691 h 602538"/>
                  <a:gd name="connsiteX91" fmla="*/ 76620 w 484412"/>
                  <a:gd name="connsiteY91" fmla="*/ 208316 h 602538"/>
                  <a:gd name="connsiteX92" fmla="*/ 71857 w 484412"/>
                  <a:gd name="connsiteY92" fmla="*/ 220698 h 602538"/>
                  <a:gd name="connsiteX93" fmla="*/ 73762 w 484412"/>
                  <a:gd name="connsiteY93" fmla="*/ 220698 h 602538"/>
                  <a:gd name="connsiteX94" fmla="*/ 76620 w 484412"/>
                  <a:gd name="connsiteY94" fmla="*/ 232128 h 602538"/>
                  <a:gd name="connsiteX95" fmla="*/ 92812 w 484412"/>
                  <a:gd name="connsiteY95" fmla="*/ 227366 h 602538"/>
                  <a:gd name="connsiteX96" fmla="*/ 121387 w 484412"/>
                  <a:gd name="connsiteY96" fmla="*/ 209268 h 602538"/>
                  <a:gd name="connsiteX97" fmla="*/ 121387 w 484412"/>
                  <a:gd name="connsiteY97" fmla="*/ 201648 h 602538"/>
                  <a:gd name="connsiteX98" fmla="*/ 108052 w 484412"/>
                  <a:gd name="connsiteY98" fmla="*/ 190218 h 602538"/>
                  <a:gd name="connsiteX99" fmla="*/ 105195 w 484412"/>
                  <a:gd name="connsiteY99" fmla="*/ 169263 h 602538"/>
                  <a:gd name="connsiteX100" fmla="*/ 109005 w 484412"/>
                  <a:gd name="connsiteY100" fmla="*/ 157833 h 602538"/>
                  <a:gd name="connsiteX101" fmla="*/ 114720 w 484412"/>
                  <a:gd name="connsiteY101" fmla="*/ 139736 h 602538"/>
                  <a:gd name="connsiteX102" fmla="*/ 116624 w 484412"/>
                  <a:gd name="connsiteY102" fmla="*/ 128306 h 602538"/>
                  <a:gd name="connsiteX103" fmla="*/ 119482 w 484412"/>
                  <a:gd name="connsiteY103" fmla="*/ 107351 h 602538"/>
                  <a:gd name="connsiteX104" fmla="*/ 112815 w 484412"/>
                  <a:gd name="connsiteY104" fmla="*/ 97826 h 602538"/>
                  <a:gd name="connsiteX105" fmla="*/ 110910 w 484412"/>
                  <a:gd name="connsiteY105" fmla="*/ 96873 h 602538"/>
                  <a:gd name="connsiteX106" fmla="*/ 98527 w 484412"/>
                  <a:gd name="connsiteY106" fmla="*/ 83538 h 602538"/>
                  <a:gd name="connsiteX107" fmla="*/ 107099 w 484412"/>
                  <a:gd name="connsiteY107" fmla="*/ 77823 h 602538"/>
                  <a:gd name="connsiteX108" fmla="*/ 122340 w 484412"/>
                  <a:gd name="connsiteY108" fmla="*/ 70203 h 602538"/>
                  <a:gd name="connsiteX109" fmla="*/ 167107 w 484412"/>
                  <a:gd name="connsiteY109" fmla="*/ 43533 h 602538"/>
                  <a:gd name="connsiteX110" fmla="*/ 189015 w 484412"/>
                  <a:gd name="connsiteY110" fmla="*/ 31151 h 602538"/>
                  <a:gd name="connsiteX111" fmla="*/ 220447 w 484412"/>
                  <a:gd name="connsiteY111" fmla="*/ 34008 h 602538"/>
                  <a:gd name="connsiteX112" fmla="*/ 238545 w 484412"/>
                  <a:gd name="connsiteY112" fmla="*/ 41628 h 602538"/>
                  <a:gd name="connsiteX113" fmla="*/ 243307 w 484412"/>
                  <a:gd name="connsiteY113" fmla="*/ 43533 h 602538"/>
                  <a:gd name="connsiteX114" fmla="*/ 269025 w 484412"/>
                  <a:gd name="connsiteY114" fmla="*/ 54011 h 602538"/>
                  <a:gd name="connsiteX115" fmla="*/ 279502 w 484412"/>
                  <a:gd name="connsiteY115" fmla="*/ 48296 h 602538"/>
                  <a:gd name="connsiteX116" fmla="*/ 281407 w 484412"/>
                  <a:gd name="connsiteY116" fmla="*/ 37818 h 602538"/>
                  <a:gd name="connsiteX117" fmla="*/ 278550 w 484412"/>
                  <a:gd name="connsiteY117" fmla="*/ 31151 h 602538"/>
                  <a:gd name="connsiteX118" fmla="*/ 281407 w 484412"/>
                  <a:gd name="connsiteY118" fmla="*/ 26388 h 602538"/>
                  <a:gd name="connsiteX119" fmla="*/ 298552 w 484412"/>
                  <a:gd name="connsiteY119" fmla="*/ 19721 h 602538"/>
                  <a:gd name="connsiteX120" fmla="*/ 344272 w 484412"/>
                  <a:gd name="connsiteY120" fmla="*/ 671 h 602538"/>
                  <a:gd name="connsiteX121" fmla="*/ 367132 w 484412"/>
                  <a:gd name="connsiteY121" fmla="*/ 671 h 602538"/>
                  <a:gd name="connsiteX122" fmla="*/ 372847 w 484412"/>
                  <a:gd name="connsiteY122" fmla="*/ 7338 h 602538"/>
                  <a:gd name="connsiteX123" fmla="*/ 375705 w 484412"/>
                  <a:gd name="connsiteY123" fmla="*/ 32103 h 602538"/>
                  <a:gd name="connsiteX124" fmla="*/ 384277 w 484412"/>
                  <a:gd name="connsiteY124" fmla="*/ 40676 h 602538"/>
                  <a:gd name="connsiteX125" fmla="*/ 414757 w 484412"/>
                  <a:gd name="connsiteY125" fmla="*/ 44486 h 602538"/>
                  <a:gd name="connsiteX126" fmla="*/ 425235 w 484412"/>
                  <a:gd name="connsiteY126" fmla="*/ 53058 h 602538"/>
                  <a:gd name="connsiteX127" fmla="*/ 429045 w 484412"/>
                  <a:gd name="connsiteY127" fmla="*/ 65441 h 602538"/>
                  <a:gd name="connsiteX128" fmla="*/ 419520 w 484412"/>
                  <a:gd name="connsiteY128" fmla="*/ 74966 h 602538"/>
                  <a:gd name="connsiteX129" fmla="*/ 397612 w 484412"/>
                  <a:gd name="connsiteY129" fmla="*/ 88301 h 602538"/>
                  <a:gd name="connsiteX130" fmla="*/ 388087 w 484412"/>
                  <a:gd name="connsiteY130" fmla="*/ 93063 h 602538"/>
                  <a:gd name="connsiteX131" fmla="*/ 366180 w 484412"/>
                  <a:gd name="connsiteY131" fmla="*/ 107351 h 602538"/>
                  <a:gd name="connsiteX132" fmla="*/ 363322 w 484412"/>
                  <a:gd name="connsiteY132" fmla="*/ 109256 h 602538"/>
                  <a:gd name="connsiteX133" fmla="*/ 339510 w 484412"/>
                  <a:gd name="connsiteY133" fmla="*/ 121638 h 602538"/>
                  <a:gd name="connsiteX134" fmla="*/ 324270 w 484412"/>
                  <a:gd name="connsiteY134" fmla="*/ 128306 h 602538"/>
                  <a:gd name="connsiteX135" fmla="*/ 309030 w 484412"/>
                  <a:gd name="connsiteY135" fmla="*/ 143546 h 602538"/>
                  <a:gd name="connsiteX136" fmla="*/ 304267 w 484412"/>
                  <a:gd name="connsiteY136" fmla="*/ 154023 h 602538"/>
                  <a:gd name="connsiteX137" fmla="*/ 313792 w 484412"/>
                  <a:gd name="connsiteY137" fmla="*/ 152118 h 602538"/>
                  <a:gd name="connsiteX138" fmla="*/ 337605 w 484412"/>
                  <a:gd name="connsiteY138" fmla="*/ 142593 h 602538"/>
                  <a:gd name="connsiteX139" fmla="*/ 364275 w 484412"/>
                  <a:gd name="connsiteY139" fmla="*/ 134973 h 602538"/>
                  <a:gd name="connsiteX140" fmla="*/ 393802 w 484412"/>
                  <a:gd name="connsiteY140" fmla="*/ 133068 h 602538"/>
                  <a:gd name="connsiteX141" fmla="*/ 407137 w 484412"/>
                  <a:gd name="connsiteY141" fmla="*/ 147356 h 602538"/>
                  <a:gd name="connsiteX142" fmla="*/ 400470 w 484412"/>
                  <a:gd name="connsiteY142" fmla="*/ 166406 h 602538"/>
                  <a:gd name="connsiteX143" fmla="*/ 386182 w 484412"/>
                  <a:gd name="connsiteY143" fmla="*/ 193076 h 602538"/>
                  <a:gd name="connsiteX144" fmla="*/ 393802 w 484412"/>
                  <a:gd name="connsiteY144" fmla="*/ 198791 h 602538"/>
                  <a:gd name="connsiteX145" fmla="*/ 413805 w 484412"/>
                  <a:gd name="connsiteY145" fmla="*/ 199743 h 602538"/>
                  <a:gd name="connsiteX146" fmla="*/ 451905 w 484412"/>
                  <a:gd name="connsiteY146" fmla="*/ 203553 h 602538"/>
                  <a:gd name="connsiteX147" fmla="*/ 475717 w 484412"/>
                  <a:gd name="connsiteY147" fmla="*/ 214983 h 602538"/>
                  <a:gd name="connsiteX148" fmla="*/ 484290 w 484412"/>
                  <a:gd name="connsiteY148" fmla="*/ 232128 h 602538"/>
                  <a:gd name="connsiteX149" fmla="*/ 482385 w 484412"/>
                  <a:gd name="connsiteY149" fmla="*/ 235938 h 602538"/>
                  <a:gd name="connsiteX150" fmla="*/ 455715 w 484412"/>
                  <a:gd name="connsiteY150" fmla="*/ 237843 h 602538"/>
                  <a:gd name="connsiteX151" fmla="*/ 429045 w 484412"/>
                  <a:gd name="connsiteY151" fmla="*/ 240701 h 602538"/>
                  <a:gd name="connsiteX152" fmla="*/ 416662 w 484412"/>
                  <a:gd name="connsiteY152" fmla="*/ 241653 h 602538"/>
                  <a:gd name="connsiteX153" fmla="*/ 405232 w 484412"/>
                  <a:gd name="connsiteY153" fmla="*/ 239748 h 602538"/>
                  <a:gd name="connsiteX154" fmla="*/ 410947 w 484412"/>
                  <a:gd name="connsiteY154" fmla="*/ 234033 h 602538"/>
                  <a:gd name="connsiteX155" fmla="*/ 397612 w 484412"/>
                  <a:gd name="connsiteY155" fmla="*/ 232128 h 602538"/>
                  <a:gd name="connsiteX156" fmla="*/ 362370 w 484412"/>
                  <a:gd name="connsiteY156" fmla="*/ 232128 h 602538"/>
                  <a:gd name="connsiteX157" fmla="*/ 352845 w 484412"/>
                  <a:gd name="connsiteY157" fmla="*/ 236891 h 602538"/>
                  <a:gd name="connsiteX158" fmla="*/ 325222 w 484412"/>
                  <a:gd name="connsiteY158" fmla="*/ 255941 h 602538"/>
                  <a:gd name="connsiteX159" fmla="*/ 309030 w 484412"/>
                  <a:gd name="connsiteY159" fmla="*/ 263561 h 602538"/>
                  <a:gd name="connsiteX160" fmla="*/ 269977 w 484412"/>
                  <a:gd name="connsiteY160" fmla="*/ 273086 h 602538"/>
                  <a:gd name="connsiteX161" fmla="*/ 234735 w 484412"/>
                  <a:gd name="connsiteY161" fmla="*/ 275943 h 602538"/>
                  <a:gd name="connsiteX162" fmla="*/ 207112 w 484412"/>
                  <a:gd name="connsiteY162" fmla="*/ 289278 h 602538"/>
                  <a:gd name="connsiteX163" fmla="*/ 188062 w 484412"/>
                  <a:gd name="connsiteY163" fmla="*/ 307376 h 602538"/>
                  <a:gd name="connsiteX164" fmla="*/ 184252 w 484412"/>
                  <a:gd name="connsiteY164" fmla="*/ 314043 h 602538"/>
                  <a:gd name="connsiteX165" fmla="*/ 190920 w 484412"/>
                  <a:gd name="connsiteY165" fmla="*/ 314996 h 602538"/>
                  <a:gd name="connsiteX166" fmla="*/ 225210 w 484412"/>
                  <a:gd name="connsiteY166" fmla="*/ 304518 h 602538"/>
                  <a:gd name="connsiteX167" fmla="*/ 242355 w 484412"/>
                  <a:gd name="connsiteY167" fmla="*/ 299756 h 602538"/>
                  <a:gd name="connsiteX168" fmla="*/ 289027 w 484412"/>
                  <a:gd name="connsiteY168" fmla="*/ 285468 h 602538"/>
                  <a:gd name="connsiteX169" fmla="*/ 313792 w 484412"/>
                  <a:gd name="connsiteY169" fmla="*/ 280706 h 602538"/>
                  <a:gd name="connsiteX170" fmla="*/ 331890 w 484412"/>
                  <a:gd name="connsiteY170" fmla="*/ 286421 h 602538"/>
                  <a:gd name="connsiteX171" fmla="*/ 344272 w 484412"/>
                  <a:gd name="connsiteY171" fmla="*/ 297851 h 602538"/>
                  <a:gd name="connsiteX172" fmla="*/ 338557 w 484412"/>
                  <a:gd name="connsiteY172" fmla="*/ 310233 h 602538"/>
                  <a:gd name="connsiteX173" fmla="*/ 332842 w 484412"/>
                  <a:gd name="connsiteY173" fmla="*/ 314043 h 602538"/>
                  <a:gd name="connsiteX174" fmla="*/ 297600 w 484412"/>
                  <a:gd name="connsiteY174" fmla="*/ 322616 h 602538"/>
                  <a:gd name="connsiteX175" fmla="*/ 299505 w 484412"/>
                  <a:gd name="connsiteY175" fmla="*/ 335951 h 602538"/>
                  <a:gd name="connsiteX176" fmla="*/ 309982 w 484412"/>
                  <a:gd name="connsiteY176" fmla="*/ 347381 h 602538"/>
                  <a:gd name="connsiteX177" fmla="*/ 315697 w 484412"/>
                  <a:gd name="connsiteY177" fmla="*/ 348333 h 602538"/>
                  <a:gd name="connsiteX178" fmla="*/ 319507 w 484412"/>
                  <a:gd name="connsiteY178" fmla="*/ 344523 h 602538"/>
                  <a:gd name="connsiteX179" fmla="*/ 323317 w 484412"/>
                  <a:gd name="connsiteY179" fmla="*/ 342618 h 602538"/>
                  <a:gd name="connsiteX180" fmla="*/ 351892 w 484412"/>
                  <a:gd name="connsiteY180" fmla="*/ 344523 h 602538"/>
                  <a:gd name="connsiteX181" fmla="*/ 374752 w 484412"/>
                  <a:gd name="connsiteY181" fmla="*/ 347381 h 602538"/>
                  <a:gd name="connsiteX182" fmla="*/ 377610 w 484412"/>
                  <a:gd name="connsiteY182" fmla="*/ 350238 h 602538"/>
                  <a:gd name="connsiteX183" fmla="*/ 386182 w 484412"/>
                  <a:gd name="connsiteY183" fmla="*/ 356906 h 602538"/>
                  <a:gd name="connsiteX184" fmla="*/ 399517 w 484412"/>
                  <a:gd name="connsiteY184" fmla="*/ 368336 h 602538"/>
                  <a:gd name="connsiteX185" fmla="*/ 405232 w 484412"/>
                  <a:gd name="connsiteY185" fmla="*/ 375956 h 602538"/>
                  <a:gd name="connsiteX186" fmla="*/ 404280 w 484412"/>
                  <a:gd name="connsiteY186" fmla="*/ 379766 h 602538"/>
                  <a:gd name="connsiteX187" fmla="*/ 397612 w 484412"/>
                  <a:gd name="connsiteY187" fmla="*/ 419771 h 602538"/>
                  <a:gd name="connsiteX188" fmla="*/ 392850 w 484412"/>
                  <a:gd name="connsiteY188" fmla="*/ 455966 h 602538"/>
                  <a:gd name="connsiteX189" fmla="*/ 392850 w 484412"/>
                  <a:gd name="connsiteY189" fmla="*/ 467396 h 602538"/>
                  <a:gd name="connsiteX190" fmla="*/ 390945 w 484412"/>
                  <a:gd name="connsiteY190" fmla="*/ 467396 h 602538"/>
                  <a:gd name="connsiteX191" fmla="*/ 394755 w 484412"/>
                  <a:gd name="connsiteY191" fmla="*/ 470253 h 602538"/>
                  <a:gd name="connsiteX192" fmla="*/ 389040 w 484412"/>
                  <a:gd name="connsiteY192" fmla="*/ 473111 h 602538"/>
                  <a:gd name="connsiteX193" fmla="*/ 391897 w 484412"/>
                  <a:gd name="connsiteY193" fmla="*/ 475968 h 602538"/>
                  <a:gd name="connsiteX194" fmla="*/ 389040 w 484412"/>
                  <a:gd name="connsiteY194" fmla="*/ 483588 h 602538"/>
                  <a:gd name="connsiteX195" fmla="*/ 384277 w 484412"/>
                  <a:gd name="connsiteY195" fmla="*/ 522641 h 602538"/>
                  <a:gd name="connsiteX196" fmla="*/ 370942 w 484412"/>
                  <a:gd name="connsiteY196" fmla="*/ 570266 h 602538"/>
                  <a:gd name="connsiteX197" fmla="*/ 365227 w 484412"/>
                  <a:gd name="connsiteY197" fmla="*/ 585506 h 602538"/>
                  <a:gd name="connsiteX198" fmla="*/ 352845 w 484412"/>
                  <a:gd name="connsiteY198" fmla="*/ 599793 h 602538"/>
                  <a:gd name="connsiteX199" fmla="*/ 329985 w 484412"/>
                  <a:gd name="connsiteY199" fmla="*/ 595983 h 602538"/>
                  <a:gd name="connsiteX200" fmla="*/ 311887 w 484412"/>
                  <a:gd name="connsiteY200" fmla="*/ 590268 h 602538"/>
                  <a:gd name="connsiteX201" fmla="*/ 282360 w 484412"/>
                  <a:gd name="connsiteY201" fmla="*/ 581696 h 602538"/>
                  <a:gd name="connsiteX202" fmla="*/ 250927 w 484412"/>
                  <a:gd name="connsiteY202" fmla="*/ 557883 h 602538"/>
                  <a:gd name="connsiteX203" fmla="*/ 246165 w 484412"/>
                  <a:gd name="connsiteY203" fmla="*/ 555978 h 602538"/>
                  <a:gd name="connsiteX204" fmla="*/ 229020 w 484412"/>
                  <a:gd name="connsiteY204" fmla="*/ 543596 h 602538"/>
                  <a:gd name="connsiteX205" fmla="*/ 212827 w 484412"/>
                  <a:gd name="connsiteY205" fmla="*/ 538833 h 602538"/>
                  <a:gd name="connsiteX206" fmla="*/ 206160 w 484412"/>
                  <a:gd name="connsiteY206" fmla="*/ 532166 h 602538"/>
                  <a:gd name="connsiteX207" fmla="*/ 205207 w 484412"/>
                  <a:gd name="connsiteY207" fmla="*/ 521688 h 602538"/>
                  <a:gd name="connsiteX208" fmla="*/ 185205 w 484412"/>
                  <a:gd name="connsiteY208" fmla="*/ 221651 h 602538"/>
                  <a:gd name="connsiteX209" fmla="*/ 198540 w 484412"/>
                  <a:gd name="connsiteY209" fmla="*/ 227366 h 602538"/>
                  <a:gd name="connsiteX210" fmla="*/ 212827 w 484412"/>
                  <a:gd name="connsiteY210" fmla="*/ 231176 h 602538"/>
                  <a:gd name="connsiteX211" fmla="*/ 222352 w 484412"/>
                  <a:gd name="connsiteY211" fmla="*/ 237843 h 602538"/>
                  <a:gd name="connsiteX212" fmla="*/ 234735 w 484412"/>
                  <a:gd name="connsiteY212" fmla="*/ 247368 h 602538"/>
                  <a:gd name="connsiteX213" fmla="*/ 243307 w 484412"/>
                  <a:gd name="connsiteY213" fmla="*/ 250226 h 602538"/>
                  <a:gd name="connsiteX214" fmla="*/ 269025 w 484412"/>
                  <a:gd name="connsiteY214" fmla="*/ 243558 h 602538"/>
                  <a:gd name="connsiteX215" fmla="*/ 299505 w 484412"/>
                  <a:gd name="connsiteY215" fmla="*/ 230223 h 602538"/>
                  <a:gd name="connsiteX216" fmla="*/ 304267 w 484412"/>
                  <a:gd name="connsiteY216" fmla="*/ 225461 h 602538"/>
                  <a:gd name="connsiteX217" fmla="*/ 299505 w 484412"/>
                  <a:gd name="connsiteY217" fmla="*/ 219746 h 602538"/>
                  <a:gd name="connsiteX218" fmla="*/ 280455 w 484412"/>
                  <a:gd name="connsiteY218" fmla="*/ 217841 h 602538"/>
                  <a:gd name="connsiteX219" fmla="*/ 266167 w 484412"/>
                  <a:gd name="connsiteY219" fmla="*/ 218793 h 602538"/>
                  <a:gd name="connsiteX220" fmla="*/ 264262 w 484412"/>
                  <a:gd name="connsiteY220" fmla="*/ 216888 h 602538"/>
                  <a:gd name="connsiteX221" fmla="*/ 274740 w 484412"/>
                  <a:gd name="connsiteY221" fmla="*/ 194981 h 602538"/>
                  <a:gd name="connsiteX222" fmla="*/ 272835 w 484412"/>
                  <a:gd name="connsiteY222" fmla="*/ 189266 h 602538"/>
                  <a:gd name="connsiteX223" fmla="*/ 269977 w 484412"/>
                  <a:gd name="connsiteY223" fmla="*/ 152118 h 602538"/>
                  <a:gd name="connsiteX224" fmla="*/ 269977 w 484412"/>
                  <a:gd name="connsiteY224" fmla="*/ 131163 h 602538"/>
                  <a:gd name="connsiteX225" fmla="*/ 263310 w 484412"/>
                  <a:gd name="connsiteY225" fmla="*/ 105446 h 602538"/>
                  <a:gd name="connsiteX226" fmla="*/ 221400 w 484412"/>
                  <a:gd name="connsiteY226" fmla="*/ 75918 h 602538"/>
                  <a:gd name="connsiteX227" fmla="*/ 209970 w 484412"/>
                  <a:gd name="connsiteY227" fmla="*/ 76871 h 602538"/>
                  <a:gd name="connsiteX228" fmla="*/ 209970 w 484412"/>
                  <a:gd name="connsiteY228" fmla="*/ 84491 h 602538"/>
                  <a:gd name="connsiteX229" fmla="*/ 195682 w 484412"/>
                  <a:gd name="connsiteY229" fmla="*/ 93063 h 602538"/>
                  <a:gd name="connsiteX230" fmla="*/ 170917 w 484412"/>
                  <a:gd name="connsiteY230" fmla="*/ 97826 h 602538"/>
                  <a:gd name="connsiteX231" fmla="*/ 166155 w 484412"/>
                  <a:gd name="connsiteY231" fmla="*/ 97826 h 602538"/>
                  <a:gd name="connsiteX232" fmla="*/ 150915 w 484412"/>
                  <a:gd name="connsiteY232" fmla="*/ 102588 h 602538"/>
                  <a:gd name="connsiteX233" fmla="*/ 144247 w 484412"/>
                  <a:gd name="connsiteY233" fmla="*/ 113066 h 602538"/>
                  <a:gd name="connsiteX234" fmla="*/ 145200 w 484412"/>
                  <a:gd name="connsiteY234" fmla="*/ 128306 h 602538"/>
                  <a:gd name="connsiteX235" fmla="*/ 146152 w 484412"/>
                  <a:gd name="connsiteY235" fmla="*/ 130211 h 602538"/>
                  <a:gd name="connsiteX236" fmla="*/ 149010 w 484412"/>
                  <a:gd name="connsiteY236" fmla="*/ 135926 h 602538"/>
                  <a:gd name="connsiteX237" fmla="*/ 156630 w 484412"/>
                  <a:gd name="connsiteY237" fmla="*/ 135926 h 602538"/>
                  <a:gd name="connsiteX238" fmla="*/ 162345 w 484412"/>
                  <a:gd name="connsiteY238" fmla="*/ 134973 h 602538"/>
                  <a:gd name="connsiteX239" fmla="*/ 162345 w 484412"/>
                  <a:gd name="connsiteY239" fmla="*/ 141641 h 602538"/>
                  <a:gd name="connsiteX240" fmla="*/ 169965 w 484412"/>
                  <a:gd name="connsiteY240" fmla="*/ 138783 h 602538"/>
                  <a:gd name="connsiteX241" fmla="*/ 201397 w 484412"/>
                  <a:gd name="connsiteY241" fmla="*/ 140688 h 602538"/>
                  <a:gd name="connsiteX242" fmla="*/ 212827 w 484412"/>
                  <a:gd name="connsiteY242" fmla="*/ 144498 h 602538"/>
                  <a:gd name="connsiteX243" fmla="*/ 223305 w 484412"/>
                  <a:gd name="connsiteY243" fmla="*/ 151166 h 602538"/>
                  <a:gd name="connsiteX244" fmla="*/ 238545 w 484412"/>
                  <a:gd name="connsiteY244" fmla="*/ 166406 h 602538"/>
                  <a:gd name="connsiteX245" fmla="*/ 242355 w 484412"/>
                  <a:gd name="connsiteY245" fmla="*/ 170216 h 602538"/>
                  <a:gd name="connsiteX246" fmla="*/ 237592 w 484412"/>
                  <a:gd name="connsiteY246" fmla="*/ 185456 h 602538"/>
                  <a:gd name="connsiteX247" fmla="*/ 228067 w 484412"/>
                  <a:gd name="connsiteY247" fmla="*/ 194981 h 602538"/>
                  <a:gd name="connsiteX248" fmla="*/ 223305 w 484412"/>
                  <a:gd name="connsiteY248" fmla="*/ 201648 h 602538"/>
                  <a:gd name="connsiteX249" fmla="*/ 211875 w 484412"/>
                  <a:gd name="connsiteY249" fmla="*/ 206411 h 602538"/>
                  <a:gd name="connsiteX250" fmla="*/ 185205 w 484412"/>
                  <a:gd name="connsiteY250" fmla="*/ 221651 h 602538"/>
                  <a:gd name="connsiteX251" fmla="*/ 251880 w 484412"/>
                  <a:gd name="connsiteY251" fmla="*/ 523593 h 602538"/>
                  <a:gd name="connsiteX252" fmla="*/ 251880 w 484412"/>
                  <a:gd name="connsiteY252" fmla="*/ 525498 h 602538"/>
                  <a:gd name="connsiteX253" fmla="*/ 255690 w 484412"/>
                  <a:gd name="connsiteY253" fmla="*/ 528356 h 602538"/>
                  <a:gd name="connsiteX254" fmla="*/ 266167 w 484412"/>
                  <a:gd name="connsiteY254" fmla="*/ 533118 h 602538"/>
                  <a:gd name="connsiteX255" fmla="*/ 273787 w 484412"/>
                  <a:gd name="connsiteY255" fmla="*/ 536928 h 602538"/>
                  <a:gd name="connsiteX256" fmla="*/ 306172 w 484412"/>
                  <a:gd name="connsiteY256" fmla="*/ 543596 h 602538"/>
                  <a:gd name="connsiteX257" fmla="*/ 327127 w 484412"/>
                  <a:gd name="connsiteY257" fmla="*/ 529308 h 602538"/>
                  <a:gd name="connsiteX258" fmla="*/ 330937 w 484412"/>
                  <a:gd name="connsiteY258" fmla="*/ 506448 h 602538"/>
                  <a:gd name="connsiteX259" fmla="*/ 338557 w 484412"/>
                  <a:gd name="connsiteY259" fmla="*/ 445488 h 602538"/>
                  <a:gd name="connsiteX260" fmla="*/ 341415 w 484412"/>
                  <a:gd name="connsiteY260" fmla="*/ 380718 h 602538"/>
                  <a:gd name="connsiteX261" fmla="*/ 334747 w 484412"/>
                  <a:gd name="connsiteY261" fmla="*/ 375003 h 602538"/>
                  <a:gd name="connsiteX262" fmla="*/ 318555 w 484412"/>
                  <a:gd name="connsiteY262" fmla="*/ 376908 h 602538"/>
                  <a:gd name="connsiteX263" fmla="*/ 294742 w 484412"/>
                  <a:gd name="connsiteY263" fmla="*/ 382623 h 602538"/>
                  <a:gd name="connsiteX264" fmla="*/ 285217 w 484412"/>
                  <a:gd name="connsiteY264" fmla="*/ 394053 h 602538"/>
                  <a:gd name="connsiteX265" fmla="*/ 283312 w 484412"/>
                  <a:gd name="connsiteY265" fmla="*/ 398816 h 602538"/>
                  <a:gd name="connsiteX266" fmla="*/ 284265 w 484412"/>
                  <a:gd name="connsiteY266" fmla="*/ 412151 h 602538"/>
                  <a:gd name="connsiteX267" fmla="*/ 286170 w 484412"/>
                  <a:gd name="connsiteY267" fmla="*/ 419771 h 602538"/>
                  <a:gd name="connsiteX268" fmla="*/ 280455 w 484412"/>
                  <a:gd name="connsiteY268" fmla="*/ 435963 h 602538"/>
                  <a:gd name="connsiteX269" fmla="*/ 261405 w 484412"/>
                  <a:gd name="connsiteY269" fmla="*/ 453108 h 602538"/>
                  <a:gd name="connsiteX270" fmla="*/ 265215 w 484412"/>
                  <a:gd name="connsiteY270" fmla="*/ 469301 h 602538"/>
                  <a:gd name="connsiteX271" fmla="*/ 282360 w 484412"/>
                  <a:gd name="connsiteY271" fmla="*/ 480731 h 602538"/>
                  <a:gd name="connsiteX272" fmla="*/ 288075 w 484412"/>
                  <a:gd name="connsiteY272" fmla="*/ 485493 h 602538"/>
                  <a:gd name="connsiteX273" fmla="*/ 293790 w 484412"/>
                  <a:gd name="connsiteY273" fmla="*/ 502638 h 602538"/>
                  <a:gd name="connsiteX274" fmla="*/ 283312 w 484412"/>
                  <a:gd name="connsiteY274" fmla="*/ 511211 h 602538"/>
                  <a:gd name="connsiteX275" fmla="*/ 276645 w 484412"/>
                  <a:gd name="connsiteY275" fmla="*/ 513116 h 602538"/>
                  <a:gd name="connsiteX276" fmla="*/ 271882 w 484412"/>
                  <a:gd name="connsiteY276" fmla="*/ 516926 h 602538"/>
                  <a:gd name="connsiteX277" fmla="*/ 251880 w 484412"/>
                  <a:gd name="connsiteY277" fmla="*/ 523593 h 602538"/>
                  <a:gd name="connsiteX278" fmla="*/ 98527 w 484412"/>
                  <a:gd name="connsiteY278" fmla="*/ 255941 h 602538"/>
                  <a:gd name="connsiteX279" fmla="*/ 93765 w 484412"/>
                  <a:gd name="connsiteY279" fmla="*/ 253083 h 602538"/>
                  <a:gd name="connsiteX280" fmla="*/ 75667 w 484412"/>
                  <a:gd name="connsiteY280" fmla="*/ 259751 h 602538"/>
                  <a:gd name="connsiteX281" fmla="*/ 67095 w 484412"/>
                  <a:gd name="connsiteY281" fmla="*/ 286421 h 602538"/>
                  <a:gd name="connsiteX282" fmla="*/ 67095 w 484412"/>
                  <a:gd name="connsiteY282" fmla="*/ 289278 h 602538"/>
                  <a:gd name="connsiteX283" fmla="*/ 66142 w 484412"/>
                  <a:gd name="connsiteY283" fmla="*/ 307376 h 602538"/>
                  <a:gd name="connsiteX284" fmla="*/ 66142 w 484412"/>
                  <a:gd name="connsiteY284" fmla="*/ 313091 h 602538"/>
                  <a:gd name="connsiteX285" fmla="*/ 70905 w 484412"/>
                  <a:gd name="connsiteY285" fmla="*/ 320711 h 602538"/>
                  <a:gd name="connsiteX286" fmla="*/ 80430 w 484412"/>
                  <a:gd name="connsiteY286" fmla="*/ 325473 h 602538"/>
                  <a:gd name="connsiteX287" fmla="*/ 103290 w 484412"/>
                  <a:gd name="connsiteY287" fmla="*/ 313091 h 602538"/>
                  <a:gd name="connsiteX288" fmla="*/ 107099 w 484412"/>
                  <a:gd name="connsiteY288" fmla="*/ 306423 h 602538"/>
                  <a:gd name="connsiteX289" fmla="*/ 116624 w 484412"/>
                  <a:gd name="connsiteY289" fmla="*/ 292136 h 602538"/>
                  <a:gd name="connsiteX290" fmla="*/ 131865 w 484412"/>
                  <a:gd name="connsiteY290" fmla="*/ 247368 h 602538"/>
                  <a:gd name="connsiteX291" fmla="*/ 98527 w 484412"/>
                  <a:gd name="connsiteY291" fmla="*/ 255941 h 602538"/>
                  <a:gd name="connsiteX292" fmla="*/ 327127 w 484412"/>
                  <a:gd name="connsiteY292" fmla="*/ 39723 h 602538"/>
                  <a:gd name="connsiteX293" fmla="*/ 323317 w 484412"/>
                  <a:gd name="connsiteY293" fmla="*/ 42581 h 602538"/>
                  <a:gd name="connsiteX294" fmla="*/ 295695 w 484412"/>
                  <a:gd name="connsiteY294" fmla="*/ 44486 h 602538"/>
                  <a:gd name="connsiteX295" fmla="*/ 287122 w 484412"/>
                  <a:gd name="connsiteY295" fmla="*/ 48296 h 602538"/>
                  <a:gd name="connsiteX296" fmla="*/ 295695 w 484412"/>
                  <a:gd name="connsiteY296" fmla="*/ 68298 h 602538"/>
                  <a:gd name="connsiteX297" fmla="*/ 307125 w 484412"/>
                  <a:gd name="connsiteY297" fmla="*/ 78776 h 602538"/>
                  <a:gd name="connsiteX298" fmla="*/ 310935 w 484412"/>
                  <a:gd name="connsiteY298" fmla="*/ 94016 h 602538"/>
                  <a:gd name="connsiteX299" fmla="*/ 326175 w 484412"/>
                  <a:gd name="connsiteY299" fmla="*/ 102588 h 602538"/>
                  <a:gd name="connsiteX300" fmla="*/ 338557 w 484412"/>
                  <a:gd name="connsiteY300" fmla="*/ 80681 h 602538"/>
                  <a:gd name="connsiteX301" fmla="*/ 327127 w 484412"/>
                  <a:gd name="connsiteY301" fmla="*/ 39723 h 602538"/>
                  <a:gd name="connsiteX302" fmla="*/ 228067 w 484412"/>
                  <a:gd name="connsiteY302" fmla="*/ 332141 h 602538"/>
                  <a:gd name="connsiteX303" fmla="*/ 228067 w 484412"/>
                  <a:gd name="connsiteY303" fmla="*/ 332141 h 602538"/>
                  <a:gd name="connsiteX304" fmla="*/ 206160 w 484412"/>
                  <a:gd name="connsiteY304" fmla="*/ 334046 h 602538"/>
                  <a:gd name="connsiteX305" fmla="*/ 200445 w 484412"/>
                  <a:gd name="connsiteY305" fmla="*/ 337856 h 602538"/>
                  <a:gd name="connsiteX306" fmla="*/ 204255 w 484412"/>
                  <a:gd name="connsiteY306" fmla="*/ 343571 h 602538"/>
                  <a:gd name="connsiteX307" fmla="*/ 215685 w 484412"/>
                  <a:gd name="connsiteY307" fmla="*/ 355953 h 602538"/>
                  <a:gd name="connsiteX308" fmla="*/ 222352 w 484412"/>
                  <a:gd name="connsiteY308" fmla="*/ 358811 h 602538"/>
                  <a:gd name="connsiteX309" fmla="*/ 248070 w 484412"/>
                  <a:gd name="connsiteY309" fmla="*/ 355001 h 602538"/>
                  <a:gd name="connsiteX310" fmla="*/ 253785 w 484412"/>
                  <a:gd name="connsiteY310" fmla="*/ 352143 h 602538"/>
                  <a:gd name="connsiteX311" fmla="*/ 253785 w 484412"/>
                  <a:gd name="connsiteY311" fmla="*/ 333093 h 602538"/>
                  <a:gd name="connsiteX312" fmla="*/ 248070 w 484412"/>
                  <a:gd name="connsiteY312" fmla="*/ 328331 h 602538"/>
                  <a:gd name="connsiteX313" fmla="*/ 228067 w 484412"/>
                  <a:gd name="connsiteY313" fmla="*/ 332141 h 602538"/>
                  <a:gd name="connsiteX314" fmla="*/ 289027 w 484412"/>
                  <a:gd name="connsiteY314" fmla="*/ 195933 h 602538"/>
                  <a:gd name="connsiteX315" fmla="*/ 295695 w 484412"/>
                  <a:gd name="connsiteY315" fmla="*/ 201648 h 602538"/>
                  <a:gd name="connsiteX316" fmla="*/ 329985 w 484412"/>
                  <a:gd name="connsiteY316" fmla="*/ 194981 h 602538"/>
                  <a:gd name="connsiteX317" fmla="*/ 344272 w 484412"/>
                  <a:gd name="connsiteY317" fmla="*/ 179741 h 602538"/>
                  <a:gd name="connsiteX318" fmla="*/ 340462 w 484412"/>
                  <a:gd name="connsiteY318" fmla="*/ 174978 h 602538"/>
                  <a:gd name="connsiteX319" fmla="*/ 299505 w 484412"/>
                  <a:gd name="connsiteY319" fmla="*/ 182598 h 602538"/>
                  <a:gd name="connsiteX320" fmla="*/ 298552 w 484412"/>
                  <a:gd name="connsiteY320" fmla="*/ 182598 h 602538"/>
                  <a:gd name="connsiteX321" fmla="*/ 289027 w 484412"/>
                  <a:gd name="connsiteY321" fmla="*/ 195933 h 602538"/>
                  <a:gd name="connsiteX322" fmla="*/ 249022 w 484412"/>
                  <a:gd name="connsiteY322" fmla="*/ 382623 h 602538"/>
                  <a:gd name="connsiteX323" fmla="*/ 236640 w 484412"/>
                  <a:gd name="connsiteY323" fmla="*/ 382623 h 602538"/>
                  <a:gd name="connsiteX324" fmla="*/ 223305 w 484412"/>
                  <a:gd name="connsiteY324" fmla="*/ 390243 h 602538"/>
                  <a:gd name="connsiteX325" fmla="*/ 218542 w 484412"/>
                  <a:gd name="connsiteY325" fmla="*/ 403578 h 602538"/>
                  <a:gd name="connsiteX326" fmla="*/ 219495 w 484412"/>
                  <a:gd name="connsiteY326" fmla="*/ 415961 h 602538"/>
                  <a:gd name="connsiteX327" fmla="*/ 229972 w 484412"/>
                  <a:gd name="connsiteY327" fmla="*/ 414056 h 602538"/>
                  <a:gd name="connsiteX328" fmla="*/ 230925 w 484412"/>
                  <a:gd name="connsiteY328" fmla="*/ 414056 h 602538"/>
                  <a:gd name="connsiteX329" fmla="*/ 249022 w 484412"/>
                  <a:gd name="connsiteY329" fmla="*/ 390243 h 602538"/>
                  <a:gd name="connsiteX330" fmla="*/ 249022 w 484412"/>
                  <a:gd name="connsiteY330" fmla="*/ 382623 h 602538"/>
                  <a:gd name="connsiteX331" fmla="*/ 201397 w 484412"/>
                  <a:gd name="connsiteY331" fmla="*/ 264513 h 602538"/>
                  <a:gd name="connsiteX332" fmla="*/ 201397 w 484412"/>
                  <a:gd name="connsiteY332" fmla="*/ 261656 h 602538"/>
                  <a:gd name="connsiteX333" fmla="*/ 175680 w 484412"/>
                  <a:gd name="connsiteY333" fmla="*/ 245463 h 602538"/>
                  <a:gd name="connsiteX334" fmla="*/ 165202 w 484412"/>
                  <a:gd name="connsiteY334" fmla="*/ 276896 h 602538"/>
                  <a:gd name="connsiteX335" fmla="*/ 182347 w 484412"/>
                  <a:gd name="connsiteY335" fmla="*/ 266418 h 602538"/>
                  <a:gd name="connsiteX336" fmla="*/ 182347 w 484412"/>
                  <a:gd name="connsiteY336" fmla="*/ 270228 h 602538"/>
                  <a:gd name="connsiteX337" fmla="*/ 201397 w 484412"/>
                  <a:gd name="connsiteY337" fmla="*/ 264513 h 60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484412" h="602538">
                    <a:moveTo>
                      <a:pt x="205207" y="521688"/>
                    </a:moveTo>
                    <a:cubicBezTo>
                      <a:pt x="202350" y="518831"/>
                      <a:pt x="200445" y="517878"/>
                      <a:pt x="200445" y="515973"/>
                    </a:cubicBezTo>
                    <a:cubicBezTo>
                      <a:pt x="199492" y="508353"/>
                      <a:pt x="195682" y="501686"/>
                      <a:pt x="200445" y="494066"/>
                    </a:cubicBezTo>
                    <a:cubicBezTo>
                      <a:pt x="201397" y="492161"/>
                      <a:pt x="203302" y="489303"/>
                      <a:pt x="204255" y="490256"/>
                    </a:cubicBezTo>
                    <a:cubicBezTo>
                      <a:pt x="207112" y="490256"/>
                      <a:pt x="209970" y="491208"/>
                      <a:pt x="211875" y="493113"/>
                    </a:cubicBezTo>
                    <a:cubicBezTo>
                      <a:pt x="214732" y="495971"/>
                      <a:pt x="215685" y="498828"/>
                      <a:pt x="217590" y="502638"/>
                    </a:cubicBezTo>
                    <a:cubicBezTo>
                      <a:pt x="219495" y="508353"/>
                      <a:pt x="224257" y="511211"/>
                      <a:pt x="229972" y="512163"/>
                    </a:cubicBezTo>
                    <a:cubicBezTo>
                      <a:pt x="236640" y="513116"/>
                      <a:pt x="240450" y="507401"/>
                      <a:pt x="242355" y="501686"/>
                    </a:cubicBezTo>
                    <a:cubicBezTo>
                      <a:pt x="245212" y="494066"/>
                      <a:pt x="243307" y="491208"/>
                      <a:pt x="235687" y="488351"/>
                    </a:cubicBezTo>
                    <a:cubicBezTo>
                      <a:pt x="233782" y="487398"/>
                      <a:pt x="231877" y="487398"/>
                      <a:pt x="229972" y="486446"/>
                    </a:cubicBezTo>
                    <a:cubicBezTo>
                      <a:pt x="222352" y="484541"/>
                      <a:pt x="220447" y="481683"/>
                      <a:pt x="219495" y="473111"/>
                    </a:cubicBezTo>
                    <a:cubicBezTo>
                      <a:pt x="218542" y="467396"/>
                      <a:pt x="216637" y="462633"/>
                      <a:pt x="215685" y="456918"/>
                    </a:cubicBezTo>
                    <a:cubicBezTo>
                      <a:pt x="209970" y="457871"/>
                      <a:pt x="204255" y="459776"/>
                      <a:pt x="199492" y="459776"/>
                    </a:cubicBezTo>
                    <a:cubicBezTo>
                      <a:pt x="194730" y="459776"/>
                      <a:pt x="189015" y="457871"/>
                      <a:pt x="183300" y="455966"/>
                    </a:cubicBezTo>
                    <a:cubicBezTo>
                      <a:pt x="184252" y="459776"/>
                      <a:pt x="181395" y="462633"/>
                      <a:pt x="187110" y="464538"/>
                    </a:cubicBezTo>
                    <a:cubicBezTo>
                      <a:pt x="190920" y="466443"/>
                      <a:pt x="193777" y="473111"/>
                      <a:pt x="194730" y="478826"/>
                    </a:cubicBezTo>
                    <a:cubicBezTo>
                      <a:pt x="195682" y="484541"/>
                      <a:pt x="189967" y="487398"/>
                      <a:pt x="182347" y="485493"/>
                    </a:cubicBezTo>
                    <a:cubicBezTo>
                      <a:pt x="182347" y="488351"/>
                      <a:pt x="182347" y="492161"/>
                      <a:pt x="182347" y="495018"/>
                    </a:cubicBezTo>
                    <a:cubicBezTo>
                      <a:pt x="183300" y="504543"/>
                      <a:pt x="185205" y="515021"/>
                      <a:pt x="186157" y="524546"/>
                    </a:cubicBezTo>
                    <a:cubicBezTo>
                      <a:pt x="187110" y="534071"/>
                      <a:pt x="188062" y="542643"/>
                      <a:pt x="188062" y="552168"/>
                    </a:cubicBezTo>
                    <a:cubicBezTo>
                      <a:pt x="188062" y="561693"/>
                      <a:pt x="188062" y="570266"/>
                      <a:pt x="188062" y="579791"/>
                    </a:cubicBezTo>
                    <a:cubicBezTo>
                      <a:pt x="188062" y="585506"/>
                      <a:pt x="181395" y="584553"/>
                      <a:pt x="178537" y="589316"/>
                    </a:cubicBezTo>
                    <a:cubicBezTo>
                      <a:pt x="177585" y="590268"/>
                      <a:pt x="171870" y="589316"/>
                      <a:pt x="169012" y="587411"/>
                    </a:cubicBezTo>
                    <a:cubicBezTo>
                      <a:pt x="164250" y="583601"/>
                      <a:pt x="161392" y="577886"/>
                      <a:pt x="154725" y="576933"/>
                    </a:cubicBezTo>
                    <a:cubicBezTo>
                      <a:pt x="153772" y="576933"/>
                      <a:pt x="151867" y="572171"/>
                      <a:pt x="151867" y="569313"/>
                    </a:cubicBezTo>
                    <a:cubicBezTo>
                      <a:pt x="150915" y="562646"/>
                      <a:pt x="149010" y="555026"/>
                      <a:pt x="148057" y="548358"/>
                    </a:cubicBezTo>
                    <a:cubicBezTo>
                      <a:pt x="147105" y="544548"/>
                      <a:pt x="146152" y="541691"/>
                      <a:pt x="147105" y="537881"/>
                    </a:cubicBezTo>
                    <a:cubicBezTo>
                      <a:pt x="149010" y="515973"/>
                      <a:pt x="147105" y="494066"/>
                      <a:pt x="144247" y="472158"/>
                    </a:cubicBezTo>
                    <a:cubicBezTo>
                      <a:pt x="141390" y="451203"/>
                      <a:pt x="141390" y="430248"/>
                      <a:pt x="144247" y="409293"/>
                    </a:cubicBezTo>
                    <a:cubicBezTo>
                      <a:pt x="145200" y="403578"/>
                      <a:pt x="143295" y="396911"/>
                      <a:pt x="142342" y="390243"/>
                    </a:cubicBezTo>
                    <a:cubicBezTo>
                      <a:pt x="142342" y="386433"/>
                      <a:pt x="141390" y="383576"/>
                      <a:pt x="141390" y="379766"/>
                    </a:cubicBezTo>
                    <a:cubicBezTo>
                      <a:pt x="146152" y="378813"/>
                      <a:pt x="150915" y="377861"/>
                      <a:pt x="154725" y="376908"/>
                    </a:cubicBezTo>
                    <a:cubicBezTo>
                      <a:pt x="159487" y="381671"/>
                      <a:pt x="163297" y="385481"/>
                      <a:pt x="168060" y="389291"/>
                    </a:cubicBezTo>
                    <a:cubicBezTo>
                      <a:pt x="170917" y="391196"/>
                      <a:pt x="172822" y="393101"/>
                      <a:pt x="170917" y="396911"/>
                    </a:cubicBezTo>
                    <a:cubicBezTo>
                      <a:pt x="169965" y="398816"/>
                      <a:pt x="169965" y="400721"/>
                      <a:pt x="169965" y="402626"/>
                    </a:cubicBezTo>
                    <a:cubicBezTo>
                      <a:pt x="169012" y="409293"/>
                      <a:pt x="171870" y="412151"/>
                      <a:pt x="180442" y="415008"/>
                    </a:cubicBezTo>
                    <a:cubicBezTo>
                      <a:pt x="178537" y="420723"/>
                      <a:pt x="178537" y="425486"/>
                      <a:pt x="184252" y="428343"/>
                    </a:cubicBezTo>
                    <a:cubicBezTo>
                      <a:pt x="186157" y="429296"/>
                      <a:pt x="188062" y="429296"/>
                      <a:pt x="190920" y="429296"/>
                    </a:cubicBezTo>
                    <a:cubicBezTo>
                      <a:pt x="190920" y="427391"/>
                      <a:pt x="190920" y="425486"/>
                      <a:pt x="190920" y="424533"/>
                    </a:cubicBezTo>
                    <a:cubicBezTo>
                      <a:pt x="189967" y="420723"/>
                      <a:pt x="189015" y="415961"/>
                      <a:pt x="188062" y="412151"/>
                    </a:cubicBezTo>
                    <a:cubicBezTo>
                      <a:pt x="187110" y="406436"/>
                      <a:pt x="186157" y="399768"/>
                      <a:pt x="185205" y="394053"/>
                    </a:cubicBezTo>
                    <a:cubicBezTo>
                      <a:pt x="184252" y="390243"/>
                      <a:pt x="183300" y="388338"/>
                      <a:pt x="178537" y="387386"/>
                    </a:cubicBezTo>
                    <a:cubicBezTo>
                      <a:pt x="172822" y="385481"/>
                      <a:pt x="167107" y="380718"/>
                      <a:pt x="162345" y="376908"/>
                    </a:cubicBezTo>
                    <a:cubicBezTo>
                      <a:pt x="169012" y="375003"/>
                      <a:pt x="174727" y="374051"/>
                      <a:pt x="181395" y="372146"/>
                    </a:cubicBezTo>
                    <a:cubicBezTo>
                      <a:pt x="179490" y="362621"/>
                      <a:pt x="182347" y="353096"/>
                      <a:pt x="178537" y="343571"/>
                    </a:cubicBezTo>
                    <a:cubicBezTo>
                      <a:pt x="172822" y="350238"/>
                      <a:pt x="169012" y="345476"/>
                      <a:pt x="165202" y="343571"/>
                    </a:cubicBezTo>
                    <a:cubicBezTo>
                      <a:pt x="162345" y="341666"/>
                      <a:pt x="159487" y="338808"/>
                      <a:pt x="156630" y="336903"/>
                    </a:cubicBezTo>
                    <a:cubicBezTo>
                      <a:pt x="149010" y="332141"/>
                      <a:pt x="141390" y="334998"/>
                      <a:pt x="134722" y="338808"/>
                    </a:cubicBezTo>
                    <a:cubicBezTo>
                      <a:pt x="126149" y="343571"/>
                      <a:pt x="119482" y="349286"/>
                      <a:pt x="110910" y="354048"/>
                    </a:cubicBezTo>
                    <a:cubicBezTo>
                      <a:pt x="108052" y="355953"/>
                      <a:pt x="105195" y="357858"/>
                      <a:pt x="101385" y="358811"/>
                    </a:cubicBezTo>
                    <a:cubicBezTo>
                      <a:pt x="96622" y="360716"/>
                      <a:pt x="92812" y="358811"/>
                      <a:pt x="89955" y="355001"/>
                    </a:cubicBezTo>
                    <a:cubicBezTo>
                      <a:pt x="88049" y="353096"/>
                      <a:pt x="86145" y="351191"/>
                      <a:pt x="84240" y="350238"/>
                    </a:cubicBezTo>
                    <a:cubicBezTo>
                      <a:pt x="79477" y="349286"/>
                      <a:pt x="74715" y="348333"/>
                      <a:pt x="68999" y="347381"/>
                    </a:cubicBezTo>
                    <a:cubicBezTo>
                      <a:pt x="68047" y="350238"/>
                      <a:pt x="67095" y="355001"/>
                      <a:pt x="66142" y="359763"/>
                    </a:cubicBezTo>
                    <a:cubicBezTo>
                      <a:pt x="65190" y="363573"/>
                      <a:pt x="63285" y="366431"/>
                      <a:pt x="62332" y="370241"/>
                    </a:cubicBezTo>
                    <a:cubicBezTo>
                      <a:pt x="62332" y="371193"/>
                      <a:pt x="60427" y="373098"/>
                      <a:pt x="61380" y="374051"/>
                    </a:cubicBezTo>
                    <a:cubicBezTo>
                      <a:pt x="63285" y="381671"/>
                      <a:pt x="59474" y="389291"/>
                      <a:pt x="57570" y="395958"/>
                    </a:cubicBezTo>
                    <a:cubicBezTo>
                      <a:pt x="56617" y="399768"/>
                      <a:pt x="54712" y="404531"/>
                      <a:pt x="48997" y="403578"/>
                    </a:cubicBezTo>
                    <a:cubicBezTo>
                      <a:pt x="48045" y="403578"/>
                      <a:pt x="47092" y="406436"/>
                      <a:pt x="45187" y="407388"/>
                    </a:cubicBezTo>
                    <a:cubicBezTo>
                      <a:pt x="43282" y="409293"/>
                      <a:pt x="41377" y="412151"/>
                      <a:pt x="38520" y="413103"/>
                    </a:cubicBezTo>
                    <a:cubicBezTo>
                      <a:pt x="32805" y="414056"/>
                      <a:pt x="26137" y="413103"/>
                      <a:pt x="20422" y="414056"/>
                    </a:cubicBezTo>
                    <a:cubicBezTo>
                      <a:pt x="16612" y="414056"/>
                      <a:pt x="12802" y="415961"/>
                      <a:pt x="8992" y="417866"/>
                    </a:cubicBezTo>
                    <a:cubicBezTo>
                      <a:pt x="8992" y="416913"/>
                      <a:pt x="8040" y="415961"/>
                      <a:pt x="7087" y="414056"/>
                    </a:cubicBezTo>
                    <a:cubicBezTo>
                      <a:pt x="6135" y="415008"/>
                      <a:pt x="4230" y="415961"/>
                      <a:pt x="3277" y="417866"/>
                    </a:cubicBezTo>
                    <a:cubicBezTo>
                      <a:pt x="-1485" y="407388"/>
                      <a:pt x="-1485" y="405483"/>
                      <a:pt x="6135" y="398816"/>
                    </a:cubicBezTo>
                    <a:cubicBezTo>
                      <a:pt x="7087" y="397863"/>
                      <a:pt x="8040" y="395958"/>
                      <a:pt x="8040" y="395006"/>
                    </a:cubicBezTo>
                    <a:cubicBezTo>
                      <a:pt x="8040" y="384528"/>
                      <a:pt x="6135" y="375003"/>
                      <a:pt x="6135" y="364526"/>
                    </a:cubicBezTo>
                    <a:cubicBezTo>
                      <a:pt x="6135" y="352143"/>
                      <a:pt x="8992" y="340713"/>
                      <a:pt x="9945" y="328331"/>
                    </a:cubicBezTo>
                    <a:cubicBezTo>
                      <a:pt x="10897" y="322616"/>
                      <a:pt x="11849" y="315948"/>
                      <a:pt x="12802" y="310233"/>
                    </a:cubicBezTo>
                    <a:cubicBezTo>
                      <a:pt x="12802" y="307376"/>
                      <a:pt x="12802" y="305471"/>
                      <a:pt x="11849" y="302613"/>
                    </a:cubicBezTo>
                    <a:cubicBezTo>
                      <a:pt x="11849" y="300708"/>
                      <a:pt x="10897" y="297851"/>
                      <a:pt x="11849" y="295946"/>
                    </a:cubicBezTo>
                    <a:cubicBezTo>
                      <a:pt x="14707" y="288326"/>
                      <a:pt x="15660" y="280706"/>
                      <a:pt x="15660" y="272133"/>
                    </a:cubicBezTo>
                    <a:cubicBezTo>
                      <a:pt x="15660" y="259751"/>
                      <a:pt x="18517" y="247368"/>
                      <a:pt x="20422" y="234986"/>
                    </a:cubicBezTo>
                    <a:cubicBezTo>
                      <a:pt x="20422" y="231176"/>
                      <a:pt x="21374" y="227366"/>
                      <a:pt x="20422" y="223556"/>
                    </a:cubicBezTo>
                    <a:cubicBezTo>
                      <a:pt x="20422" y="217841"/>
                      <a:pt x="19470" y="213078"/>
                      <a:pt x="24232" y="208316"/>
                    </a:cubicBezTo>
                    <a:cubicBezTo>
                      <a:pt x="25185" y="207363"/>
                      <a:pt x="24232" y="206411"/>
                      <a:pt x="24232" y="205458"/>
                    </a:cubicBezTo>
                    <a:cubicBezTo>
                      <a:pt x="24232" y="202601"/>
                      <a:pt x="25185" y="200696"/>
                      <a:pt x="25185" y="197838"/>
                    </a:cubicBezTo>
                    <a:cubicBezTo>
                      <a:pt x="26137" y="194028"/>
                      <a:pt x="27090" y="190218"/>
                      <a:pt x="28042" y="186408"/>
                    </a:cubicBezTo>
                    <a:cubicBezTo>
                      <a:pt x="28995" y="181646"/>
                      <a:pt x="28995" y="175931"/>
                      <a:pt x="29947" y="170216"/>
                    </a:cubicBezTo>
                    <a:cubicBezTo>
                      <a:pt x="27090" y="169263"/>
                      <a:pt x="28042" y="165453"/>
                      <a:pt x="29947" y="161643"/>
                    </a:cubicBezTo>
                    <a:cubicBezTo>
                      <a:pt x="31852" y="157833"/>
                      <a:pt x="34710" y="154976"/>
                      <a:pt x="36615" y="150213"/>
                    </a:cubicBezTo>
                    <a:cubicBezTo>
                      <a:pt x="37567" y="147356"/>
                      <a:pt x="36615" y="144498"/>
                      <a:pt x="36615" y="141641"/>
                    </a:cubicBezTo>
                    <a:cubicBezTo>
                      <a:pt x="38520" y="135926"/>
                      <a:pt x="40424" y="130211"/>
                      <a:pt x="42330" y="124496"/>
                    </a:cubicBezTo>
                    <a:cubicBezTo>
                      <a:pt x="43282" y="120686"/>
                      <a:pt x="44235" y="116876"/>
                      <a:pt x="46140" y="113066"/>
                    </a:cubicBezTo>
                    <a:cubicBezTo>
                      <a:pt x="48997" y="107351"/>
                      <a:pt x="50902" y="101636"/>
                      <a:pt x="48997" y="94016"/>
                    </a:cubicBezTo>
                    <a:cubicBezTo>
                      <a:pt x="48045" y="92111"/>
                      <a:pt x="49949" y="90206"/>
                      <a:pt x="50902" y="87348"/>
                    </a:cubicBezTo>
                    <a:cubicBezTo>
                      <a:pt x="58522" y="90206"/>
                      <a:pt x="62332" y="95921"/>
                      <a:pt x="65190" y="102588"/>
                    </a:cubicBezTo>
                    <a:cubicBezTo>
                      <a:pt x="66142" y="104493"/>
                      <a:pt x="68999" y="106398"/>
                      <a:pt x="70905" y="108303"/>
                    </a:cubicBezTo>
                    <a:cubicBezTo>
                      <a:pt x="75667" y="113066"/>
                      <a:pt x="81382" y="116876"/>
                      <a:pt x="86145" y="121638"/>
                    </a:cubicBezTo>
                    <a:cubicBezTo>
                      <a:pt x="88049" y="123543"/>
                      <a:pt x="88049" y="129258"/>
                      <a:pt x="86145" y="131163"/>
                    </a:cubicBezTo>
                    <a:cubicBezTo>
                      <a:pt x="77572" y="139736"/>
                      <a:pt x="80430" y="151166"/>
                      <a:pt x="79477" y="160691"/>
                    </a:cubicBezTo>
                    <a:cubicBezTo>
                      <a:pt x="78524" y="176883"/>
                      <a:pt x="78524" y="192123"/>
                      <a:pt x="76620" y="208316"/>
                    </a:cubicBezTo>
                    <a:cubicBezTo>
                      <a:pt x="76620" y="212126"/>
                      <a:pt x="73762" y="216888"/>
                      <a:pt x="71857" y="220698"/>
                    </a:cubicBezTo>
                    <a:cubicBezTo>
                      <a:pt x="72810" y="220698"/>
                      <a:pt x="72810" y="220698"/>
                      <a:pt x="73762" y="220698"/>
                    </a:cubicBezTo>
                    <a:cubicBezTo>
                      <a:pt x="74715" y="224508"/>
                      <a:pt x="75667" y="227366"/>
                      <a:pt x="76620" y="232128"/>
                    </a:cubicBezTo>
                    <a:cubicBezTo>
                      <a:pt x="81382" y="231176"/>
                      <a:pt x="88049" y="230223"/>
                      <a:pt x="92812" y="227366"/>
                    </a:cubicBezTo>
                    <a:cubicBezTo>
                      <a:pt x="102337" y="221651"/>
                      <a:pt x="111862" y="215936"/>
                      <a:pt x="121387" y="209268"/>
                    </a:cubicBezTo>
                    <a:cubicBezTo>
                      <a:pt x="124245" y="207363"/>
                      <a:pt x="126149" y="204506"/>
                      <a:pt x="121387" y="201648"/>
                    </a:cubicBezTo>
                    <a:cubicBezTo>
                      <a:pt x="116624" y="198791"/>
                      <a:pt x="111862" y="194028"/>
                      <a:pt x="108052" y="190218"/>
                    </a:cubicBezTo>
                    <a:cubicBezTo>
                      <a:pt x="100432" y="181646"/>
                      <a:pt x="100432" y="178788"/>
                      <a:pt x="105195" y="169263"/>
                    </a:cubicBezTo>
                    <a:cubicBezTo>
                      <a:pt x="107099" y="165453"/>
                      <a:pt x="108052" y="161643"/>
                      <a:pt x="109005" y="157833"/>
                    </a:cubicBezTo>
                    <a:cubicBezTo>
                      <a:pt x="110910" y="152118"/>
                      <a:pt x="113767" y="145451"/>
                      <a:pt x="114720" y="139736"/>
                    </a:cubicBezTo>
                    <a:cubicBezTo>
                      <a:pt x="115672" y="135926"/>
                      <a:pt x="116624" y="132116"/>
                      <a:pt x="116624" y="128306"/>
                    </a:cubicBezTo>
                    <a:cubicBezTo>
                      <a:pt x="117577" y="121638"/>
                      <a:pt x="118530" y="114018"/>
                      <a:pt x="119482" y="107351"/>
                    </a:cubicBezTo>
                    <a:cubicBezTo>
                      <a:pt x="120435" y="101636"/>
                      <a:pt x="120435" y="97826"/>
                      <a:pt x="112815" y="97826"/>
                    </a:cubicBezTo>
                    <a:cubicBezTo>
                      <a:pt x="111862" y="97826"/>
                      <a:pt x="111862" y="97826"/>
                      <a:pt x="110910" y="96873"/>
                    </a:cubicBezTo>
                    <a:cubicBezTo>
                      <a:pt x="107099" y="93063"/>
                      <a:pt x="103290" y="88301"/>
                      <a:pt x="98527" y="83538"/>
                    </a:cubicBezTo>
                    <a:cubicBezTo>
                      <a:pt x="101385" y="81633"/>
                      <a:pt x="104242" y="79728"/>
                      <a:pt x="107099" y="77823"/>
                    </a:cubicBezTo>
                    <a:cubicBezTo>
                      <a:pt x="111862" y="74966"/>
                      <a:pt x="117577" y="73061"/>
                      <a:pt x="122340" y="70203"/>
                    </a:cubicBezTo>
                    <a:cubicBezTo>
                      <a:pt x="137580" y="61631"/>
                      <a:pt x="151867" y="52106"/>
                      <a:pt x="167107" y="43533"/>
                    </a:cubicBezTo>
                    <a:cubicBezTo>
                      <a:pt x="174727" y="39723"/>
                      <a:pt x="181395" y="34961"/>
                      <a:pt x="189015" y="31151"/>
                    </a:cubicBezTo>
                    <a:cubicBezTo>
                      <a:pt x="199492" y="25436"/>
                      <a:pt x="209970" y="30198"/>
                      <a:pt x="220447" y="34008"/>
                    </a:cubicBezTo>
                    <a:cubicBezTo>
                      <a:pt x="226162" y="36866"/>
                      <a:pt x="232830" y="39723"/>
                      <a:pt x="238545" y="41628"/>
                    </a:cubicBezTo>
                    <a:cubicBezTo>
                      <a:pt x="240450" y="42581"/>
                      <a:pt x="242355" y="42581"/>
                      <a:pt x="243307" y="43533"/>
                    </a:cubicBezTo>
                    <a:cubicBezTo>
                      <a:pt x="249975" y="53058"/>
                      <a:pt x="259500" y="53058"/>
                      <a:pt x="269025" y="54011"/>
                    </a:cubicBezTo>
                    <a:cubicBezTo>
                      <a:pt x="272835" y="54011"/>
                      <a:pt x="277597" y="51153"/>
                      <a:pt x="279502" y="48296"/>
                    </a:cubicBezTo>
                    <a:cubicBezTo>
                      <a:pt x="281407" y="45438"/>
                      <a:pt x="281407" y="41628"/>
                      <a:pt x="281407" y="37818"/>
                    </a:cubicBezTo>
                    <a:cubicBezTo>
                      <a:pt x="281407" y="35913"/>
                      <a:pt x="280455" y="33056"/>
                      <a:pt x="278550" y="31151"/>
                    </a:cubicBezTo>
                    <a:cubicBezTo>
                      <a:pt x="276645" y="27341"/>
                      <a:pt x="276645" y="27341"/>
                      <a:pt x="281407" y="26388"/>
                    </a:cubicBezTo>
                    <a:cubicBezTo>
                      <a:pt x="287122" y="25436"/>
                      <a:pt x="293790" y="23531"/>
                      <a:pt x="298552" y="19721"/>
                    </a:cubicBezTo>
                    <a:cubicBezTo>
                      <a:pt x="311887" y="8291"/>
                      <a:pt x="328080" y="4481"/>
                      <a:pt x="344272" y="671"/>
                    </a:cubicBezTo>
                    <a:cubicBezTo>
                      <a:pt x="351892" y="-1234"/>
                      <a:pt x="359512" y="1623"/>
                      <a:pt x="367132" y="671"/>
                    </a:cubicBezTo>
                    <a:cubicBezTo>
                      <a:pt x="369037" y="671"/>
                      <a:pt x="371895" y="4481"/>
                      <a:pt x="372847" y="7338"/>
                    </a:cubicBezTo>
                    <a:cubicBezTo>
                      <a:pt x="373800" y="14958"/>
                      <a:pt x="374752" y="23531"/>
                      <a:pt x="375705" y="32103"/>
                    </a:cubicBezTo>
                    <a:cubicBezTo>
                      <a:pt x="376657" y="36866"/>
                      <a:pt x="377610" y="40676"/>
                      <a:pt x="384277" y="40676"/>
                    </a:cubicBezTo>
                    <a:cubicBezTo>
                      <a:pt x="394755" y="40676"/>
                      <a:pt x="404280" y="42581"/>
                      <a:pt x="414757" y="44486"/>
                    </a:cubicBezTo>
                    <a:cubicBezTo>
                      <a:pt x="418567" y="45438"/>
                      <a:pt x="422377" y="49248"/>
                      <a:pt x="425235" y="53058"/>
                    </a:cubicBezTo>
                    <a:cubicBezTo>
                      <a:pt x="428092" y="55916"/>
                      <a:pt x="430950" y="58773"/>
                      <a:pt x="429045" y="65441"/>
                    </a:cubicBezTo>
                    <a:cubicBezTo>
                      <a:pt x="427140" y="71156"/>
                      <a:pt x="424282" y="73061"/>
                      <a:pt x="419520" y="74966"/>
                    </a:cubicBezTo>
                    <a:cubicBezTo>
                      <a:pt x="411900" y="78776"/>
                      <a:pt x="405232" y="83538"/>
                      <a:pt x="397612" y="88301"/>
                    </a:cubicBezTo>
                    <a:cubicBezTo>
                      <a:pt x="394755" y="90206"/>
                      <a:pt x="390945" y="91158"/>
                      <a:pt x="388087" y="93063"/>
                    </a:cubicBezTo>
                    <a:cubicBezTo>
                      <a:pt x="380467" y="97826"/>
                      <a:pt x="373800" y="102588"/>
                      <a:pt x="366180" y="107351"/>
                    </a:cubicBezTo>
                    <a:cubicBezTo>
                      <a:pt x="365227" y="108303"/>
                      <a:pt x="364275" y="109256"/>
                      <a:pt x="363322" y="109256"/>
                    </a:cubicBezTo>
                    <a:cubicBezTo>
                      <a:pt x="354750" y="111161"/>
                      <a:pt x="347130" y="115923"/>
                      <a:pt x="339510" y="121638"/>
                    </a:cubicBezTo>
                    <a:cubicBezTo>
                      <a:pt x="334747" y="125448"/>
                      <a:pt x="329032" y="126401"/>
                      <a:pt x="324270" y="128306"/>
                    </a:cubicBezTo>
                    <a:cubicBezTo>
                      <a:pt x="315697" y="130211"/>
                      <a:pt x="312840" y="136878"/>
                      <a:pt x="309030" y="143546"/>
                    </a:cubicBezTo>
                    <a:cubicBezTo>
                      <a:pt x="307125" y="146403"/>
                      <a:pt x="306172" y="149261"/>
                      <a:pt x="304267" y="154023"/>
                    </a:cubicBezTo>
                    <a:cubicBezTo>
                      <a:pt x="308077" y="153071"/>
                      <a:pt x="310935" y="153071"/>
                      <a:pt x="313792" y="152118"/>
                    </a:cubicBezTo>
                    <a:cubicBezTo>
                      <a:pt x="321412" y="149261"/>
                      <a:pt x="329985" y="145451"/>
                      <a:pt x="337605" y="142593"/>
                    </a:cubicBezTo>
                    <a:cubicBezTo>
                      <a:pt x="346177" y="139736"/>
                      <a:pt x="354750" y="136878"/>
                      <a:pt x="364275" y="134973"/>
                    </a:cubicBezTo>
                    <a:cubicBezTo>
                      <a:pt x="373800" y="133068"/>
                      <a:pt x="383325" y="133068"/>
                      <a:pt x="393802" y="133068"/>
                    </a:cubicBezTo>
                    <a:cubicBezTo>
                      <a:pt x="401422" y="134021"/>
                      <a:pt x="406185" y="139736"/>
                      <a:pt x="407137" y="147356"/>
                    </a:cubicBezTo>
                    <a:cubicBezTo>
                      <a:pt x="408090" y="154023"/>
                      <a:pt x="408090" y="161643"/>
                      <a:pt x="400470" y="166406"/>
                    </a:cubicBezTo>
                    <a:cubicBezTo>
                      <a:pt x="390945" y="172121"/>
                      <a:pt x="387135" y="182598"/>
                      <a:pt x="386182" y="193076"/>
                    </a:cubicBezTo>
                    <a:cubicBezTo>
                      <a:pt x="385230" y="197838"/>
                      <a:pt x="389992" y="198791"/>
                      <a:pt x="393802" y="198791"/>
                    </a:cubicBezTo>
                    <a:cubicBezTo>
                      <a:pt x="400470" y="198791"/>
                      <a:pt x="407137" y="199743"/>
                      <a:pt x="413805" y="199743"/>
                    </a:cubicBezTo>
                    <a:cubicBezTo>
                      <a:pt x="426187" y="200696"/>
                      <a:pt x="439522" y="200696"/>
                      <a:pt x="451905" y="203553"/>
                    </a:cubicBezTo>
                    <a:cubicBezTo>
                      <a:pt x="460477" y="205458"/>
                      <a:pt x="469050" y="209268"/>
                      <a:pt x="475717" y="214983"/>
                    </a:cubicBezTo>
                    <a:cubicBezTo>
                      <a:pt x="480480" y="218793"/>
                      <a:pt x="485242" y="224508"/>
                      <a:pt x="484290" y="232128"/>
                    </a:cubicBezTo>
                    <a:cubicBezTo>
                      <a:pt x="484290" y="233081"/>
                      <a:pt x="483337" y="235938"/>
                      <a:pt x="482385" y="235938"/>
                    </a:cubicBezTo>
                    <a:cubicBezTo>
                      <a:pt x="473812" y="236891"/>
                      <a:pt x="464287" y="236891"/>
                      <a:pt x="455715" y="237843"/>
                    </a:cubicBezTo>
                    <a:cubicBezTo>
                      <a:pt x="447142" y="238796"/>
                      <a:pt x="438570" y="239748"/>
                      <a:pt x="429045" y="240701"/>
                    </a:cubicBezTo>
                    <a:cubicBezTo>
                      <a:pt x="425235" y="240701"/>
                      <a:pt x="420472" y="241653"/>
                      <a:pt x="416662" y="241653"/>
                    </a:cubicBezTo>
                    <a:cubicBezTo>
                      <a:pt x="412852" y="241653"/>
                      <a:pt x="409995" y="240701"/>
                      <a:pt x="405232" y="239748"/>
                    </a:cubicBezTo>
                    <a:cubicBezTo>
                      <a:pt x="407137" y="237843"/>
                      <a:pt x="409042" y="235938"/>
                      <a:pt x="410947" y="234033"/>
                    </a:cubicBezTo>
                    <a:cubicBezTo>
                      <a:pt x="406185" y="233081"/>
                      <a:pt x="401422" y="232128"/>
                      <a:pt x="397612" y="232128"/>
                    </a:cubicBezTo>
                    <a:cubicBezTo>
                      <a:pt x="386182" y="232128"/>
                      <a:pt x="373800" y="228318"/>
                      <a:pt x="362370" y="232128"/>
                    </a:cubicBezTo>
                    <a:cubicBezTo>
                      <a:pt x="358560" y="233081"/>
                      <a:pt x="355702" y="234986"/>
                      <a:pt x="352845" y="236891"/>
                    </a:cubicBezTo>
                    <a:cubicBezTo>
                      <a:pt x="344272" y="243558"/>
                      <a:pt x="334747" y="250226"/>
                      <a:pt x="325222" y="255941"/>
                    </a:cubicBezTo>
                    <a:cubicBezTo>
                      <a:pt x="320460" y="258798"/>
                      <a:pt x="314745" y="262608"/>
                      <a:pt x="309030" y="263561"/>
                    </a:cubicBezTo>
                    <a:cubicBezTo>
                      <a:pt x="295695" y="264513"/>
                      <a:pt x="283312" y="270228"/>
                      <a:pt x="269977" y="273086"/>
                    </a:cubicBezTo>
                    <a:cubicBezTo>
                      <a:pt x="258547" y="275943"/>
                      <a:pt x="246165" y="274991"/>
                      <a:pt x="234735" y="275943"/>
                    </a:cubicBezTo>
                    <a:cubicBezTo>
                      <a:pt x="224257" y="276896"/>
                      <a:pt x="214732" y="280706"/>
                      <a:pt x="207112" y="289278"/>
                    </a:cubicBezTo>
                    <a:cubicBezTo>
                      <a:pt x="201397" y="295946"/>
                      <a:pt x="194730" y="300708"/>
                      <a:pt x="188062" y="307376"/>
                    </a:cubicBezTo>
                    <a:cubicBezTo>
                      <a:pt x="186157" y="309281"/>
                      <a:pt x="185205" y="311186"/>
                      <a:pt x="184252" y="314043"/>
                    </a:cubicBezTo>
                    <a:cubicBezTo>
                      <a:pt x="186157" y="314043"/>
                      <a:pt x="189015" y="314996"/>
                      <a:pt x="190920" y="314996"/>
                    </a:cubicBezTo>
                    <a:cubicBezTo>
                      <a:pt x="202350" y="312138"/>
                      <a:pt x="213780" y="308328"/>
                      <a:pt x="225210" y="304518"/>
                    </a:cubicBezTo>
                    <a:cubicBezTo>
                      <a:pt x="230925" y="302613"/>
                      <a:pt x="236640" y="301661"/>
                      <a:pt x="242355" y="299756"/>
                    </a:cubicBezTo>
                    <a:cubicBezTo>
                      <a:pt x="257595" y="294993"/>
                      <a:pt x="272835" y="290231"/>
                      <a:pt x="289027" y="285468"/>
                    </a:cubicBezTo>
                    <a:cubicBezTo>
                      <a:pt x="297600" y="283563"/>
                      <a:pt x="305220" y="277848"/>
                      <a:pt x="313792" y="280706"/>
                    </a:cubicBezTo>
                    <a:cubicBezTo>
                      <a:pt x="319507" y="282611"/>
                      <a:pt x="326175" y="282611"/>
                      <a:pt x="331890" y="286421"/>
                    </a:cubicBezTo>
                    <a:cubicBezTo>
                      <a:pt x="336652" y="289278"/>
                      <a:pt x="340462" y="294993"/>
                      <a:pt x="344272" y="297851"/>
                    </a:cubicBezTo>
                    <a:cubicBezTo>
                      <a:pt x="342367" y="302613"/>
                      <a:pt x="340462" y="306423"/>
                      <a:pt x="338557" y="310233"/>
                    </a:cubicBezTo>
                    <a:cubicBezTo>
                      <a:pt x="337605" y="312138"/>
                      <a:pt x="334747" y="313091"/>
                      <a:pt x="332842" y="314043"/>
                    </a:cubicBezTo>
                    <a:cubicBezTo>
                      <a:pt x="320460" y="316901"/>
                      <a:pt x="308077" y="319758"/>
                      <a:pt x="297600" y="322616"/>
                    </a:cubicBezTo>
                    <a:cubicBezTo>
                      <a:pt x="298552" y="327378"/>
                      <a:pt x="297600" y="332141"/>
                      <a:pt x="299505" y="335951"/>
                    </a:cubicBezTo>
                    <a:cubicBezTo>
                      <a:pt x="302362" y="340713"/>
                      <a:pt x="306172" y="343571"/>
                      <a:pt x="309982" y="347381"/>
                    </a:cubicBezTo>
                    <a:cubicBezTo>
                      <a:pt x="310935" y="348333"/>
                      <a:pt x="313792" y="348333"/>
                      <a:pt x="315697" y="348333"/>
                    </a:cubicBezTo>
                    <a:cubicBezTo>
                      <a:pt x="316650" y="347381"/>
                      <a:pt x="317602" y="345476"/>
                      <a:pt x="319507" y="344523"/>
                    </a:cubicBezTo>
                    <a:cubicBezTo>
                      <a:pt x="320460" y="343571"/>
                      <a:pt x="323317" y="342618"/>
                      <a:pt x="323317" y="342618"/>
                    </a:cubicBezTo>
                    <a:cubicBezTo>
                      <a:pt x="331890" y="350238"/>
                      <a:pt x="342367" y="345476"/>
                      <a:pt x="351892" y="344523"/>
                    </a:cubicBezTo>
                    <a:cubicBezTo>
                      <a:pt x="360465" y="342618"/>
                      <a:pt x="367132" y="346428"/>
                      <a:pt x="374752" y="347381"/>
                    </a:cubicBezTo>
                    <a:cubicBezTo>
                      <a:pt x="375705" y="347381"/>
                      <a:pt x="376657" y="349286"/>
                      <a:pt x="377610" y="350238"/>
                    </a:cubicBezTo>
                    <a:cubicBezTo>
                      <a:pt x="380467" y="353096"/>
                      <a:pt x="383325" y="356906"/>
                      <a:pt x="386182" y="356906"/>
                    </a:cubicBezTo>
                    <a:cubicBezTo>
                      <a:pt x="393802" y="357858"/>
                      <a:pt x="394755" y="365478"/>
                      <a:pt x="399517" y="368336"/>
                    </a:cubicBezTo>
                    <a:cubicBezTo>
                      <a:pt x="401422" y="370241"/>
                      <a:pt x="403327" y="373098"/>
                      <a:pt x="405232" y="375956"/>
                    </a:cubicBezTo>
                    <a:cubicBezTo>
                      <a:pt x="405232" y="376908"/>
                      <a:pt x="404280" y="378813"/>
                      <a:pt x="404280" y="379766"/>
                    </a:cubicBezTo>
                    <a:cubicBezTo>
                      <a:pt x="407137" y="394053"/>
                      <a:pt x="401422" y="407388"/>
                      <a:pt x="397612" y="419771"/>
                    </a:cubicBezTo>
                    <a:cubicBezTo>
                      <a:pt x="393802" y="432153"/>
                      <a:pt x="395707" y="443583"/>
                      <a:pt x="392850" y="455966"/>
                    </a:cubicBezTo>
                    <a:cubicBezTo>
                      <a:pt x="391897" y="459776"/>
                      <a:pt x="392850" y="463586"/>
                      <a:pt x="392850" y="467396"/>
                    </a:cubicBezTo>
                    <a:cubicBezTo>
                      <a:pt x="391897" y="467396"/>
                      <a:pt x="391897" y="467396"/>
                      <a:pt x="390945" y="467396"/>
                    </a:cubicBezTo>
                    <a:cubicBezTo>
                      <a:pt x="391897" y="468348"/>
                      <a:pt x="392850" y="469301"/>
                      <a:pt x="394755" y="470253"/>
                    </a:cubicBezTo>
                    <a:cubicBezTo>
                      <a:pt x="392850" y="471206"/>
                      <a:pt x="390945" y="472158"/>
                      <a:pt x="389040" y="473111"/>
                    </a:cubicBezTo>
                    <a:cubicBezTo>
                      <a:pt x="389992" y="475016"/>
                      <a:pt x="390945" y="475968"/>
                      <a:pt x="391897" y="475968"/>
                    </a:cubicBezTo>
                    <a:cubicBezTo>
                      <a:pt x="390945" y="478826"/>
                      <a:pt x="389040" y="481683"/>
                      <a:pt x="389040" y="483588"/>
                    </a:cubicBezTo>
                    <a:cubicBezTo>
                      <a:pt x="391897" y="496923"/>
                      <a:pt x="385230" y="510258"/>
                      <a:pt x="384277" y="522641"/>
                    </a:cubicBezTo>
                    <a:cubicBezTo>
                      <a:pt x="382372" y="539786"/>
                      <a:pt x="376657" y="555026"/>
                      <a:pt x="370942" y="570266"/>
                    </a:cubicBezTo>
                    <a:cubicBezTo>
                      <a:pt x="369037" y="575028"/>
                      <a:pt x="368085" y="580743"/>
                      <a:pt x="365227" y="585506"/>
                    </a:cubicBezTo>
                    <a:cubicBezTo>
                      <a:pt x="362370" y="591221"/>
                      <a:pt x="358560" y="597888"/>
                      <a:pt x="352845" y="599793"/>
                    </a:cubicBezTo>
                    <a:cubicBezTo>
                      <a:pt x="346177" y="601698"/>
                      <a:pt x="337605" y="606461"/>
                      <a:pt x="329985" y="595983"/>
                    </a:cubicBezTo>
                    <a:cubicBezTo>
                      <a:pt x="327127" y="592173"/>
                      <a:pt x="318555" y="590268"/>
                      <a:pt x="311887" y="590268"/>
                    </a:cubicBezTo>
                    <a:cubicBezTo>
                      <a:pt x="301410" y="590268"/>
                      <a:pt x="290932" y="587411"/>
                      <a:pt x="282360" y="581696"/>
                    </a:cubicBezTo>
                    <a:cubicBezTo>
                      <a:pt x="270930" y="575028"/>
                      <a:pt x="261405" y="565503"/>
                      <a:pt x="250927" y="557883"/>
                    </a:cubicBezTo>
                    <a:cubicBezTo>
                      <a:pt x="249975" y="556931"/>
                      <a:pt x="248070" y="556931"/>
                      <a:pt x="246165" y="555978"/>
                    </a:cubicBezTo>
                    <a:cubicBezTo>
                      <a:pt x="240450" y="552168"/>
                      <a:pt x="233782" y="548358"/>
                      <a:pt x="229020" y="543596"/>
                    </a:cubicBezTo>
                    <a:cubicBezTo>
                      <a:pt x="224257" y="538833"/>
                      <a:pt x="219495" y="537881"/>
                      <a:pt x="212827" y="538833"/>
                    </a:cubicBezTo>
                    <a:cubicBezTo>
                      <a:pt x="207112" y="539786"/>
                      <a:pt x="205207" y="537881"/>
                      <a:pt x="206160" y="532166"/>
                    </a:cubicBezTo>
                    <a:cubicBezTo>
                      <a:pt x="205207" y="526451"/>
                      <a:pt x="205207" y="523593"/>
                      <a:pt x="205207" y="521688"/>
                    </a:cubicBezTo>
                    <a:close/>
                    <a:moveTo>
                      <a:pt x="185205" y="221651"/>
                    </a:moveTo>
                    <a:cubicBezTo>
                      <a:pt x="190920" y="223556"/>
                      <a:pt x="194730" y="225461"/>
                      <a:pt x="198540" y="227366"/>
                    </a:cubicBezTo>
                    <a:cubicBezTo>
                      <a:pt x="203302" y="229271"/>
                      <a:pt x="208065" y="229271"/>
                      <a:pt x="212827" y="231176"/>
                    </a:cubicBezTo>
                    <a:cubicBezTo>
                      <a:pt x="216637" y="232128"/>
                      <a:pt x="218542" y="234986"/>
                      <a:pt x="222352" y="237843"/>
                    </a:cubicBezTo>
                    <a:cubicBezTo>
                      <a:pt x="226162" y="240701"/>
                      <a:pt x="229972" y="244511"/>
                      <a:pt x="234735" y="247368"/>
                    </a:cubicBezTo>
                    <a:cubicBezTo>
                      <a:pt x="237592" y="249273"/>
                      <a:pt x="240450" y="251178"/>
                      <a:pt x="243307" y="250226"/>
                    </a:cubicBezTo>
                    <a:cubicBezTo>
                      <a:pt x="251880" y="248321"/>
                      <a:pt x="260452" y="246416"/>
                      <a:pt x="269025" y="243558"/>
                    </a:cubicBezTo>
                    <a:cubicBezTo>
                      <a:pt x="279502" y="239748"/>
                      <a:pt x="289027" y="234986"/>
                      <a:pt x="299505" y="230223"/>
                    </a:cubicBezTo>
                    <a:cubicBezTo>
                      <a:pt x="301410" y="229271"/>
                      <a:pt x="304267" y="226413"/>
                      <a:pt x="304267" y="225461"/>
                    </a:cubicBezTo>
                    <a:cubicBezTo>
                      <a:pt x="303315" y="223556"/>
                      <a:pt x="301410" y="219746"/>
                      <a:pt x="299505" y="219746"/>
                    </a:cubicBezTo>
                    <a:cubicBezTo>
                      <a:pt x="292837" y="218793"/>
                      <a:pt x="286170" y="217841"/>
                      <a:pt x="280455" y="217841"/>
                    </a:cubicBezTo>
                    <a:cubicBezTo>
                      <a:pt x="275692" y="217841"/>
                      <a:pt x="270930" y="217841"/>
                      <a:pt x="266167" y="218793"/>
                    </a:cubicBezTo>
                    <a:cubicBezTo>
                      <a:pt x="265215" y="217841"/>
                      <a:pt x="265215" y="217841"/>
                      <a:pt x="264262" y="216888"/>
                    </a:cubicBezTo>
                    <a:cubicBezTo>
                      <a:pt x="268072" y="209268"/>
                      <a:pt x="270930" y="202601"/>
                      <a:pt x="274740" y="194981"/>
                    </a:cubicBezTo>
                    <a:cubicBezTo>
                      <a:pt x="273787" y="193076"/>
                      <a:pt x="272835" y="191171"/>
                      <a:pt x="272835" y="189266"/>
                    </a:cubicBezTo>
                    <a:cubicBezTo>
                      <a:pt x="271882" y="176883"/>
                      <a:pt x="269977" y="164501"/>
                      <a:pt x="269977" y="152118"/>
                    </a:cubicBezTo>
                    <a:cubicBezTo>
                      <a:pt x="269977" y="145451"/>
                      <a:pt x="270930" y="137831"/>
                      <a:pt x="269977" y="131163"/>
                    </a:cubicBezTo>
                    <a:cubicBezTo>
                      <a:pt x="269025" y="122591"/>
                      <a:pt x="265215" y="114018"/>
                      <a:pt x="263310" y="105446"/>
                    </a:cubicBezTo>
                    <a:cubicBezTo>
                      <a:pt x="256642" y="86396"/>
                      <a:pt x="243307" y="74013"/>
                      <a:pt x="221400" y="75918"/>
                    </a:cubicBezTo>
                    <a:cubicBezTo>
                      <a:pt x="217590" y="75918"/>
                      <a:pt x="213780" y="76871"/>
                      <a:pt x="209970" y="76871"/>
                    </a:cubicBezTo>
                    <a:cubicBezTo>
                      <a:pt x="209970" y="80681"/>
                      <a:pt x="210922" y="83538"/>
                      <a:pt x="209970" y="84491"/>
                    </a:cubicBezTo>
                    <a:cubicBezTo>
                      <a:pt x="205207" y="88301"/>
                      <a:pt x="201397" y="92111"/>
                      <a:pt x="195682" y="93063"/>
                    </a:cubicBezTo>
                    <a:cubicBezTo>
                      <a:pt x="188062" y="95921"/>
                      <a:pt x="179490" y="96873"/>
                      <a:pt x="170917" y="97826"/>
                    </a:cubicBezTo>
                    <a:cubicBezTo>
                      <a:pt x="169012" y="97826"/>
                      <a:pt x="168060" y="97826"/>
                      <a:pt x="166155" y="97826"/>
                    </a:cubicBezTo>
                    <a:cubicBezTo>
                      <a:pt x="159487" y="95921"/>
                      <a:pt x="154725" y="97826"/>
                      <a:pt x="150915" y="102588"/>
                    </a:cubicBezTo>
                    <a:cubicBezTo>
                      <a:pt x="148057" y="105446"/>
                      <a:pt x="145200" y="109256"/>
                      <a:pt x="144247" y="113066"/>
                    </a:cubicBezTo>
                    <a:cubicBezTo>
                      <a:pt x="143295" y="117828"/>
                      <a:pt x="145200" y="122591"/>
                      <a:pt x="145200" y="128306"/>
                    </a:cubicBezTo>
                    <a:cubicBezTo>
                      <a:pt x="145200" y="129258"/>
                      <a:pt x="145200" y="130211"/>
                      <a:pt x="146152" y="130211"/>
                    </a:cubicBezTo>
                    <a:cubicBezTo>
                      <a:pt x="147105" y="132116"/>
                      <a:pt x="148057" y="134021"/>
                      <a:pt x="149010" y="135926"/>
                    </a:cubicBezTo>
                    <a:cubicBezTo>
                      <a:pt x="150915" y="135926"/>
                      <a:pt x="153772" y="135926"/>
                      <a:pt x="156630" y="135926"/>
                    </a:cubicBezTo>
                    <a:cubicBezTo>
                      <a:pt x="158535" y="135926"/>
                      <a:pt x="160440" y="134973"/>
                      <a:pt x="162345" y="134973"/>
                    </a:cubicBezTo>
                    <a:cubicBezTo>
                      <a:pt x="162345" y="136878"/>
                      <a:pt x="162345" y="138783"/>
                      <a:pt x="162345" y="141641"/>
                    </a:cubicBezTo>
                    <a:cubicBezTo>
                      <a:pt x="164250" y="140688"/>
                      <a:pt x="167107" y="137831"/>
                      <a:pt x="169965" y="138783"/>
                    </a:cubicBezTo>
                    <a:cubicBezTo>
                      <a:pt x="180442" y="138783"/>
                      <a:pt x="190920" y="139736"/>
                      <a:pt x="201397" y="140688"/>
                    </a:cubicBezTo>
                    <a:cubicBezTo>
                      <a:pt x="205207" y="140688"/>
                      <a:pt x="209017" y="142593"/>
                      <a:pt x="212827" y="144498"/>
                    </a:cubicBezTo>
                    <a:cubicBezTo>
                      <a:pt x="216637" y="146403"/>
                      <a:pt x="219495" y="148308"/>
                      <a:pt x="223305" y="151166"/>
                    </a:cubicBezTo>
                    <a:cubicBezTo>
                      <a:pt x="229020" y="155928"/>
                      <a:pt x="233782" y="161643"/>
                      <a:pt x="238545" y="166406"/>
                    </a:cubicBezTo>
                    <a:cubicBezTo>
                      <a:pt x="239497" y="167358"/>
                      <a:pt x="241402" y="169263"/>
                      <a:pt x="242355" y="170216"/>
                    </a:cubicBezTo>
                    <a:cubicBezTo>
                      <a:pt x="245212" y="178788"/>
                      <a:pt x="245212" y="179741"/>
                      <a:pt x="237592" y="185456"/>
                    </a:cubicBezTo>
                    <a:cubicBezTo>
                      <a:pt x="233782" y="188313"/>
                      <a:pt x="230925" y="191171"/>
                      <a:pt x="228067" y="194981"/>
                    </a:cubicBezTo>
                    <a:cubicBezTo>
                      <a:pt x="226162" y="196886"/>
                      <a:pt x="225210" y="200696"/>
                      <a:pt x="223305" y="201648"/>
                    </a:cubicBezTo>
                    <a:cubicBezTo>
                      <a:pt x="219495" y="203553"/>
                      <a:pt x="215685" y="204506"/>
                      <a:pt x="211875" y="206411"/>
                    </a:cubicBezTo>
                    <a:cubicBezTo>
                      <a:pt x="201397" y="211173"/>
                      <a:pt x="194730" y="215936"/>
                      <a:pt x="185205" y="221651"/>
                    </a:cubicBezTo>
                    <a:close/>
                    <a:moveTo>
                      <a:pt x="251880" y="523593"/>
                    </a:moveTo>
                    <a:cubicBezTo>
                      <a:pt x="251880" y="524546"/>
                      <a:pt x="251880" y="524546"/>
                      <a:pt x="251880" y="525498"/>
                    </a:cubicBezTo>
                    <a:cubicBezTo>
                      <a:pt x="252832" y="526451"/>
                      <a:pt x="253785" y="527403"/>
                      <a:pt x="255690" y="528356"/>
                    </a:cubicBezTo>
                    <a:cubicBezTo>
                      <a:pt x="259500" y="530261"/>
                      <a:pt x="262357" y="531213"/>
                      <a:pt x="266167" y="533118"/>
                    </a:cubicBezTo>
                    <a:cubicBezTo>
                      <a:pt x="269025" y="534071"/>
                      <a:pt x="270930" y="535976"/>
                      <a:pt x="273787" y="536928"/>
                    </a:cubicBezTo>
                    <a:cubicBezTo>
                      <a:pt x="284265" y="539786"/>
                      <a:pt x="294742" y="543596"/>
                      <a:pt x="306172" y="543596"/>
                    </a:cubicBezTo>
                    <a:cubicBezTo>
                      <a:pt x="315697" y="542643"/>
                      <a:pt x="325222" y="537881"/>
                      <a:pt x="327127" y="529308"/>
                    </a:cubicBezTo>
                    <a:cubicBezTo>
                      <a:pt x="329032" y="521688"/>
                      <a:pt x="329985" y="514068"/>
                      <a:pt x="330937" y="506448"/>
                    </a:cubicBezTo>
                    <a:cubicBezTo>
                      <a:pt x="333795" y="486446"/>
                      <a:pt x="336652" y="466443"/>
                      <a:pt x="338557" y="445488"/>
                    </a:cubicBezTo>
                    <a:cubicBezTo>
                      <a:pt x="340462" y="423581"/>
                      <a:pt x="340462" y="402626"/>
                      <a:pt x="341415" y="380718"/>
                    </a:cubicBezTo>
                    <a:cubicBezTo>
                      <a:pt x="341415" y="375956"/>
                      <a:pt x="340462" y="373098"/>
                      <a:pt x="334747" y="375003"/>
                    </a:cubicBezTo>
                    <a:cubicBezTo>
                      <a:pt x="329032" y="375956"/>
                      <a:pt x="324270" y="376908"/>
                      <a:pt x="318555" y="376908"/>
                    </a:cubicBezTo>
                    <a:cubicBezTo>
                      <a:pt x="309982" y="376908"/>
                      <a:pt x="300457" y="373098"/>
                      <a:pt x="294742" y="382623"/>
                    </a:cubicBezTo>
                    <a:cubicBezTo>
                      <a:pt x="286170" y="381671"/>
                      <a:pt x="286170" y="388338"/>
                      <a:pt x="285217" y="394053"/>
                    </a:cubicBezTo>
                    <a:cubicBezTo>
                      <a:pt x="285217" y="395958"/>
                      <a:pt x="283312" y="397863"/>
                      <a:pt x="283312" y="398816"/>
                    </a:cubicBezTo>
                    <a:cubicBezTo>
                      <a:pt x="281407" y="403578"/>
                      <a:pt x="277597" y="407388"/>
                      <a:pt x="284265" y="412151"/>
                    </a:cubicBezTo>
                    <a:cubicBezTo>
                      <a:pt x="286170" y="413103"/>
                      <a:pt x="287122" y="416913"/>
                      <a:pt x="286170" y="419771"/>
                    </a:cubicBezTo>
                    <a:cubicBezTo>
                      <a:pt x="285217" y="425486"/>
                      <a:pt x="284265" y="433106"/>
                      <a:pt x="280455" y="435963"/>
                    </a:cubicBezTo>
                    <a:cubicBezTo>
                      <a:pt x="272835" y="440726"/>
                      <a:pt x="267120" y="446441"/>
                      <a:pt x="261405" y="453108"/>
                    </a:cubicBezTo>
                    <a:cubicBezTo>
                      <a:pt x="253785" y="461681"/>
                      <a:pt x="254737" y="465491"/>
                      <a:pt x="265215" y="469301"/>
                    </a:cubicBezTo>
                    <a:cubicBezTo>
                      <a:pt x="271882" y="472158"/>
                      <a:pt x="277597" y="475016"/>
                      <a:pt x="282360" y="480731"/>
                    </a:cubicBezTo>
                    <a:cubicBezTo>
                      <a:pt x="283312" y="482636"/>
                      <a:pt x="286170" y="484541"/>
                      <a:pt x="288075" y="485493"/>
                    </a:cubicBezTo>
                    <a:cubicBezTo>
                      <a:pt x="294742" y="489303"/>
                      <a:pt x="294742" y="496923"/>
                      <a:pt x="293790" y="502638"/>
                    </a:cubicBezTo>
                    <a:cubicBezTo>
                      <a:pt x="292837" y="505496"/>
                      <a:pt x="287122" y="508353"/>
                      <a:pt x="283312" y="511211"/>
                    </a:cubicBezTo>
                    <a:cubicBezTo>
                      <a:pt x="281407" y="512163"/>
                      <a:pt x="278550" y="512163"/>
                      <a:pt x="276645" y="513116"/>
                    </a:cubicBezTo>
                    <a:cubicBezTo>
                      <a:pt x="274740" y="514068"/>
                      <a:pt x="271882" y="515021"/>
                      <a:pt x="271882" y="516926"/>
                    </a:cubicBezTo>
                    <a:cubicBezTo>
                      <a:pt x="267120" y="521688"/>
                      <a:pt x="262357" y="526451"/>
                      <a:pt x="251880" y="523593"/>
                    </a:cubicBezTo>
                    <a:close/>
                    <a:moveTo>
                      <a:pt x="98527" y="255941"/>
                    </a:moveTo>
                    <a:cubicBezTo>
                      <a:pt x="97574" y="254988"/>
                      <a:pt x="95670" y="254036"/>
                      <a:pt x="93765" y="253083"/>
                    </a:cubicBezTo>
                    <a:cubicBezTo>
                      <a:pt x="86145" y="247368"/>
                      <a:pt x="78524" y="250226"/>
                      <a:pt x="75667" y="259751"/>
                    </a:cubicBezTo>
                    <a:cubicBezTo>
                      <a:pt x="72810" y="268323"/>
                      <a:pt x="74715" y="278801"/>
                      <a:pt x="67095" y="286421"/>
                    </a:cubicBezTo>
                    <a:cubicBezTo>
                      <a:pt x="66142" y="287373"/>
                      <a:pt x="67095" y="288326"/>
                      <a:pt x="67095" y="289278"/>
                    </a:cubicBezTo>
                    <a:cubicBezTo>
                      <a:pt x="68999" y="295946"/>
                      <a:pt x="68999" y="301661"/>
                      <a:pt x="66142" y="307376"/>
                    </a:cubicBezTo>
                    <a:cubicBezTo>
                      <a:pt x="65190" y="309281"/>
                      <a:pt x="65190" y="311186"/>
                      <a:pt x="66142" y="313091"/>
                    </a:cubicBezTo>
                    <a:cubicBezTo>
                      <a:pt x="67095" y="315948"/>
                      <a:pt x="69952" y="317853"/>
                      <a:pt x="70905" y="320711"/>
                    </a:cubicBezTo>
                    <a:cubicBezTo>
                      <a:pt x="72810" y="324521"/>
                      <a:pt x="75667" y="327378"/>
                      <a:pt x="80430" y="325473"/>
                    </a:cubicBezTo>
                    <a:cubicBezTo>
                      <a:pt x="88049" y="321663"/>
                      <a:pt x="95670" y="317853"/>
                      <a:pt x="103290" y="313091"/>
                    </a:cubicBezTo>
                    <a:cubicBezTo>
                      <a:pt x="105195" y="312138"/>
                      <a:pt x="105195" y="308328"/>
                      <a:pt x="107099" y="306423"/>
                    </a:cubicBezTo>
                    <a:cubicBezTo>
                      <a:pt x="109957" y="301661"/>
                      <a:pt x="114720" y="296898"/>
                      <a:pt x="116624" y="292136"/>
                    </a:cubicBezTo>
                    <a:cubicBezTo>
                      <a:pt x="122340" y="277848"/>
                      <a:pt x="127102" y="262608"/>
                      <a:pt x="131865" y="247368"/>
                    </a:cubicBezTo>
                    <a:cubicBezTo>
                      <a:pt x="118530" y="242606"/>
                      <a:pt x="109957" y="254988"/>
                      <a:pt x="98527" y="255941"/>
                    </a:cubicBezTo>
                    <a:close/>
                    <a:moveTo>
                      <a:pt x="327127" y="39723"/>
                    </a:moveTo>
                    <a:cubicBezTo>
                      <a:pt x="326175" y="40676"/>
                      <a:pt x="325222" y="42581"/>
                      <a:pt x="323317" y="42581"/>
                    </a:cubicBezTo>
                    <a:cubicBezTo>
                      <a:pt x="313792" y="43533"/>
                      <a:pt x="304267" y="44486"/>
                      <a:pt x="295695" y="44486"/>
                    </a:cubicBezTo>
                    <a:cubicBezTo>
                      <a:pt x="291885" y="44486"/>
                      <a:pt x="289980" y="45438"/>
                      <a:pt x="287122" y="48296"/>
                    </a:cubicBezTo>
                    <a:cubicBezTo>
                      <a:pt x="279502" y="56868"/>
                      <a:pt x="288075" y="65441"/>
                      <a:pt x="295695" y="68298"/>
                    </a:cubicBezTo>
                    <a:cubicBezTo>
                      <a:pt x="301410" y="70203"/>
                      <a:pt x="305220" y="73061"/>
                      <a:pt x="307125" y="78776"/>
                    </a:cubicBezTo>
                    <a:cubicBezTo>
                      <a:pt x="309030" y="83538"/>
                      <a:pt x="309982" y="89253"/>
                      <a:pt x="310935" y="94016"/>
                    </a:cubicBezTo>
                    <a:cubicBezTo>
                      <a:pt x="313792" y="105446"/>
                      <a:pt x="314745" y="106398"/>
                      <a:pt x="326175" y="102588"/>
                    </a:cubicBezTo>
                    <a:cubicBezTo>
                      <a:pt x="337605" y="98778"/>
                      <a:pt x="342367" y="91158"/>
                      <a:pt x="338557" y="80681"/>
                    </a:cubicBezTo>
                    <a:cubicBezTo>
                      <a:pt x="335700" y="67346"/>
                      <a:pt x="331890" y="54011"/>
                      <a:pt x="327127" y="39723"/>
                    </a:cubicBezTo>
                    <a:close/>
                    <a:moveTo>
                      <a:pt x="228067" y="332141"/>
                    </a:moveTo>
                    <a:cubicBezTo>
                      <a:pt x="228067" y="332141"/>
                      <a:pt x="228067" y="332141"/>
                      <a:pt x="228067" y="332141"/>
                    </a:cubicBezTo>
                    <a:cubicBezTo>
                      <a:pt x="220447" y="332141"/>
                      <a:pt x="212827" y="333093"/>
                      <a:pt x="206160" y="334046"/>
                    </a:cubicBezTo>
                    <a:cubicBezTo>
                      <a:pt x="204255" y="334046"/>
                      <a:pt x="201397" y="335951"/>
                      <a:pt x="200445" y="337856"/>
                    </a:cubicBezTo>
                    <a:cubicBezTo>
                      <a:pt x="199492" y="338808"/>
                      <a:pt x="202350" y="341666"/>
                      <a:pt x="204255" y="343571"/>
                    </a:cubicBezTo>
                    <a:cubicBezTo>
                      <a:pt x="208065" y="348333"/>
                      <a:pt x="211875" y="352143"/>
                      <a:pt x="215685" y="355953"/>
                    </a:cubicBezTo>
                    <a:cubicBezTo>
                      <a:pt x="217590" y="357858"/>
                      <a:pt x="220447" y="359763"/>
                      <a:pt x="222352" y="358811"/>
                    </a:cubicBezTo>
                    <a:cubicBezTo>
                      <a:pt x="230925" y="357858"/>
                      <a:pt x="239497" y="356906"/>
                      <a:pt x="248070" y="355001"/>
                    </a:cubicBezTo>
                    <a:cubicBezTo>
                      <a:pt x="249975" y="355001"/>
                      <a:pt x="253785" y="353096"/>
                      <a:pt x="253785" y="352143"/>
                    </a:cubicBezTo>
                    <a:cubicBezTo>
                      <a:pt x="254737" y="345476"/>
                      <a:pt x="254737" y="339761"/>
                      <a:pt x="253785" y="333093"/>
                    </a:cubicBezTo>
                    <a:cubicBezTo>
                      <a:pt x="253785" y="331188"/>
                      <a:pt x="249975" y="328331"/>
                      <a:pt x="248070" y="328331"/>
                    </a:cubicBezTo>
                    <a:cubicBezTo>
                      <a:pt x="240450" y="331188"/>
                      <a:pt x="234735" y="332141"/>
                      <a:pt x="228067" y="332141"/>
                    </a:cubicBezTo>
                    <a:close/>
                    <a:moveTo>
                      <a:pt x="289027" y="195933"/>
                    </a:moveTo>
                    <a:cubicBezTo>
                      <a:pt x="290932" y="197838"/>
                      <a:pt x="293790" y="200696"/>
                      <a:pt x="295695" y="201648"/>
                    </a:cubicBezTo>
                    <a:cubicBezTo>
                      <a:pt x="307125" y="201648"/>
                      <a:pt x="319507" y="201648"/>
                      <a:pt x="329985" y="194981"/>
                    </a:cubicBezTo>
                    <a:cubicBezTo>
                      <a:pt x="335700" y="191171"/>
                      <a:pt x="343320" y="189266"/>
                      <a:pt x="344272" y="179741"/>
                    </a:cubicBezTo>
                    <a:cubicBezTo>
                      <a:pt x="345225" y="174978"/>
                      <a:pt x="345225" y="174026"/>
                      <a:pt x="340462" y="174978"/>
                    </a:cubicBezTo>
                    <a:cubicBezTo>
                      <a:pt x="327127" y="177836"/>
                      <a:pt x="312840" y="180693"/>
                      <a:pt x="299505" y="182598"/>
                    </a:cubicBezTo>
                    <a:cubicBezTo>
                      <a:pt x="299505" y="182598"/>
                      <a:pt x="298552" y="182598"/>
                      <a:pt x="298552" y="182598"/>
                    </a:cubicBezTo>
                    <a:cubicBezTo>
                      <a:pt x="294742" y="187361"/>
                      <a:pt x="291885" y="191171"/>
                      <a:pt x="289027" y="195933"/>
                    </a:cubicBezTo>
                    <a:close/>
                    <a:moveTo>
                      <a:pt x="249022" y="382623"/>
                    </a:moveTo>
                    <a:cubicBezTo>
                      <a:pt x="244260" y="382623"/>
                      <a:pt x="240450" y="382623"/>
                      <a:pt x="236640" y="382623"/>
                    </a:cubicBezTo>
                    <a:cubicBezTo>
                      <a:pt x="230925" y="382623"/>
                      <a:pt x="225210" y="384528"/>
                      <a:pt x="223305" y="390243"/>
                    </a:cubicBezTo>
                    <a:cubicBezTo>
                      <a:pt x="221400" y="395006"/>
                      <a:pt x="219495" y="398816"/>
                      <a:pt x="218542" y="403578"/>
                    </a:cubicBezTo>
                    <a:cubicBezTo>
                      <a:pt x="217590" y="407388"/>
                      <a:pt x="218542" y="412151"/>
                      <a:pt x="219495" y="415961"/>
                    </a:cubicBezTo>
                    <a:cubicBezTo>
                      <a:pt x="223305" y="415008"/>
                      <a:pt x="226162" y="415008"/>
                      <a:pt x="229972" y="414056"/>
                    </a:cubicBezTo>
                    <a:cubicBezTo>
                      <a:pt x="229972" y="414056"/>
                      <a:pt x="230925" y="414056"/>
                      <a:pt x="230925" y="414056"/>
                    </a:cubicBezTo>
                    <a:cubicBezTo>
                      <a:pt x="249975" y="405483"/>
                      <a:pt x="248070" y="409293"/>
                      <a:pt x="249022" y="390243"/>
                    </a:cubicBezTo>
                    <a:cubicBezTo>
                      <a:pt x="248070" y="387386"/>
                      <a:pt x="248070" y="385481"/>
                      <a:pt x="249022" y="382623"/>
                    </a:cubicBezTo>
                    <a:close/>
                    <a:moveTo>
                      <a:pt x="201397" y="264513"/>
                    </a:moveTo>
                    <a:cubicBezTo>
                      <a:pt x="201397" y="263561"/>
                      <a:pt x="201397" y="262608"/>
                      <a:pt x="201397" y="261656"/>
                    </a:cubicBezTo>
                    <a:cubicBezTo>
                      <a:pt x="192825" y="255941"/>
                      <a:pt x="184252" y="251178"/>
                      <a:pt x="175680" y="245463"/>
                    </a:cubicBezTo>
                    <a:cubicBezTo>
                      <a:pt x="166155" y="259751"/>
                      <a:pt x="162345" y="270228"/>
                      <a:pt x="165202" y="276896"/>
                    </a:cubicBezTo>
                    <a:cubicBezTo>
                      <a:pt x="170917" y="274038"/>
                      <a:pt x="176632" y="270228"/>
                      <a:pt x="182347" y="266418"/>
                    </a:cubicBezTo>
                    <a:cubicBezTo>
                      <a:pt x="182347" y="267371"/>
                      <a:pt x="182347" y="268323"/>
                      <a:pt x="182347" y="270228"/>
                    </a:cubicBezTo>
                    <a:cubicBezTo>
                      <a:pt x="189967" y="269276"/>
                      <a:pt x="195682" y="267371"/>
                      <a:pt x="201397" y="264513"/>
                    </a:cubicBezTo>
                    <a:close/>
                  </a:path>
                </a:pathLst>
              </a:custGeom>
              <a:solidFill>
                <a:srgbClr val="3E3A39"/>
              </a:solidFill>
              <a:ln w="9525"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919C1061-5A56-4330-82BC-AADB21676D95}"/>
                  </a:ext>
                </a:extLst>
              </p:cNvPr>
              <p:cNvSpPr/>
              <p:nvPr/>
            </p:nvSpPr>
            <p:spPr>
              <a:xfrm>
                <a:off x="5885286" y="1286154"/>
                <a:ext cx="396983" cy="656072"/>
              </a:xfrm>
              <a:custGeom>
                <a:avLst/>
                <a:gdLst>
                  <a:gd name="connsiteX0" fmla="*/ 269558 w 396983"/>
                  <a:gd name="connsiteY0" fmla="*/ 357226 h 656072"/>
                  <a:gd name="connsiteX1" fmla="*/ 272415 w 396983"/>
                  <a:gd name="connsiteY1" fmla="*/ 359131 h 656072"/>
                  <a:gd name="connsiteX2" fmla="*/ 298133 w 396983"/>
                  <a:gd name="connsiteY2" fmla="*/ 378181 h 656072"/>
                  <a:gd name="connsiteX3" fmla="*/ 300990 w 396983"/>
                  <a:gd name="connsiteY3" fmla="*/ 391516 h 656072"/>
                  <a:gd name="connsiteX4" fmla="*/ 298133 w 396983"/>
                  <a:gd name="connsiteY4" fmla="*/ 403898 h 656072"/>
                  <a:gd name="connsiteX5" fmla="*/ 290512 w 396983"/>
                  <a:gd name="connsiteY5" fmla="*/ 412471 h 656072"/>
                  <a:gd name="connsiteX6" fmla="*/ 275272 w 396983"/>
                  <a:gd name="connsiteY6" fmla="*/ 427711 h 656072"/>
                  <a:gd name="connsiteX7" fmla="*/ 265747 w 396983"/>
                  <a:gd name="connsiteY7" fmla="*/ 437236 h 656072"/>
                  <a:gd name="connsiteX8" fmla="*/ 230505 w 396983"/>
                  <a:gd name="connsiteY8" fmla="*/ 467716 h 656072"/>
                  <a:gd name="connsiteX9" fmla="*/ 231458 w 396983"/>
                  <a:gd name="connsiteY9" fmla="*/ 477241 h 656072"/>
                  <a:gd name="connsiteX10" fmla="*/ 235267 w 396983"/>
                  <a:gd name="connsiteY10" fmla="*/ 487718 h 656072"/>
                  <a:gd name="connsiteX11" fmla="*/ 244792 w 396983"/>
                  <a:gd name="connsiteY11" fmla="*/ 494386 h 656072"/>
                  <a:gd name="connsiteX12" fmla="*/ 276225 w 396983"/>
                  <a:gd name="connsiteY12" fmla="*/ 485813 h 656072"/>
                  <a:gd name="connsiteX13" fmla="*/ 290512 w 396983"/>
                  <a:gd name="connsiteY13" fmla="*/ 482956 h 656072"/>
                  <a:gd name="connsiteX14" fmla="*/ 315278 w 396983"/>
                  <a:gd name="connsiteY14" fmla="*/ 482003 h 656072"/>
                  <a:gd name="connsiteX15" fmla="*/ 333375 w 396983"/>
                  <a:gd name="connsiteY15" fmla="*/ 482956 h 656072"/>
                  <a:gd name="connsiteX16" fmla="*/ 352425 w 396983"/>
                  <a:gd name="connsiteY16" fmla="*/ 496291 h 656072"/>
                  <a:gd name="connsiteX17" fmla="*/ 354330 w 396983"/>
                  <a:gd name="connsiteY17" fmla="*/ 507721 h 656072"/>
                  <a:gd name="connsiteX18" fmla="*/ 358140 w 396983"/>
                  <a:gd name="connsiteY18" fmla="*/ 516293 h 656072"/>
                  <a:gd name="connsiteX19" fmla="*/ 362903 w 396983"/>
                  <a:gd name="connsiteY19" fmla="*/ 525818 h 656072"/>
                  <a:gd name="connsiteX20" fmla="*/ 353378 w 396983"/>
                  <a:gd name="connsiteY20" fmla="*/ 540106 h 656072"/>
                  <a:gd name="connsiteX21" fmla="*/ 326708 w 396983"/>
                  <a:gd name="connsiteY21" fmla="*/ 542963 h 656072"/>
                  <a:gd name="connsiteX22" fmla="*/ 317183 w 396983"/>
                  <a:gd name="connsiteY22" fmla="*/ 543916 h 656072"/>
                  <a:gd name="connsiteX23" fmla="*/ 287655 w 396983"/>
                  <a:gd name="connsiteY23" fmla="*/ 544868 h 656072"/>
                  <a:gd name="connsiteX24" fmla="*/ 273367 w 396983"/>
                  <a:gd name="connsiteY24" fmla="*/ 544868 h 656072"/>
                  <a:gd name="connsiteX25" fmla="*/ 269558 w 396983"/>
                  <a:gd name="connsiteY25" fmla="*/ 544868 h 656072"/>
                  <a:gd name="connsiteX26" fmla="*/ 262890 w 396983"/>
                  <a:gd name="connsiteY26" fmla="*/ 562966 h 656072"/>
                  <a:gd name="connsiteX27" fmla="*/ 262890 w 396983"/>
                  <a:gd name="connsiteY27" fmla="*/ 570586 h 656072"/>
                  <a:gd name="connsiteX28" fmla="*/ 261937 w 396983"/>
                  <a:gd name="connsiteY28" fmla="*/ 579158 h 656072"/>
                  <a:gd name="connsiteX29" fmla="*/ 255270 w 396983"/>
                  <a:gd name="connsiteY29" fmla="*/ 588683 h 656072"/>
                  <a:gd name="connsiteX30" fmla="*/ 254317 w 396983"/>
                  <a:gd name="connsiteY30" fmla="*/ 598208 h 656072"/>
                  <a:gd name="connsiteX31" fmla="*/ 250508 w 396983"/>
                  <a:gd name="connsiteY31" fmla="*/ 605828 h 656072"/>
                  <a:gd name="connsiteX32" fmla="*/ 246697 w 396983"/>
                  <a:gd name="connsiteY32" fmla="*/ 620116 h 656072"/>
                  <a:gd name="connsiteX33" fmla="*/ 232410 w 396983"/>
                  <a:gd name="connsiteY33" fmla="*/ 646786 h 656072"/>
                  <a:gd name="connsiteX34" fmla="*/ 223837 w 396983"/>
                  <a:gd name="connsiteY34" fmla="*/ 655358 h 656072"/>
                  <a:gd name="connsiteX35" fmla="*/ 218122 w 396983"/>
                  <a:gd name="connsiteY35" fmla="*/ 655358 h 656072"/>
                  <a:gd name="connsiteX36" fmla="*/ 199072 w 396983"/>
                  <a:gd name="connsiteY36" fmla="*/ 644881 h 656072"/>
                  <a:gd name="connsiteX37" fmla="*/ 194310 w 396983"/>
                  <a:gd name="connsiteY37" fmla="*/ 642976 h 656072"/>
                  <a:gd name="connsiteX38" fmla="*/ 181928 w 396983"/>
                  <a:gd name="connsiteY38" fmla="*/ 637261 h 656072"/>
                  <a:gd name="connsiteX39" fmla="*/ 173355 w 396983"/>
                  <a:gd name="connsiteY39" fmla="*/ 631546 h 656072"/>
                  <a:gd name="connsiteX40" fmla="*/ 148590 w 396983"/>
                  <a:gd name="connsiteY40" fmla="*/ 621068 h 656072"/>
                  <a:gd name="connsiteX41" fmla="*/ 132397 w 396983"/>
                  <a:gd name="connsiteY41" fmla="*/ 611543 h 656072"/>
                  <a:gd name="connsiteX42" fmla="*/ 130492 w 396983"/>
                  <a:gd name="connsiteY42" fmla="*/ 608686 h 656072"/>
                  <a:gd name="connsiteX43" fmla="*/ 164782 w 396983"/>
                  <a:gd name="connsiteY43" fmla="*/ 603923 h 656072"/>
                  <a:gd name="connsiteX44" fmla="*/ 190500 w 396983"/>
                  <a:gd name="connsiteY44" fmla="*/ 597256 h 656072"/>
                  <a:gd name="connsiteX45" fmla="*/ 196215 w 396983"/>
                  <a:gd name="connsiteY45" fmla="*/ 590588 h 656072"/>
                  <a:gd name="connsiteX46" fmla="*/ 205740 w 396983"/>
                  <a:gd name="connsiteY46" fmla="*/ 561061 h 656072"/>
                  <a:gd name="connsiteX47" fmla="*/ 205740 w 396983"/>
                  <a:gd name="connsiteY47" fmla="*/ 555346 h 656072"/>
                  <a:gd name="connsiteX48" fmla="*/ 200025 w 396983"/>
                  <a:gd name="connsiteY48" fmla="*/ 556298 h 656072"/>
                  <a:gd name="connsiteX49" fmla="*/ 159067 w 396983"/>
                  <a:gd name="connsiteY49" fmla="*/ 568681 h 656072"/>
                  <a:gd name="connsiteX50" fmla="*/ 126682 w 396983"/>
                  <a:gd name="connsiteY50" fmla="*/ 573443 h 656072"/>
                  <a:gd name="connsiteX51" fmla="*/ 122872 w 396983"/>
                  <a:gd name="connsiteY51" fmla="*/ 574396 h 656072"/>
                  <a:gd name="connsiteX52" fmla="*/ 108585 w 396983"/>
                  <a:gd name="connsiteY52" fmla="*/ 583921 h 656072"/>
                  <a:gd name="connsiteX53" fmla="*/ 102870 w 396983"/>
                  <a:gd name="connsiteY53" fmla="*/ 582968 h 656072"/>
                  <a:gd name="connsiteX54" fmla="*/ 69532 w 396983"/>
                  <a:gd name="connsiteY54" fmla="*/ 568681 h 656072"/>
                  <a:gd name="connsiteX55" fmla="*/ 59055 w 396983"/>
                  <a:gd name="connsiteY55" fmla="*/ 559156 h 656072"/>
                  <a:gd name="connsiteX56" fmla="*/ 65722 w 396983"/>
                  <a:gd name="connsiteY56" fmla="*/ 558203 h 656072"/>
                  <a:gd name="connsiteX57" fmla="*/ 80963 w 396983"/>
                  <a:gd name="connsiteY57" fmla="*/ 554393 h 656072"/>
                  <a:gd name="connsiteX58" fmla="*/ 98107 w 396983"/>
                  <a:gd name="connsiteY58" fmla="*/ 543916 h 656072"/>
                  <a:gd name="connsiteX59" fmla="*/ 117157 w 396983"/>
                  <a:gd name="connsiteY59" fmla="*/ 538201 h 656072"/>
                  <a:gd name="connsiteX60" fmla="*/ 172403 w 396983"/>
                  <a:gd name="connsiteY60" fmla="*/ 519151 h 656072"/>
                  <a:gd name="connsiteX61" fmla="*/ 194310 w 396983"/>
                  <a:gd name="connsiteY61" fmla="*/ 511531 h 656072"/>
                  <a:gd name="connsiteX62" fmla="*/ 197167 w 396983"/>
                  <a:gd name="connsiteY62" fmla="*/ 502006 h 656072"/>
                  <a:gd name="connsiteX63" fmla="*/ 183832 w 396983"/>
                  <a:gd name="connsiteY63" fmla="*/ 493433 h 656072"/>
                  <a:gd name="connsiteX64" fmla="*/ 176213 w 396983"/>
                  <a:gd name="connsiteY64" fmla="*/ 485813 h 656072"/>
                  <a:gd name="connsiteX65" fmla="*/ 167640 w 396983"/>
                  <a:gd name="connsiteY65" fmla="*/ 476288 h 656072"/>
                  <a:gd name="connsiteX66" fmla="*/ 153353 w 396983"/>
                  <a:gd name="connsiteY66" fmla="*/ 456286 h 656072"/>
                  <a:gd name="connsiteX67" fmla="*/ 159067 w 396983"/>
                  <a:gd name="connsiteY67" fmla="*/ 457238 h 656072"/>
                  <a:gd name="connsiteX68" fmla="*/ 164782 w 396983"/>
                  <a:gd name="connsiteY68" fmla="*/ 456286 h 656072"/>
                  <a:gd name="connsiteX69" fmla="*/ 178117 w 396983"/>
                  <a:gd name="connsiteY69" fmla="*/ 447713 h 656072"/>
                  <a:gd name="connsiteX70" fmla="*/ 201930 w 396983"/>
                  <a:gd name="connsiteY70" fmla="*/ 448666 h 656072"/>
                  <a:gd name="connsiteX71" fmla="*/ 205740 w 396983"/>
                  <a:gd name="connsiteY71" fmla="*/ 450571 h 656072"/>
                  <a:gd name="connsiteX72" fmla="*/ 228600 w 396983"/>
                  <a:gd name="connsiteY72" fmla="*/ 415328 h 656072"/>
                  <a:gd name="connsiteX73" fmla="*/ 227647 w 396983"/>
                  <a:gd name="connsiteY73" fmla="*/ 413423 h 656072"/>
                  <a:gd name="connsiteX74" fmla="*/ 204788 w 396983"/>
                  <a:gd name="connsiteY74" fmla="*/ 422948 h 656072"/>
                  <a:gd name="connsiteX75" fmla="*/ 167640 w 396983"/>
                  <a:gd name="connsiteY75" fmla="*/ 431521 h 656072"/>
                  <a:gd name="connsiteX76" fmla="*/ 153353 w 396983"/>
                  <a:gd name="connsiteY76" fmla="*/ 426758 h 656072"/>
                  <a:gd name="connsiteX77" fmla="*/ 137160 w 396983"/>
                  <a:gd name="connsiteY77" fmla="*/ 412471 h 656072"/>
                  <a:gd name="connsiteX78" fmla="*/ 126682 w 396983"/>
                  <a:gd name="connsiteY78" fmla="*/ 403898 h 656072"/>
                  <a:gd name="connsiteX79" fmla="*/ 122872 w 396983"/>
                  <a:gd name="connsiteY79" fmla="*/ 398183 h 656072"/>
                  <a:gd name="connsiteX80" fmla="*/ 145732 w 396983"/>
                  <a:gd name="connsiteY80" fmla="*/ 389611 h 656072"/>
                  <a:gd name="connsiteX81" fmla="*/ 160020 w 396983"/>
                  <a:gd name="connsiteY81" fmla="*/ 379133 h 656072"/>
                  <a:gd name="connsiteX82" fmla="*/ 168592 w 396983"/>
                  <a:gd name="connsiteY82" fmla="*/ 373418 h 656072"/>
                  <a:gd name="connsiteX83" fmla="*/ 186690 w 396983"/>
                  <a:gd name="connsiteY83" fmla="*/ 361988 h 656072"/>
                  <a:gd name="connsiteX84" fmla="*/ 205740 w 396983"/>
                  <a:gd name="connsiteY84" fmla="*/ 351511 h 656072"/>
                  <a:gd name="connsiteX85" fmla="*/ 209550 w 396983"/>
                  <a:gd name="connsiteY85" fmla="*/ 349606 h 656072"/>
                  <a:gd name="connsiteX86" fmla="*/ 240030 w 396983"/>
                  <a:gd name="connsiteY86" fmla="*/ 336271 h 656072"/>
                  <a:gd name="connsiteX87" fmla="*/ 247650 w 396983"/>
                  <a:gd name="connsiteY87" fmla="*/ 333413 h 656072"/>
                  <a:gd name="connsiteX88" fmla="*/ 256222 w 396983"/>
                  <a:gd name="connsiteY88" fmla="*/ 337223 h 656072"/>
                  <a:gd name="connsiteX89" fmla="*/ 258128 w 396983"/>
                  <a:gd name="connsiteY89" fmla="*/ 340081 h 656072"/>
                  <a:gd name="connsiteX90" fmla="*/ 284797 w 396983"/>
                  <a:gd name="connsiteY90" fmla="*/ 318173 h 656072"/>
                  <a:gd name="connsiteX91" fmla="*/ 303847 w 396983"/>
                  <a:gd name="connsiteY91" fmla="*/ 299123 h 656072"/>
                  <a:gd name="connsiteX92" fmla="*/ 309562 w 396983"/>
                  <a:gd name="connsiteY92" fmla="*/ 291503 h 656072"/>
                  <a:gd name="connsiteX93" fmla="*/ 266700 w 396983"/>
                  <a:gd name="connsiteY93" fmla="*/ 299123 h 656072"/>
                  <a:gd name="connsiteX94" fmla="*/ 208597 w 396983"/>
                  <a:gd name="connsiteY94" fmla="*/ 316268 h 656072"/>
                  <a:gd name="connsiteX95" fmla="*/ 194310 w 396983"/>
                  <a:gd name="connsiteY95" fmla="*/ 317221 h 656072"/>
                  <a:gd name="connsiteX96" fmla="*/ 173355 w 396983"/>
                  <a:gd name="connsiteY96" fmla="*/ 323888 h 656072"/>
                  <a:gd name="connsiteX97" fmla="*/ 150495 w 396983"/>
                  <a:gd name="connsiteY97" fmla="*/ 335318 h 656072"/>
                  <a:gd name="connsiteX98" fmla="*/ 141922 w 396983"/>
                  <a:gd name="connsiteY98" fmla="*/ 338176 h 656072"/>
                  <a:gd name="connsiteX99" fmla="*/ 115253 w 396983"/>
                  <a:gd name="connsiteY99" fmla="*/ 343891 h 656072"/>
                  <a:gd name="connsiteX100" fmla="*/ 86678 w 396983"/>
                  <a:gd name="connsiteY100" fmla="*/ 336271 h 656072"/>
                  <a:gd name="connsiteX101" fmla="*/ 73342 w 396983"/>
                  <a:gd name="connsiteY101" fmla="*/ 326746 h 656072"/>
                  <a:gd name="connsiteX102" fmla="*/ 62865 w 396983"/>
                  <a:gd name="connsiteY102" fmla="*/ 372466 h 656072"/>
                  <a:gd name="connsiteX103" fmla="*/ 56197 w 396983"/>
                  <a:gd name="connsiteY103" fmla="*/ 388658 h 656072"/>
                  <a:gd name="connsiteX104" fmla="*/ 55245 w 396983"/>
                  <a:gd name="connsiteY104" fmla="*/ 397231 h 656072"/>
                  <a:gd name="connsiteX105" fmla="*/ 51435 w 396983"/>
                  <a:gd name="connsiteY105" fmla="*/ 403898 h 656072"/>
                  <a:gd name="connsiteX106" fmla="*/ 42863 w 396983"/>
                  <a:gd name="connsiteY106" fmla="*/ 417233 h 656072"/>
                  <a:gd name="connsiteX107" fmla="*/ 37147 w 396983"/>
                  <a:gd name="connsiteY107" fmla="*/ 424853 h 656072"/>
                  <a:gd name="connsiteX108" fmla="*/ 26670 w 396983"/>
                  <a:gd name="connsiteY108" fmla="*/ 423901 h 656072"/>
                  <a:gd name="connsiteX109" fmla="*/ 14288 w 396983"/>
                  <a:gd name="connsiteY109" fmla="*/ 417233 h 656072"/>
                  <a:gd name="connsiteX110" fmla="*/ 6667 w 396983"/>
                  <a:gd name="connsiteY110" fmla="*/ 405803 h 656072"/>
                  <a:gd name="connsiteX111" fmla="*/ 5715 w 396983"/>
                  <a:gd name="connsiteY111" fmla="*/ 403898 h 656072"/>
                  <a:gd name="connsiteX112" fmla="*/ 0 w 396983"/>
                  <a:gd name="connsiteY112" fmla="*/ 377228 h 656072"/>
                  <a:gd name="connsiteX113" fmla="*/ 8572 w 396983"/>
                  <a:gd name="connsiteY113" fmla="*/ 354368 h 656072"/>
                  <a:gd name="connsiteX114" fmla="*/ 32385 w 396983"/>
                  <a:gd name="connsiteY114" fmla="*/ 324841 h 656072"/>
                  <a:gd name="connsiteX115" fmla="*/ 40957 w 396983"/>
                  <a:gd name="connsiteY115" fmla="*/ 310553 h 656072"/>
                  <a:gd name="connsiteX116" fmla="*/ 36195 w 396983"/>
                  <a:gd name="connsiteY116" fmla="*/ 295313 h 656072"/>
                  <a:gd name="connsiteX117" fmla="*/ 40957 w 396983"/>
                  <a:gd name="connsiteY117" fmla="*/ 294361 h 656072"/>
                  <a:gd name="connsiteX118" fmla="*/ 60960 w 396983"/>
                  <a:gd name="connsiteY118" fmla="*/ 297218 h 656072"/>
                  <a:gd name="connsiteX119" fmla="*/ 69532 w 396983"/>
                  <a:gd name="connsiteY119" fmla="*/ 308648 h 656072"/>
                  <a:gd name="connsiteX120" fmla="*/ 78105 w 396983"/>
                  <a:gd name="connsiteY120" fmla="*/ 313411 h 656072"/>
                  <a:gd name="connsiteX121" fmla="*/ 196215 w 396983"/>
                  <a:gd name="connsiteY121" fmla="*/ 277216 h 656072"/>
                  <a:gd name="connsiteX122" fmla="*/ 191453 w 396983"/>
                  <a:gd name="connsiteY122" fmla="*/ 274358 h 656072"/>
                  <a:gd name="connsiteX123" fmla="*/ 171450 w 396983"/>
                  <a:gd name="connsiteY123" fmla="*/ 262928 h 656072"/>
                  <a:gd name="connsiteX124" fmla="*/ 169545 w 396983"/>
                  <a:gd name="connsiteY124" fmla="*/ 260071 h 656072"/>
                  <a:gd name="connsiteX125" fmla="*/ 157163 w 396983"/>
                  <a:gd name="connsiteY125" fmla="*/ 230543 h 656072"/>
                  <a:gd name="connsiteX126" fmla="*/ 160020 w 396983"/>
                  <a:gd name="connsiteY126" fmla="*/ 220066 h 656072"/>
                  <a:gd name="connsiteX127" fmla="*/ 173355 w 396983"/>
                  <a:gd name="connsiteY127" fmla="*/ 202921 h 656072"/>
                  <a:gd name="connsiteX128" fmla="*/ 191453 w 396983"/>
                  <a:gd name="connsiteY128" fmla="*/ 187681 h 656072"/>
                  <a:gd name="connsiteX129" fmla="*/ 200978 w 396983"/>
                  <a:gd name="connsiteY129" fmla="*/ 182918 h 656072"/>
                  <a:gd name="connsiteX130" fmla="*/ 203835 w 396983"/>
                  <a:gd name="connsiteY130" fmla="*/ 170536 h 656072"/>
                  <a:gd name="connsiteX131" fmla="*/ 200025 w 396983"/>
                  <a:gd name="connsiteY131" fmla="*/ 168631 h 656072"/>
                  <a:gd name="connsiteX132" fmla="*/ 193357 w 396983"/>
                  <a:gd name="connsiteY132" fmla="*/ 168631 h 656072"/>
                  <a:gd name="connsiteX133" fmla="*/ 164782 w 396983"/>
                  <a:gd name="connsiteY133" fmla="*/ 151486 h 656072"/>
                  <a:gd name="connsiteX134" fmla="*/ 166688 w 396983"/>
                  <a:gd name="connsiteY134" fmla="*/ 133388 h 656072"/>
                  <a:gd name="connsiteX135" fmla="*/ 189547 w 396983"/>
                  <a:gd name="connsiteY135" fmla="*/ 42901 h 656072"/>
                  <a:gd name="connsiteX136" fmla="*/ 194310 w 396983"/>
                  <a:gd name="connsiteY136" fmla="*/ 23851 h 656072"/>
                  <a:gd name="connsiteX137" fmla="*/ 189547 w 396983"/>
                  <a:gd name="connsiteY137" fmla="*/ 14326 h 656072"/>
                  <a:gd name="connsiteX138" fmla="*/ 172403 w 396983"/>
                  <a:gd name="connsiteY138" fmla="*/ 3848 h 656072"/>
                  <a:gd name="connsiteX139" fmla="*/ 200025 w 396983"/>
                  <a:gd name="connsiteY139" fmla="*/ 38 h 656072"/>
                  <a:gd name="connsiteX140" fmla="*/ 231458 w 396983"/>
                  <a:gd name="connsiteY140" fmla="*/ 6706 h 656072"/>
                  <a:gd name="connsiteX141" fmla="*/ 239078 w 396983"/>
                  <a:gd name="connsiteY141" fmla="*/ 18136 h 656072"/>
                  <a:gd name="connsiteX142" fmla="*/ 238125 w 396983"/>
                  <a:gd name="connsiteY142" fmla="*/ 47663 h 656072"/>
                  <a:gd name="connsiteX143" fmla="*/ 225742 w 396983"/>
                  <a:gd name="connsiteY143" fmla="*/ 80048 h 656072"/>
                  <a:gd name="connsiteX144" fmla="*/ 239078 w 396983"/>
                  <a:gd name="connsiteY144" fmla="*/ 73381 h 656072"/>
                  <a:gd name="connsiteX145" fmla="*/ 262890 w 396983"/>
                  <a:gd name="connsiteY145" fmla="*/ 62903 h 656072"/>
                  <a:gd name="connsiteX146" fmla="*/ 268605 w 396983"/>
                  <a:gd name="connsiteY146" fmla="*/ 60998 h 656072"/>
                  <a:gd name="connsiteX147" fmla="*/ 290512 w 396983"/>
                  <a:gd name="connsiteY147" fmla="*/ 58141 h 656072"/>
                  <a:gd name="connsiteX148" fmla="*/ 318135 w 396983"/>
                  <a:gd name="connsiteY148" fmla="*/ 67666 h 656072"/>
                  <a:gd name="connsiteX149" fmla="*/ 320992 w 396983"/>
                  <a:gd name="connsiteY149" fmla="*/ 72428 h 656072"/>
                  <a:gd name="connsiteX150" fmla="*/ 318135 w 396983"/>
                  <a:gd name="connsiteY150" fmla="*/ 80048 h 656072"/>
                  <a:gd name="connsiteX151" fmla="*/ 310515 w 396983"/>
                  <a:gd name="connsiteY151" fmla="*/ 82906 h 656072"/>
                  <a:gd name="connsiteX152" fmla="*/ 272415 w 396983"/>
                  <a:gd name="connsiteY152" fmla="*/ 93383 h 656072"/>
                  <a:gd name="connsiteX153" fmla="*/ 243840 w 396983"/>
                  <a:gd name="connsiteY153" fmla="*/ 102908 h 656072"/>
                  <a:gd name="connsiteX154" fmla="*/ 239078 w 396983"/>
                  <a:gd name="connsiteY154" fmla="*/ 104813 h 656072"/>
                  <a:gd name="connsiteX155" fmla="*/ 219075 w 396983"/>
                  <a:gd name="connsiteY155" fmla="*/ 105766 h 656072"/>
                  <a:gd name="connsiteX156" fmla="*/ 210503 w 396983"/>
                  <a:gd name="connsiteY156" fmla="*/ 131483 h 656072"/>
                  <a:gd name="connsiteX157" fmla="*/ 235267 w 396983"/>
                  <a:gd name="connsiteY157" fmla="*/ 131483 h 656072"/>
                  <a:gd name="connsiteX158" fmla="*/ 261937 w 396983"/>
                  <a:gd name="connsiteY158" fmla="*/ 139103 h 656072"/>
                  <a:gd name="connsiteX159" fmla="*/ 269558 w 396983"/>
                  <a:gd name="connsiteY159" fmla="*/ 139103 h 656072"/>
                  <a:gd name="connsiteX160" fmla="*/ 307658 w 396983"/>
                  <a:gd name="connsiteY160" fmla="*/ 104813 h 656072"/>
                  <a:gd name="connsiteX161" fmla="*/ 318135 w 396983"/>
                  <a:gd name="connsiteY161" fmla="*/ 93383 h 656072"/>
                  <a:gd name="connsiteX162" fmla="*/ 342900 w 396983"/>
                  <a:gd name="connsiteY162" fmla="*/ 82906 h 656072"/>
                  <a:gd name="connsiteX163" fmla="*/ 361950 w 396983"/>
                  <a:gd name="connsiteY163" fmla="*/ 89573 h 656072"/>
                  <a:gd name="connsiteX164" fmla="*/ 370522 w 396983"/>
                  <a:gd name="connsiteY164" fmla="*/ 90526 h 656072"/>
                  <a:gd name="connsiteX165" fmla="*/ 380047 w 396983"/>
                  <a:gd name="connsiteY165" fmla="*/ 92431 h 656072"/>
                  <a:gd name="connsiteX166" fmla="*/ 385762 w 396983"/>
                  <a:gd name="connsiteY166" fmla="*/ 97193 h 656072"/>
                  <a:gd name="connsiteX167" fmla="*/ 382905 w 396983"/>
                  <a:gd name="connsiteY167" fmla="*/ 108623 h 656072"/>
                  <a:gd name="connsiteX168" fmla="*/ 372428 w 396983"/>
                  <a:gd name="connsiteY168" fmla="*/ 126721 h 656072"/>
                  <a:gd name="connsiteX169" fmla="*/ 361950 w 396983"/>
                  <a:gd name="connsiteY169" fmla="*/ 155296 h 656072"/>
                  <a:gd name="connsiteX170" fmla="*/ 353378 w 396983"/>
                  <a:gd name="connsiteY170" fmla="*/ 188633 h 656072"/>
                  <a:gd name="connsiteX171" fmla="*/ 348615 w 396983"/>
                  <a:gd name="connsiteY171" fmla="*/ 204826 h 656072"/>
                  <a:gd name="connsiteX172" fmla="*/ 343853 w 396983"/>
                  <a:gd name="connsiteY172" fmla="*/ 232448 h 656072"/>
                  <a:gd name="connsiteX173" fmla="*/ 339090 w 396983"/>
                  <a:gd name="connsiteY173" fmla="*/ 247688 h 656072"/>
                  <a:gd name="connsiteX174" fmla="*/ 337185 w 396983"/>
                  <a:gd name="connsiteY174" fmla="*/ 254356 h 656072"/>
                  <a:gd name="connsiteX175" fmla="*/ 352425 w 396983"/>
                  <a:gd name="connsiteY175" fmla="*/ 254356 h 656072"/>
                  <a:gd name="connsiteX176" fmla="*/ 363855 w 396983"/>
                  <a:gd name="connsiteY176" fmla="*/ 257213 h 656072"/>
                  <a:gd name="connsiteX177" fmla="*/ 385762 w 396983"/>
                  <a:gd name="connsiteY177" fmla="*/ 271501 h 656072"/>
                  <a:gd name="connsiteX178" fmla="*/ 396240 w 396983"/>
                  <a:gd name="connsiteY178" fmla="*/ 286741 h 656072"/>
                  <a:gd name="connsiteX179" fmla="*/ 384810 w 396983"/>
                  <a:gd name="connsiteY179" fmla="*/ 300076 h 656072"/>
                  <a:gd name="connsiteX180" fmla="*/ 369570 w 396983"/>
                  <a:gd name="connsiteY180" fmla="*/ 306743 h 656072"/>
                  <a:gd name="connsiteX181" fmla="*/ 355283 w 396983"/>
                  <a:gd name="connsiteY181" fmla="*/ 316268 h 656072"/>
                  <a:gd name="connsiteX182" fmla="*/ 324803 w 396983"/>
                  <a:gd name="connsiteY182" fmla="*/ 334366 h 656072"/>
                  <a:gd name="connsiteX183" fmla="*/ 286703 w 396983"/>
                  <a:gd name="connsiteY183" fmla="*/ 345796 h 656072"/>
                  <a:gd name="connsiteX184" fmla="*/ 271462 w 396983"/>
                  <a:gd name="connsiteY184" fmla="*/ 348653 h 656072"/>
                  <a:gd name="connsiteX185" fmla="*/ 269558 w 396983"/>
                  <a:gd name="connsiteY185" fmla="*/ 357226 h 656072"/>
                  <a:gd name="connsiteX186" fmla="*/ 251460 w 396983"/>
                  <a:gd name="connsiteY186" fmla="*/ 211493 h 656072"/>
                  <a:gd name="connsiteX187" fmla="*/ 257175 w 396983"/>
                  <a:gd name="connsiteY187" fmla="*/ 206731 h 656072"/>
                  <a:gd name="connsiteX188" fmla="*/ 268605 w 396983"/>
                  <a:gd name="connsiteY188" fmla="*/ 190538 h 656072"/>
                  <a:gd name="connsiteX189" fmla="*/ 289560 w 396983"/>
                  <a:gd name="connsiteY189" fmla="*/ 177203 h 656072"/>
                  <a:gd name="connsiteX190" fmla="*/ 312420 w 396983"/>
                  <a:gd name="connsiteY190" fmla="*/ 175298 h 656072"/>
                  <a:gd name="connsiteX191" fmla="*/ 315278 w 396983"/>
                  <a:gd name="connsiteY191" fmla="*/ 129578 h 656072"/>
                  <a:gd name="connsiteX192" fmla="*/ 308610 w 396983"/>
                  <a:gd name="connsiteY192" fmla="*/ 135293 h 656072"/>
                  <a:gd name="connsiteX193" fmla="*/ 289560 w 396983"/>
                  <a:gd name="connsiteY193" fmla="*/ 153391 h 656072"/>
                  <a:gd name="connsiteX194" fmla="*/ 260033 w 396983"/>
                  <a:gd name="connsiteY194" fmla="*/ 176251 h 656072"/>
                  <a:gd name="connsiteX195" fmla="*/ 256222 w 396983"/>
                  <a:gd name="connsiteY195" fmla="*/ 183871 h 656072"/>
                  <a:gd name="connsiteX196" fmla="*/ 251460 w 396983"/>
                  <a:gd name="connsiteY196" fmla="*/ 211493 h 656072"/>
                  <a:gd name="connsiteX197" fmla="*/ 268605 w 396983"/>
                  <a:gd name="connsiteY197" fmla="*/ 221018 h 656072"/>
                  <a:gd name="connsiteX198" fmla="*/ 262890 w 396983"/>
                  <a:gd name="connsiteY198" fmla="*/ 219113 h 656072"/>
                  <a:gd name="connsiteX199" fmla="*/ 250508 w 396983"/>
                  <a:gd name="connsiteY199" fmla="*/ 220066 h 656072"/>
                  <a:gd name="connsiteX200" fmla="*/ 246697 w 396983"/>
                  <a:gd name="connsiteY200" fmla="*/ 221018 h 656072"/>
                  <a:gd name="connsiteX201" fmla="*/ 233362 w 396983"/>
                  <a:gd name="connsiteY201" fmla="*/ 241973 h 656072"/>
                  <a:gd name="connsiteX202" fmla="*/ 229553 w 396983"/>
                  <a:gd name="connsiteY202" fmla="*/ 253403 h 656072"/>
                  <a:gd name="connsiteX203" fmla="*/ 209550 w 396983"/>
                  <a:gd name="connsiteY203" fmla="*/ 279121 h 656072"/>
                  <a:gd name="connsiteX204" fmla="*/ 220028 w 396983"/>
                  <a:gd name="connsiteY204" fmla="*/ 278168 h 656072"/>
                  <a:gd name="connsiteX205" fmla="*/ 245745 w 396983"/>
                  <a:gd name="connsiteY205" fmla="*/ 260071 h 656072"/>
                  <a:gd name="connsiteX206" fmla="*/ 268605 w 396983"/>
                  <a:gd name="connsiteY206" fmla="*/ 221018 h 656072"/>
                  <a:gd name="connsiteX207" fmla="*/ 189547 w 396983"/>
                  <a:gd name="connsiteY207" fmla="*/ 223876 h 656072"/>
                  <a:gd name="connsiteX208" fmla="*/ 183832 w 396983"/>
                  <a:gd name="connsiteY208" fmla="*/ 237211 h 656072"/>
                  <a:gd name="connsiteX209" fmla="*/ 189547 w 396983"/>
                  <a:gd name="connsiteY209" fmla="*/ 240068 h 656072"/>
                  <a:gd name="connsiteX210" fmla="*/ 196215 w 396983"/>
                  <a:gd name="connsiteY210" fmla="*/ 231496 h 656072"/>
                  <a:gd name="connsiteX211" fmla="*/ 189547 w 396983"/>
                  <a:gd name="connsiteY211" fmla="*/ 223876 h 656072"/>
                  <a:gd name="connsiteX212" fmla="*/ 295275 w 396983"/>
                  <a:gd name="connsiteY212" fmla="*/ 241973 h 656072"/>
                  <a:gd name="connsiteX213" fmla="*/ 277178 w 396983"/>
                  <a:gd name="connsiteY213" fmla="*/ 261976 h 656072"/>
                  <a:gd name="connsiteX214" fmla="*/ 295275 w 396983"/>
                  <a:gd name="connsiteY214" fmla="*/ 241973 h 65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96983" h="656072">
                    <a:moveTo>
                      <a:pt x="269558" y="357226"/>
                    </a:moveTo>
                    <a:cubicBezTo>
                      <a:pt x="270510" y="358178"/>
                      <a:pt x="271462" y="359131"/>
                      <a:pt x="272415" y="359131"/>
                    </a:cubicBezTo>
                    <a:cubicBezTo>
                      <a:pt x="284797" y="360083"/>
                      <a:pt x="292417" y="368656"/>
                      <a:pt x="298133" y="378181"/>
                    </a:cubicBezTo>
                    <a:cubicBezTo>
                      <a:pt x="300037" y="381991"/>
                      <a:pt x="300990" y="386753"/>
                      <a:pt x="300990" y="391516"/>
                    </a:cubicBezTo>
                    <a:cubicBezTo>
                      <a:pt x="300990" y="395326"/>
                      <a:pt x="298133" y="399136"/>
                      <a:pt x="298133" y="403898"/>
                    </a:cubicBezTo>
                    <a:cubicBezTo>
                      <a:pt x="298133" y="408661"/>
                      <a:pt x="293370" y="409613"/>
                      <a:pt x="290512" y="412471"/>
                    </a:cubicBezTo>
                    <a:cubicBezTo>
                      <a:pt x="284797" y="417233"/>
                      <a:pt x="280035" y="422948"/>
                      <a:pt x="275272" y="427711"/>
                    </a:cubicBezTo>
                    <a:cubicBezTo>
                      <a:pt x="272415" y="430568"/>
                      <a:pt x="269558" y="434378"/>
                      <a:pt x="265747" y="437236"/>
                    </a:cubicBezTo>
                    <a:cubicBezTo>
                      <a:pt x="254317" y="447713"/>
                      <a:pt x="241935" y="457238"/>
                      <a:pt x="230505" y="467716"/>
                    </a:cubicBezTo>
                    <a:cubicBezTo>
                      <a:pt x="228600" y="468668"/>
                      <a:pt x="229553" y="475336"/>
                      <a:pt x="231458" y="477241"/>
                    </a:cubicBezTo>
                    <a:cubicBezTo>
                      <a:pt x="234315" y="480098"/>
                      <a:pt x="235267" y="482956"/>
                      <a:pt x="235267" y="487718"/>
                    </a:cubicBezTo>
                    <a:cubicBezTo>
                      <a:pt x="234315" y="492481"/>
                      <a:pt x="240030" y="495338"/>
                      <a:pt x="244792" y="494386"/>
                    </a:cubicBezTo>
                    <a:cubicBezTo>
                      <a:pt x="255270" y="491528"/>
                      <a:pt x="265747" y="488671"/>
                      <a:pt x="276225" y="485813"/>
                    </a:cubicBezTo>
                    <a:cubicBezTo>
                      <a:pt x="280987" y="484861"/>
                      <a:pt x="285750" y="483908"/>
                      <a:pt x="290512" y="482956"/>
                    </a:cubicBezTo>
                    <a:cubicBezTo>
                      <a:pt x="299085" y="480098"/>
                      <a:pt x="306705" y="479146"/>
                      <a:pt x="315278" y="482003"/>
                    </a:cubicBezTo>
                    <a:cubicBezTo>
                      <a:pt x="320992" y="483908"/>
                      <a:pt x="327660" y="482956"/>
                      <a:pt x="333375" y="482956"/>
                    </a:cubicBezTo>
                    <a:cubicBezTo>
                      <a:pt x="343853" y="482003"/>
                      <a:pt x="348615" y="488671"/>
                      <a:pt x="352425" y="496291"/>
                    </a:cubicBezTo>
                    <a:cubicBezTo>
                      <a:pt x="354330" y="500101"/>
                      <a:pt x="359092" y="502958"/>
                      <a:pt x="354330" y="507721"/>
                    </a:cubicBezTo>
                    <a:cubicBezTo>
                      <a:pt x="353378" y="508673"/>
                      <a:pt x="357187" y="513436"/>
                      <a:pt x="358140" y="516293"/>
                    </a:cubicBezTo>
                    <a:cubicBezTo>
                      <a:pt x="360045" y="519151"/>
                      <a:pt x="360997" y="522008"/>
                      <a:pt x="362903" y="525818"/>
                    </a:cubicBezTo>
                    <a:cubicBezTo>
                      <a:pt x="366712" y="533438"/>
                      <a:pt x="360997" y="539153"/>
                      <a:pt x="353378" y="540106"/>
                    </a:cubicBezTo>
                    <a:cubicBezTo>
                      <a:pt x="344805" y="541058"/>
                      <a:pt x="335280" y="537248"/>
                      <a:pt x="326708" y="542963"/>
                    </a:cubicBezTo>
                    <a:cubicBezTo>
                      <a:pt x="323850" y="544868"/>
                      <a:pt x="320040" y="544868"/>
                      <a:pt x="317183" y="543916"/>
                    </a:cubicBezTo>
                    <a:cubicBezTo>
                      <a:pt x="306705" y="540106"/>
                      <a:pt x="297180" y="542963"/>
                      <a:pt x="287655" y="544868"/>
                    </a:cubicBezTo>
                    <a:cubicBezTo>
                      <a:pt x="282892" y="545821"/>
                      <a:pt x="278130" y="544868"/>
                      <a:pt x="273367" y="544868"/>
                    </a:cubicBezTo>
                    <a:cubicBezTo>
                      <a:pt x="272415" y="544868"/>
                      <a:pt x="270510" y="543916"/>
                      <a:pt x="269558" y="544868"/>
                    </a:cubicBezTo>
                    <a:cubicBezTo>
                      <a:pt x="264795" y="546773"/>
                      <a:pt x="260985" y="558203"/>
                      <a:pt x="262890" y="562966"/>
                    </a:cubicBezTo>
                    <a:cubicBezTo>
                      <a:pt x="263842" y="564871"/>
                      <a:pt x="262890" y="567728"/>
                      <a:pt x="262890" y="570586"/>
                    </a:cubicBezTo>
                    <a:cubicBezTo>
                      <a:pt x="262890" y="573443"/>
                      <a:pt x="260985" y="577253"/>
                      <a:pt x="261937" y="579158"/>
                    </a:cubicBezTo>
                    <a:cubicBezTo>
                      <a:pt x="263842" y="584873"/>
                      <a:pt x="260985" y="586778"/>
                      <a:pt x="255270" y="588683"/>
                    </a:cubicBezTo>
                    <a:cubicBezTo>
                      <a:pt x="260033" y="592493"/>
                      <a:pt x="258128" y="595351"/>
                      <a:pt x="254317" y="598208"/>
                    </a:cubicBezTo>
                    <a:cubicBezTo>
                      <a:pt x="252412" y="600113"/>
                      <a:pt x="250508" y="603923"/>
                      <a:pt x="250508" y="605828"/>
                    </a:cubicBezTo>
                    <a:cubicBezTo>
                      <a:pt x="250508" y="611543"/>
                      <a:pt x="249555" y="615353"/>
                      <a:pt x="246697" y="620116"/>
                    </a:cubicBezTo>
                    <a:cubicBezTo>
                      <a:pt x="241935" y="628688"/>
                      <a:pt x="237172" y="638213"/>
                      <a:pt x="232410" y="646786"/>
                    </a:cubicBezTo>
                    <a:cubicBezTo>
                      <a:pt x="230505" y="650596"/>
                      <a:pt x="227647" y="653453"/>
                      <a:pt x="223837" y="655358"/>
                    </a:cubicBezTo>
                    <a:cubicBezTo>
                      <a:pt x="222885" y="656311"/>
                      <a:pt x="218122" y="656311"/>
                      <a:pt x="218122" y="655358"/>
                    </a:cubicBezTo>
                    <a:cubicBezTo>
                      <a:pt x="213360" y="648691"/>
                      <a:pt x="204788" y="648691"/>
                      <a:pt x="199072" y="644881"/>
                    </a:cubicBezTo>
                    <a:cubicBezTo>
                      <a:pt x="198120" y="643928"/>
                      <a:pt x="196215" y="642976"/>
                      <a:pt x="194310" y="642976"/>
                    </a:cubicBezTo>
                    <a:cubicBezTo>
                      <a:pt x="188595" y="644881"/>
                      <a:pt x="185738" y="640118"/>
                      <a:pt x="181928" y="637261"/>
                    </a:cubicBezTo>
                    <a:cubicBezTo>
                      <a:pt x="179070" y="635356"/>
                      <a:pt x="176213" y="633451"/>
                      <a:pt x="173355" y="631546"/>
                    </a:cubicBezTo>
                    <a:cubicBezTo>
                      <a:pt x="165735" y="627736"/>
                      <a:pt x="157163" y="623926"/>
                      <a:pt x="148590" y="621068"/>
                    </a:cubicBezTo>
                    <a:cubicBezTo>
                      <a:pt x="142875" y="619163"/>
                      <a:pt x="137160" y="616306"/>
                      <a:pt x="132397" y="611543"/>
                    </a:cubicBezTo>
                    <a:cubicBezTo>
                      <a:pt x="131445" y="610591"/>
                      <a:pt x="131445" y="609638"/>
                      <a:pt x="130492" y="608686"/>
                    </a:cubicBezTo>
                    <a:cubicBezTo>
                      <a:pt x="141922" y="606781"/>
                      <a:pt x="153353" y="605828"/>
                      <a:pt x="164782" y="603923"/>
                    </a:cubicBezTo>
                    <a:cubicBezTo>
                      <a:pt x="173355" y="602018"/>
                      <a:pt x="181928" y="600113"/>
                      <a:pt x="190500" y="597256"/>
                    </a:cubicBezTo>
                    <a:cubicBezTo>
                      <a:pt x="192405" y="596303"/>
                      <a:pt x="195263" y="593446"/>
                      <a:pt x="196215" y="590588"/>
                    </a:cubicBezTo>
                    <a:cubicBezTo>
                      <a:pt x="200025" y="581063"/>
                      <a:pt x="202882" y="570586"/>
                      <a:pt x="205740" y="561061"/>
                    </a:cubicBezTo>
                    <a:cubicBezTo>
                      <a:pt x="206692" y="559156"/>
                      <a:pt x="205740" y="557251"/>
                      <a:pt x="205740" y="555346"/>
                    </a:cubicBezTo>
                    <a:cubicBezTo>
                      <a:pt x="203835" y="555346"/>
                      <a:pt x="201930" y="555346"/>
                      <a:pt x="200025" y="556298"/>
                    </a:cubicBezTo>
                    <a:cubicBezTo>
                      <a:pt x="186690" y="560108"/>
                      <a:pt x="172403" y="562966"/>
                      <a:pt x="159067" y="568681"/>
                    </a:cubicBezTo>
                    <a:cubicBezTo>
                      <a:pt x="148590" y="572491"/>
                      <a:pt x="137160" y="572491"/>
                      <a:pt x="126682" y="573443"/>
                    </a:cubicBezTo>
                    <a:cubicBezTo>
                      <a:pt x="125730" y="573443"/>
                      <a:pt x="122872" y="574396"/>
                      <a:pt x="122872" y="574396"/>
                    </a:cubicBezTo>
                    <a:cubicBezTo>
                      <a:pt x="120967" y="582016"/>
                      <a:pt x="114300" y="582016"/>
                      <a:pt x="108585" y="583921"/>
                    </a:cubicBezTo>
                    <a:cubicBezTo>
                      <a:pt x="106680" y="584873"/>
                      <a:pt x="104775" y="583921"/>
                      <a:pt x="102870" y="582968"/>
                    </a:cubicBezTo>
                    <a:cubicBezTo>
                      <a:pt x="91440" y="578206"/>
                      <a:pt x="80963" y="572491"/>
                      <a:pt x="69532" y="568681"/>
                    </a:cubicBezTo>
                    <a:cubicBezTo>
                      <a:pt x="64770" y="566776"/>
                      <a:pt x="61913" y="563918"/>
                      <a:pt x="59055" y="559156"/>
                    </a:cubicBezTo>
                    <a:cubicBezTo>
                      <a:pt x="61913" y="558203"/>
                      <a:pt x="63817" y="557251"/>
                      <a:pt x="65722" y="558203"/>
                    </a:cubicBezTo>
                    <a:cubicBezTo>
                      <a:pt x="71438" y="559156"/>
                      <a:pt x="76200" y="558203"/>
                      <a:pt x="80963" y="554393"/>
                    </a:cubicBezTo>
                    <a:cubicBezTo>
                      <a:pt x="86678" y="550583"/>
                      <a:pt x="91440" y="545821"/>
                      <a:pt x="98107" y="543916"/>
                    </a:cubicBezTo>
                    <a:cubicBezTo>
                      <a:pt x="103822" y="541058"/>
                      <a:pt x="111442" y="541058"/>
                      <a:pt x="117157" y="538201"/>
                    </a:cubicBezTo>
                    <a:cubicBezTo>
                      <a:pt x="135255" y="532486"/>
                      <a:pt x="154305" y="525818"/>
                      <a:pt x="172403" y="519151"/>
                    </a:cubicBezTo>
                    <a:cubicBezTo>
                      <a:pt x="180022" y="516293"/>
                      <a:pt x="186690" y="514388"/>
                      <a:pt x="194310" y="511531"/>
                    </a:cubicBezTo>
                    <a:cubicBezTo>
                      <a:pt x="201930" y="508673"/>
                      <a:pt x="200978" y="508673"/>
                      <a:pt x="197167" y="502006"/>
                    </a:cubicBezTo>
                    <a:cubicBezTo>
                      <a:pt x="194310" y="496291"/>
                      <a:pt x="190500" y="492481"/>
                      <a:pt x="183832" y="493433"/>
                    </a:cubicBezTo>
                    <a:cubicBezTo>
                      <a:pt x="180022" y="493433"/>
                      <a:pt x="176213" y="491528"/>
                      <a:pt x="176213" y="485813"/>
                    </a:cubicBezTo>
                    <a:cubicBezTo>
                      <a:pt x="176213" y="480098"/>
                      <a:pt x="173355" y="477241"/>
                      <a:pt x="167640" y="476288"/>
                    </a:cubicBezTo>
                    <a:cubicBezTo>
                      <a:pt x="160020" y="475336"/>
                      <a:pt x="151447" y="463906"/>
                      <a:pt x="153353" y="456286"/>
                    </a:cubicBezTo>
                    <a:cubicBezTo>
                      <a:pt x="155257" y="456286"/>
                      <a:pt x="157163" y="457238"/>
                      <a:pt x="159067" y="457238"/>
                    </a:cubicBezTo>
                    <a:cubicBezTo>
                      <a:pt x="160972" y="457238"/>
                      <a:pt x="162878" y="457238"/>
                      <a:pt x="164782" y="456286"/>
                    </a:cubicBezTo>
                    <a:cubicBezTo>
                      <a:pt x="169545" y="453428"/>
                      <a:pt x="174307" y="451523"/>
                      <a:pt x="178117" y="447713"/>
                    </a:cubicBezTo>
                    <a:cubicBezTo>
                      <a:pt x="186690" y="440093"/>
                      <a:pt x="194310" y="446761"/>
                      <a:pt x="201930" y="448666"/>
                    </a:cubicBezTo>
                    <a:cubicBezTo>
                      <a:pt x="202882" y="448666"/>
                      <a:pt x="203835" y="449618"/>
                      <a:pt x="205740" y="450571"/>
                    </a:cubicBezTo>
                    <a:cubicBezTo>
                      <a:pt x="213360" y="439141"/>
                      <a:pt x="220980" y="427711"/>
                      <a:pt x="228600" y="415328"/>
                    </a:cubicBezTo>
                    <a:cubicBezTo>
                      <a:pt x="228600" y="414376"/>
                      <a:pt x="227647" y="414376"/>
                      <a:pt x="227647" y="413423"/>
                    </a:cubicBezTo>
                    <a:cubicBezTo>
                      <a:pt x="220028" y="415328"/>
                      <a:pt x="210503" y="415328"/>
                      <a:pt x="204788" y="422948"/>
                    </a:cubicBezTo>
                    <a:cubicBezTo>
                      <a:pt x="196215" y="432473"/>
                      <a:pt x="180022" y="436283"/>
                      <a:pt x="167640" y="431521"/>
                    </a:cubicBezTo>
                    <a:cubicBezTo>
                      <a:pt x="162878" y="429616"/>
                      <a:pt x="157163" y="430568"/>
                      <a:pt x="153353" y="426758"/>
                    </a:cubicBezTo>
                    <a:cubicBezTo>
                      <a:pt x="148590" y="421996"/>
                      <a:pt x="142875" y="417233"/>
                      <a:pt x="137160" y="412471"/>
                    </a:cubicBezTo>
                    <a:cubicBezTo>
                      <a:pt x="133350" y="409613"/>
                      <a:pt x="130492" y="406756"/>
                      <a:pt x="126682" y="403898"/>
                    </a:cubicBezTo>
                    <a:cubicBezTo>
                      <a:pt x="124778" y="401993"/>
                      <a:pt x="123825" y="400088"/>
                      <a:pt x="122872" y="398183"/>
                    </a:cubicBezTo>
                    <a:cubicBezTo>
                      <a:pt x="131445" y="395326"/>
                      <a:pt x="138113" y="392468"/>
                      <a:pt x="145732" y="389611"/>
                    </a:cubicBezTo>
                    <a:cubicBezTo>
                      <a:pt x="150495" y="386753"/>
                      <a:pt x="155257" y="382943"/>
                      <a:pt x="160020" y="379133"/>
                    </a:cubicBezTo>
                    <a:cubicBezTo>
                      <a:pt x="162878" y="377228"/>
                      <a:pt x="165735" y="374371"/>
                      <a:pt x="168592" y="373418"/>
                    </a:cubicBezTo>
                    <a:cubicBezTo>
                      <a:pt x="175260" y="370561"/>
                      <a:pt x="180975" y="366751"/>
                      <a:pt x="186690" y="361988"/>
                    </a:cubicBezTo>
                    <a:cubicBezTo>
                      <a:pt x="192405" y="357226"/>
                      <a:pt x="199072" y="354368"/>
                      <a:pt x="205740" y="351511"/>
                    </a:cubicBezTo>
                    <a:cubicBezTo>
                      <a:pt x="206692" y="350558"/>
                      <a:pt x="209550" y="350558"/>
                      <a:pt x="209550" y="349606"/>
                    </a:cubicBezTo>
                    <a:cubicBezTo>
                      <a:pt x="216217" y="337223"/>
                      <a:pt x="229553" y="340081"/>
                      <a:pt x="240030" y="336271"/>
                    </a:cubicBezTo>
                    <a:cubicBezTo>
                      <a:pt x="242887" y="335318"/>
                      <a:pt x="245745" y="335318"/>
                      <a:pt x="247650" y="333413"/>
                    </a:cubicBezTo>
                    <a:cubicBezTo>
                      <a:pt x="252412" y="330556"/>
                      <a:pt x="255270" y="330556"/>
                      <a:pt x="256222" y="337223"/>
                    </a:cubicBezTo>
                    <a:cubicBezTo>
                      <a:pt x="256222" y="338176"/>
                      <a:pt x="257175" y="339128"/>
                      <a:pt x="258128" y="340081"/>
                    </a:cubicBezTo>
                    <a:cubicBezTo>
                      <a:pt x="267653" y="333413"/>
                      <a:pt x="278130" y="329603"/>
                      <a:pt x="284797" y="318173"/>
                    </a:cubicBezTo>
                    <a:cubicBezTo>
                      <a:pt x="288608" y="310553"/>
                      <a:pt x="297180" y="305791"/>
                      <a:pt x="303847" y="299123"/>
                    </a:cubicBezTo>
                    <a:cubicBezTo>
                      <a:pt x="305753" y="297218"/>
                      <a:pt x="308610" y="295313"/>
                      <a:pt x="309562" y="291503"/>
                    </a:cubicBezTo>
                    <a:cubicBezTo>
                      <a:pt x="295275" y="294361"/>
                      <a:pt x="280987" y="296266"/>
                      <a:pt x="266700" y="299123"/>
                    </a:cubicBezTo>
                    <a:cubicBezTo>
                      <a:pt x="247650" y="303886"/>
                      <a:pt x="228600" y="310553"/>
                      <a:pt x="208597" y="316268"/>
                    </a:cubicBezTo>
                    <a:cubicBezTo>
                      <a:pt x="203835" y="317221"/>
                      <a:pt x="199072" y="316268"/>
                      <a:pt x="194310" y="317221"/>
                    </a:cubicBezTo>
                    <a:cubicBezTo>
                      <a:pt x="186690" y="319126"/>
                      <a:pt x="180022" y="321031"/>
                      <a:pt x="173355" y="323888"/>
                    </a:cubicBezTo>
                    <a:cubicBezTo>
                      <a:pt x="165735" y="326746"/>
                      <a:pt x="158115" y="331508"/>
                      <a:pt x="150495" y="335318"/>
                    </a:cubicBezTo>
                    <a:cubicBezTo>
                      <a:pt x="147638" y="336271"/>
                      <a:pt x="144780" y="337223"/>
                      <a:pt x="141922" y="338176"/>
                    </a:cubicBezTo>
                    <a:cubicBezTo>
                      <a:pt x="133350" y="340081"/>
                      <a:pt x="123825" y="341986"/>
                      <a:pt x="115253" y="343891"/>
                    </a:cubicBezTo>
                    <a:cubicBezTo>
                      <a:pt x="104775" y="346748"/>
                      <a:pt x="95250" y="344843"/>
                      <a:pt x="86678" y="336271"/>
                    </a:cubicBezTo>
                    <a:cubicBezTo>
                      <a:pt x="82867" y="332461"/>
                      <a:pt x="78105" y="330556"/>
                      <a:pt x="73342" y="326746"/>
                    </a:cubicBezTo>
                    <a:cubicBezTo>
                      <a:pt x="69532" y="342938"/>
                      <a:pt x="66675" y="357226"/>
                      <a:pt x="62865" y="372466"/>
                    </a:cubicBezTo>
                    <a:cubicBezTo>
                      <a:pt x="60960" y="378181"/>
                      <a:pt x="58103" y="383896"/>
                      <a:pt x="56197" y="388658"/>
                    </a:cubicBezTo>
                    <a:cubicBezTo>
                      <a:pt x="55245" y="391516"/>
                      <a:pt x="56197" y="394373"/>
                      <a:pt x="55245" y="397231"/>
                    </a:cubicBezTo>
                    <a:cubicBezTo>
                      <a:pt x="54292" y="400088"/>
                      <a:pt x="52388" y="401993"/>
                      <a:pt x="51435" y="403898"/>
                    </a:cubicBezTo>
                    <a:cubicBezTo>
                      <a:pt x="48578" y="408661"/>
                      <a:pt x="45720" y="412471"/>
                      <a:pt x="42863" y="417233"/>
                    </a:cubicBezTo>
                    <a:cubicBezTo>
                      <a:pt x="40957" y="420091"/>
                      <a:pt x="39053" y="421996"/>
                      <a:pt x="37147" y="424853"/>
                    </a:cubicBezTo>
                    <a:cubicBezTo>
                      <a:pt x="31432" y="430568"/>
                      <a:pt x="31432" y="430568"/>
                      <a:pt x="26670" y="423901"/>
                    </a:cubicBezTo>
                    <a:cubicBezTo>
                      <a:pt x="19050" y="427711"/>
                      <a:pt x="18097" y="420091"/>
                      <a:pt x="14288" y="417233"/>
                    </a:cubicBezTo>
                    <a:cubicBezTo>
                      <a:pt x="11430" y="413423"/>
                      <a:pt x="8572" y="409613"/>
                      <a:pt x="6667" y="405803"/>
                    </a:cubicBezTo>
                    <a:cubicBezTo>
                      <a:pt x="6667" y="404851"/>
                      <a:pt x="5715" y="404851"/>
                      <a:pt x="5715" y="403898"/>
                    </a:cubicBezTo>
                    <a:cubicBezTo>
                      <a:pt x="3810" y="395326"/>
                      <a:pt x="0" y="385801"/>
                      <a:pt x="0" y="377228"/>
                    </a:cubicBezTo>
                    <a:cubicBezTo>
                      <a:pt x="0" y="369608"/>
                      <a:pt x="2857" y="361036"/>
                      <a:pt x="8572" y="354368"/>
                    </a:cubicBezTo>
                    <a:cubicBezTo>
                      <a:pt x="16192" y="344843"/>
                      <a:pt x="24765" y="335318"/>
                      <a:pt x="32385" y="324841"/>
                    </a:cubicBezTo>
                    <a:cubicBezTo>
                      <a:pt x="36195" y="320078"/>
                      <a:pt x="39053" y="315316"/>
                      <a:pt x="40957" y="310553"/>
                    </a:cubicBezTo>
                    <a:cubicBezTo>
                      <a:pt x="43815" y="304838"/>
                      <a:pt x="43815" y="300076"/>
                      <a:pt x="36195" y="295313"/>
                    </a:cubicBezTo>
                    <a:cubicBezTo>
                      <a:pt x="39053" y="294361"/>
                      <a:pt x="40005" y="294361"/>
                      <a:pt x="40957" y="294361"/>
                    </a:cubicBezTo>
                    <a:cubicBezTo>
                      <a:pt x="47625" y="295313"/>
                      <a:pt x="55245" y="295313"/>
                      <a:pt x="60960" y="297218"/>
                    </a:cubicBezTo>
                    <a:cubicBezTo>
                      <a:pt x="64770" y="298171"/>
                      <a:pt x="65722" y="303886"/>
                      <a:pt x="69532" y="308648"/>
                    </a:cubicBezTo>
                    <a:cubicBezTo>
                      <a:pt x="71438" y="309601"/>
                      <a:pt x="74295" y="311506"/>
                      <a:pt x="78105" y="313411"/>
                    </a:cubicBezTo>
                    <a:cubicBezTo>
                      <a:pt x="116205" y="301981"/>
                      <a:pt x="156210" y="289598"/>
                      <a:pt x="196215" y="277216"/>
                    </a:cubicBezTo>
                    <a:cubicBezTo>
                      <a:pt x="194310" y="276263"/>
                      <a:pt x="193357" y="275311"/>
                      <a:pt x="191453" y="274358"/>
                    </a:cubicBezTo>
                    <a:cubicBezTo>
                      <a:pt x="184785" y="270548"/>
                      <a:pt x="178117" y="266738"/>
                      <a:pt x="171450" y="262928"/>
                    </a:cubicBezTo>
                    <a:cubicBezTo>
                      <a:pt x="170497" y="261976"/>
                      <a:pt x="169545" y="261023"/>
                      <a:pt x="169545" y="260071"/>
                    </a:cubicBezTo>
                    <a:cubicBezTo>
                      <a:pt x="169545" y="248641"/>
                      <a:pt x="160020" y="241021"/>
                      <a:pt x="157163" y="230543"/>
                    </a:cubicBezTo>
                    <a:cubicBezTo>
                      <a:pt x="156210" y="226733"/>
                      <a:pt x="156210" y="223876"/>
                      <a:pt x="160020" y="220066"/>
                    </a:cubicBezTo>
                    <a:cubicBezTo>
                      <a:pt x="165735" y="215303"/>
                      <a:pt x="169545" y="208636"/>
                      <a:pt x="173355" y="202921"/>
                    </a:cubicBezTo>
                    <a:cubicBezTo>
                      <a:pt x="178117" y="195301"/>
                      <a:pt x="184785" y="191491"/>
                      <a:pt x="191453" y="187681"/>
                    </a:cubicBezTo>
                    <a:cubicBezTo>
                      <a:pt x="194310" y="185776"/>
                      <a:pt x="198120" y="184823"/>
                      <a:pt x="200978" y="182918"/>
                    </a:cubicBezTo>
                    <a:cubicBezTo>
                      <a:pt x="206692" y="180061"/>
                      <a:pt x="204788" y="174346"/>
                      <a:pt x="203835" y="170536"/>
                    </a:cubicBezTo>
                    <a:cubicBezTo>
                      <a:pt x="203835" y="169583"/>
                      <a:pt x="200978" y="168631"/>
                      <a:pt x="200025" y="168631"/>
                    </a:cubicBezTo>
                    <a:cubicBezTo>
                      <a:pt x="198120" y="168631"/>
                      <a:pt x="195263" y="168631"/>
                      <a:pt x="193357" y="168631"/>
                    </a:cubicBezTo>
                    <a:cubicBezTo>
                      <a:pt x="180022" y="169583"/>
                      <a:pt x="170497" y="162916"/>
                      <a:pt x="164782" y="151486"/>
                    </a:cubicBezTo>
                    <a:cubicBezTo>
                      <a:pt x="162878" y="146723"/>
                      <a:pt x="164782" y="139103"/>
                      <a:pt x="166688" y="133388"/>
                    </a:cubicBezTo>
                    <a:cubicBezTo>
                      <a:pt x="177165" y="103861"/>
                      <a:pt x="186690" y="74333"/>
                      <a:pt x="189547" y="42901"/>
                    </a:cubicBezTo>
                    <a:cubicBezTo>
                      <a:pt x="190500" y="36233"/>
                      <a:pt x="192405" y="30518"/>
                      <a:pt x="194310" y="23851"/>
                    </a:cubicBezTo>
                    <a:cubicBezTo>
                      <a:pt x="195263" y="19088"/>
                      <a:pt x="195263" y="16231"/>
                      <a:pt x="189547" y="14326"/>
                    </a:cubicBezTo>
                    <a:cubicBezTo>
                      <a:pt x="182880" y="12421"/>
                      <a:pt x="175260" y="12421"/>
                      <a:pt x="172403" y="3848"/>
                    </a:cubicBezTo>
                    <a:cubicBezTo>
                      <a:pt x="181928" y="1943"/>
                      <a:pt x="190500" y="38"/>
                      <a:pt x="200025" y="38"/>
                    </a:cubicBezTo>
                    <a:cubicBezTo>
                      <a:pt x="210503" y="38"/>
                      <a:pt x="222885" y="-914"/>
                      <a:pt x="231458" y="6706"/>
                    </a:cubicBezTo>
                    <a:cubicBezTo>
                      <a:pt x="235267" y="9563"/>
                      <a:pt x="237172" y="14326"/>
                      <a:pt x="239078" y="18136"/>
                    </a:cubicBezTo>
                    <a:cubicBezTo>
                      <a:pt x="243840" y="27661"/>
                      <a:pt x="242887" y="37186"/>
                      <a:pt x="238125" y="47663"/>
                    </a:cubicBezTo>
                    <a:cubicBezTo>
                      <a:pt x="233362" y="57188"/>
                      <a:pt x="230505" y="67666"/>
                      <a:pt x="225742" y="80048"/>
                    </a:cubicBezTo>
                    <a:cubicBezTo>
                      <a:pt x="231458" y="77191"/>
                      <a:pt x="235267" y="75286"/>
                      <a:pt x="239078" y="73381"/>
                    </a:cubicBezTo>
                    <a:cubicBezTo>
                      <a:pt x="246697" y="69571"/>
                      <a:pt x="255270" y="66713"/>
                      <a:pt x="262890" y="62903"/>
                    </a:cubicBezTo>
                    <a:cubicBezTo>
                      <a:pt x="264795" y="61951"/>
                      <a:pt x="267653" y="61951"/>
                      <a:pt x="268605" y="60998"/>
                    </a:cubicBezTo>
                    <a:cubicBezTo>
                      <a:pt x="275272" y="53378"/>
                      <a:pt x="282892" y="57188"/>
                      <a:pt x="290512" y="58141"/>
                    </a:cubicBezTo>
                    <a:cubicBezTo>
                      <a:pt x="300990" y="59093"/>
                      <a:pt x="308610" y="65761"/>
                      <a:pt x="318135" y="67666"/>
                    </a:cubicBezTo>
                    <a:cubicBezTo>
                      <a:pt x="319087" y="67666"/>
                      <a:pt x="320992" y="70523"/>
                      <a:pt x="320992" y="72428"/>
                    </a:cubicBezTo>
                    <a:cubicBezTo>
                      <a:pt x="320992" y="75286"/>
                      <a:pt x="320040" y="78143"/>
                      <a:pt x="318135" y="80048"/>
                    </a:cubicBezTo>
                    <a:cubicBezTo>
                      <a:pt x="316230" y="81953"/>
                      <a:pt x="312420" y="82906"/>
                      <a:pt x="310515" y="82906"/>
                    </a:cubicBezTo>
                    <a:cubicBezTo>
                      <a:pt x="296228" y="81001"/>
                      <a:pt x="284797" y="89573"/>
                      <a:pt x="272415" y="93383"/>
                    </a:cubicBezTo>
                    <a:cubicBezTo>
                      <a:pt x="262890" y="96241"/>
                      <a:pt x="253365" y="100051"/>
                      <a:pt x="243840" y="102908"/>
                    </a:cubicBezTo>
                    <a:cubicBezTo>
                      <a:pt x="241935" y="103861"/>
                      <a:pt x="240983" y="103861"/>
                      <a:pt x="239078" y="104813"/>
                    </a:cubicBezTo>
                    <a:cubicBezTo>
                      <a:pt x="233362" y="108623"/>
                      <a:pt x="226695" y="109576"/>
                      <a:pt x="219075" y="105766"/>
                    </a:cubicBezTo>
                    <a:cubicBezTo>
                      <a:pt x="216217" y="114338"/>
                      <a:pt x="213360" y="122911"/>
                      <a:pt x="210503" y="131483"/>
                    </a:cubicBezTo>
                    <a:cubicBezTo>
                      <a:pt x="220028" y="131483"/>
                      <a:pt x="227647" y="132436"/>
                      <a:pt x="235267" y="131483"/>
                    </a:cubicBezTo>
                    <a:cubicBezTo>
                      <a:pt x="245745" y="129578"/>
                      <a:pt x="254317" y="134341"/>
                      <a:pt x="261937" y="139103"/>
                    </a:cubicBezTo>
                    <a:cubicBezTo>
                      <a:pt x="264795" y="141008"/>
                      <a:pt x="266700" y="141008"/>
                      <a:pt x="269558" y="139103"/>
                    </a:cubicBezTo>
                    <a:cubicBezTo>
                      <a:pt x="281940" y="127673"/>
                      <a:pt x="295275" y="116243"/>
                      <a:pt x="307658" y="104813"/>
                    </a:cubicBezTo>
                    <a:cubicBezTo>
                      <a:pt x="311467" y="101003"/>
                      <a:pt x="315278" y="97193"/>
                      <a:pt x="318135" y="93383"/>
                    </a:cubicBezTo>
                    <a:cubicBezTo>
                      <a:pt x="322897" y="86716"/>
                      <a:pt x="333375" y="81953"/>
                      <a:pt x="342900" y="82906"/>
                    </a:cubicBezTo>
                    <a:cubicBezTo>
                      <a:pt x="350520" y="83858"/>
                      <a:pt x="356235" y="84811"/>
                      <a:pt x="361950" y="89573"/>
                    </a:cubicBezTo>
                    <a:cubicBezTo>
                      <a:pt x="363855" y="91478"/>
                      <a:pt x="367665" y="90526"/>
                      <a:pt x="370522" y="90526"/>
                    </a:cubicBezTo>
                    <a:cubicBezTo>
                      <a:pt x="373380" y="90526"/>
                      <a:pt x="377190" y="90526"/>
                      <a:pt x="380047" y="92431"/>
                    </a:cubicBezTo>
                    <a:cubicBezTo>
                      <a:pt x="381953" y="93383"/>
                      <a:pt x="385762" y="96241"/>
                      <a:pt x="385762" y="97193"/>
                    </a:cubicBezTo>
                    <a:cubicBezTo>
                      <a:pt x="383858" y="101003"/>
                      <a:pt x="388620" y="105766"/>
                      <a:pt x="382905" y="108623"/>
                    </a:cubicBezTo>
                    <a:cubicBezTo>
                      <a:pt x="375285" y="111481"/>
                      <a:pt x="375285" y="120053"/>
                      <a:pt x="372428" y="126721"/>
                    </a:cubicBezTo>
                    <a:cubicBezTo>
                      <a:pt x="367665" y="136246"/>
                      <a:pt x="364808" y="145771"/>
                      <a:pt x="361950" y="155296"/>
                    </a:cubicBezTo>
                    <a:cubicBezTo>
                      <a:pt x="359092" y="166726"/>
                      <a:pt x="356235" y="178156"/>
                      <a:pt x="353378" y="188633"/>
                    </a:cubicBezTo>
                    <a:cubicBezTo>
                      <a:pt x="351472" y="194348"/>
                      <a:pt x="349567" y="199111"/>
                      <a:pt x="348615" y="204826"/>
                    </a:cubicBezTo>
                    <a:cubicBezTo>
                      <a:pt x="346710" y="214351"/>
                      <a:pt x="345758" y="223876"/>
                      <a:pt x="343853" y="232448"/>
                    </a:cubicBezTo>
                    <a:cubicBezTo>
                      <a:pt x="342900" y="237211"/>
                      <a:pt x="340995" y="241973"/>
                      <a:pt x="339090" y="247688"/>
                    </a:cubicBezTo>
                    <a:cubicBezTo>
                      <a:pt x="338137" y="249593"/>
                      <a:pt x="338137" y="251498"/>
                      <a:pt x="337185" y="254356"/>
                    </a:cubicBezTo>
                    <a:cubicBezTo>
                      <a:pt x="342900" y="254356"/>
                      <a:pt x="347662" y="254356"/>
                      <a:pt x="352425" y="254356"/>
                    </a:cubicBezTo>
                    <a:cubicBezTo>
                      <a:pt x="356235" y="254356"/>
                      <a:pt x="360045" y="255308"/>
                      <a:pt x="363855" y="257213"/>
                    </a:cubicBezTo>
                    <a:cubicBezTo>
                      <a:pt x="371475" y="261023"/>
                      <a:pt x="379095" y="265786"/>
                      <a:pt x="385762" y="271501"/>
                    </a:cubicBezTo>
                    <a:cubicBezTo>
                      <a:pt x="390525" y="275311"/>
                      <a:pt x="393383" y="281026"/>
                      <a:pt x="396240" y="286741"/>
                    </a:cubicBezTo>
                    <a:cubicBezTo>
                      <a:pt x="399097" y="293408"/>
                      <a:pt x="393383" y="301028"/>
                      <a:pt x="384810" y="300076"/>
                    </a:cubicBezTo>
                    <a:cubicBezTo>
                      <a:pt x="378142" y="300076"/>
                      <a:pt x="374333" y="302933"/>
                      <a:pt x="369570" y="306743"/>
                    </a:cubicBezTo>
                    <a:cubicBezTo>
                      <a:pt x="364808" y="310553"/>
                      <a:pt x="360045" y="313411"/>
                      <a:pt x="355283" y="316268"/>
                    </a:cubicBezTo>
                    <a:cubicBezTo>
                      <a:pt x="345758" y="322936"/>
                      <a:pt x="335280" y="329603"/>
                      <a:pt x="324803" y="334366"/>
                    </a:cubicBezTo>
                    <a:cubicBezTo>
                      <a:pt x="313372" y="341033"/>
                      <a:pt x="300990" y="347701"/>
                      <a:pt x="286703" y="345796"/>
                    </a:cubicBezTo>
                    <a:cubicBezTo>
                      <a:pt x="281940" y="345796"/>
                      <a:pt x="276225" y="347701"/>
                      <a:pt x="271462" y="348653"/>
                    </a:cubicBezTo>
                    <a:cubicBezTo>
                      <a:pt x="269558" y="355321"/>
                      <a:pt x="269558" y="356273"/>
                      <a:pt x="269558" y="357226"/>
                    </a:cubicBezTo>
                    <a:close/>
                    <a:moveTo>
                      <a:pt x="251460" y="211493"/>
                    </a:moveTo>
                    <a:cubicBezTo>
                      <a:pt x="253365" y="210541"/>
                      <a:pt x="255270" y="208636"/>
                      <a:pt x="257175" y="206731"/>
                    </a:cubicBezTo>
                    <a:cubicBezTo>
                      <a:pt x="260985" y="201968"/>
                      <a:pt x="265747" y="196253"/>
                      <a:pt x="268605" y="190538"/>
                    </a:cubicBezTo>
                    <a:cubicBezTo>
                      <a:pt x="273367" y="182918"/>
                      <a:pt x="280987" y="179108"/>
                      <a:pt x="289560" y="177203"/>
                    </a:cubicBezTo>
                    <a:cubicBezTo>
                      <a:pt x="297180" y="176251"/>
                      <a:pt x="304800" y="175298"/>
                      <a:pt x="312420" y="175298"/>
                    </a:cubicBezTo>
                    <a:cubicBezTo>
                      <a:pt x="313372" y="160058"/>
                      <a:pt x="314325" y="145771"/>
                      <a:pt x="315278" y="129578"/>
                    </a:cubicBezTo>
                    <a:cubicBezTo>
                      <a:pt x="312420" y="132436"/>
                      <a:pt x="310515" y="133388"/>
                      <a:pt x="308610" y="135293"/>
                    </a:cubicBezTo>
                    <a:cubicBezTo>
                      <a:pt x="301942" y="141008"/>
                      <a:pt x="296228" y="147676"/>
                      <a:pt x="289560" y="153391"/>
                    </a:cubicBezTo>
                    <a:cubicBezTo>
                      <a:pt x="280035" y="161011"/>
                      <a:pt x="269558" y="168631"/>
                      <a:pt x="260033" y="176251"/>
                    </a:cubicBezTo>
                    <a:cubicBezTo>
                      <a:pt x="258128" y="178156"/>
                      <a:pt x="256222" y="181013"/>
                      <a:pt x="256222" y="183871"/>
                    </a:cubicBezTo>
                    <a:cubicBezTo>
                      <a:pt x="254317" y="193396"/>
                      <a:pt x="253365" y="201968"/>
                      <a:pt x="251460" y="211493"/>
                    </a:cubicBezTo>
                    <a:close/>
                    <a:moveTo>
                      <a:pt x="268605" y="221018"/>
                    </a:moveTo>
                    <a:cubicBezTo>
                      <a:pt x="266700" y="220066"/>
                      <a:pt x="264795" y="219113"/>
                      <a:pt x="262890" y="219113"/>
                    </a:cubicBezTo>
                    <a:cubicBezTo>
                      <a:pt x="259080" y="219113"/>
                      <a:pt x="254317" y="219113"/>
                      <a:pt x="250508" y="220066"/>
                    </a:cubicBezTo>
                    <a:cubicBezTo>
                      <a:pt x="249555" y="220066"/>
                      <a:pt x="247650" y="220066"/>
                      <a:pt x="246697" y="221018"/>
                    </a:cubicBezTo>
                    <a:cubicBezTo>
                      <a:pt x="241935" y="227686"/>
                      <a:pt x="238125" y="235306"/>
                      <a:pt x="233362" y="241973"/>
                    </a:cubicBezTo>
                    <a:cubicBezTo>
                      <a:pt x="231458" y="245783"/>
                      <a:pt x="230505" y="249593"/>
                      <a:pt x="229553" y="253403"/>
                    </a:cubicBezTo>
                    <a:cubicBezTo>
                      <a:pt x="220028" y="259118"/>
                      <a:pt x="224790" y="276263"/>
                      <a:pt x="209550" y="279121"/>
                    </a:cubicBezTo>
                    <a:cubicBezTo>
                      <a:pt x="213360" y="279121"/>
                      <a:pt x="217170" y="278168"/>
                      <a:pt x="220028" y="278168"/>
                    </a:cubicBezTo>
                    <a:cubicBezTo>
                      <a:pt x="231458" y="275311"/>
                      <a:pt x="240030" y="270548"/>
                      <a:pt x="245745" y="260071"/>
                    </a:cubicBezTo>
                    <a:cubicBezTo>
                      <a:pt x="254317" y="246736"/>
                      <a:pt x="260985" y="234353"/>
                      <a:pt x="268605" y="221018"/>
                    </a:cubicBezTo>
                    <a:close/>
                    <a:moveTo>
                      <a:pt x="189547" y="223876"/>
                    </a:moveTo>
                    <a:cubicBezTo>
                      <a:pt x="187642" y="228638"/>
                      <a:pt x="185738" y="232448"/>
                      <a:pt x="183832" y="237211"/>
                    </a:cubicBezTo>
                    <a:cubicBezTo>
                      <a:pt x="183832" y="238163"/>
                      <a:pt x="188595" y="241021"/>
                      <a:pt x="189547" y="240068"/>
                    </a:cubicBezTo>
                    <a:cubicBezTo>
                      <a:pt x="192405" y="237211"/>
                      <a:pt x="194310" y="234353"/>
                      <a:pt x="196215" y="231496"/>
                    </a:cubicBezTo>
                    <a:cubicBezTo>
                      <a:pt x="193357" y="229591"/>
                      <a:pt x="192405" y="227686"/>
                      <a:pt x="189547" y="223876"/>
                    </a:cubicBezTo>
                    <a:close/>
                    <a:moveTo>
                      <a:pt x="295275" y="241973"/>
                    </a:moveTo>
                    <a:cubicBezTo>
                      <a:pt x="289560" y="248641"/>
                      <a:pt x="282892" y="255308"/>
                      <a:pt x="277178" y="261976"/>
                    </a:cubicBezTo>
                    <a:cubicBezTo>
                      <a:pt x="286703" y="261976"/>
                      <a:pt x="297180" y="250546"/>
                      <a:pt x="295275" y="241973"/>
                    </a:cubicBezTo>
                    <a:close/>
                  </a:path>
                </a:pathLst>
              </a:custGeom>
              <a:solidFill>
                <a:srgbClr val="3E3A39"/>
              </a:solidFill>
              <a:ln w="9525"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0A8F3A0A-398F-4871-BB9C-16E03886B5D0}"/>
                  </a:ext>
                </a:extLst>
              </p:cNvPr>
              <p:cNvSpPr/>
              <p:nvPr/>
            </p:nvSpPr>
            <p:spPr>
              <a:xfrm>
                <a:off x="4928924" y="1337829"/>
                <a:ext cx="296706" cy="629400"/>
              </a:xfrm>
              <a:custGeom>
                <a:avLst/>
                <a:gdLst>
                  <a:gd name="connsiteX0" fmla="*/ 144832 w 296706"/>
                  <a:gd name="connsiteY0" fmla="*/ 58853 h 629400"/>
                  <a:gd name="connsiteX1" fmla="*/ 135307 w 296706"/>
                  <a:gd name="connsiteY1" fmla="*/ 67425 h 629400"/>
                  <a:gd name="connsiteX2" fmla="*/ 123877 w 296706"/>
                  <a:gd name="connsiteY2" fmla="*/ 67425 h 629400"/>
                  <a:gd name="connsiteX3" fmla="*/ 123877 w 296706"/>
                  <a:gd name="connsiteY3" fmla="*/ 55995 h 629400"/>
                  <a:gd name="connsiteX4" fmla="*/ 131497 w 296706"/>
                  <a:gd name="connsiteY4" fmla="*/ 38850 h 629400"/>
                  <a:gd name="connsiteX5" fmla="*/ 141022 w 296706"/>
                  <a:gd name="connsiteY5" fmla="*/ 22658 h 629400"/>
                  <a:gd name="connsiteX6" fmla="*/ 154357 w 296706"/>
                  <a:gd name="connsiteY6" fmla="*/ 4560 h 629400"/>
                  <a:gd name="connsiteX7" fmla="*/ 169597 w 296706"/>
                  <a:gd name="connsiteY7" fmla="*/ 2655 h 629400"/>
                  <a:gd name="connsiteX8" fmla="*/ 177217 w 296706"/>
                  <a:gd name="connsiteY8" fmla="*/ 4560 h 629400"/>
                  <a:gd name="connsiteX9" fmla="*/ 186742 w 296706"/>
                  <a:gd name="connsiteY9" fmla="*/ 4560 h 629400"/>
                  <a:gd name="connsiteX10" fmla="*/ 193410 w 296706"/>
                  <a:gd name="connsiteY10" fmla="*/ 11228 h 629400"/>
                  <a:gd name="connsiteX11" fmla="*/ 203887 w 296706"/>
                  <a:gd name="connsiteY11" fmla="*/ 27420 h 629400"/>
                  <a:gd name="connsiteX12" fmla="*/ 209602 w 296706"/>
                  <a:gd name="connsiteY12" fmla="*/ 36945 h 629400"/>
                  <a:gd name="connsiteX13" fmla="*/ 213412 w 296706"/>
                  <a:gd name="connsiteY13" fmla="*/ 55995 h 629400"/>
                  <a:gd name="connsiteX14" fmla="*/ 207697 w 296706"/>
                  <a:gd name="connsiteY14" fmla="*/ 91238 h 629400"/>
                  <a:gd name="connsiteX15" fmla="*/ 207697 w 296706"/>
                  <a:gd name="connsiteY15" fmla="*/ 111240 h 629400"/>
                  <a:gd name="connsiteX16" fmla="*/ 207697 w 296706"/>
                  <a:gd name="connsiteY16" fmla="*/ 116955 h 629400"/>
                  <a:gd name="connsiteX17" fmla="*/ 203887 w 296706"/>
                  <a:gd name="connsiteY17" fmla="*/ 134100 h 629400"/>
                  <a:gd name="connsiteX18" fmla="*/ 200077 w 296706"/>
                  <a:gd name="connsiteY18" fmla="*/ 152198 h 629400"/>
                  <a:gd name="connsiteX19" fmla="*/ 198172 w 296706"/>
                  <a:gd name="connsiteY19" fmla="*/ 163628 h 629400"/>
                  <a:gd name="connsiteX20" fmla="*/ 199125 w 296706"/>
                  <a:gd name="connsiteY20" fmla="*/ 191250 h 629400"/>
                  <a:gd name="connsiteX21" fmla="*/ 215317 w 296706"/>
                  <a:gd name="connsiteY21" fmla="*/ 207443 h 629400"/>
                  <a:gd name="connsiteX22" fmla="*/ 239130 w 296706"/>
                  <a:gd name="connsiteY22" fmla="*/ 206490 h 629400"/>
                  <a:gd name="connsiteX23" fmla="*/ 244845 w 296706"/>
                  <a:gd name="connsiteY23" fmla="*/ 207443 h 629400"/>
                  <a:gd name="connsiteX24" fmla="*/ 257227 w 296706"/>
                  <a:gd name="connsiteY24" fmla="*/ 210300 h 629400"/>
                  <a:gd name="connsiteX25" fmla="*/ 281992 w 296706"/>
                  <a:gd name="connsiteY25" fmla="*/ 216968 h 629400"/>
                  <a:gd name="connsiteX26" fmla="*/ 287707 w 296706"/>
                  <a:gd name="connsiteY26" fmla="*/ 218873 h 629400"/>
                  <a:gd name="connsiteX27" fmla="*/ 296280 w 296706"/>
                  <a:gd name="connsiteY27" fmla="*/ 235065 h 629400"/>
                  <a:gd name="connsiteX28" fmla="*/ 291517 w 296706"/>
                  <a:gd name="connsiteY28" fmla="*/ 248400 h 629400"/>
                  <a:gd name="connsiteX29" fmla="*/ 279135 w 296706"/>
                  <a:gd name="connsiteY29" fmla="*/ 256973 h 629400"/>
                  <a:gd name="connsiteX30" fmla="*/ 258180 w 296706"/>
                  <a:gd name="connsiteY30" fmla="*/ 261735 h 629400"/>
                  <a:gd name="connsiteX31" fmla="*/ 237225 w 296706"/>
                  <a:gd name="connsiteY31" fmla="*/ 274118 h 629400"/>
                  <a:gd name="connsiteX32" fmla="*/ 231510 w 296706"/>
                  <a:gd name="connsiteY32" fmla="*/ 276023 h 629400"/>
                  <a:gd name="connsiteX33" fmla="*/ 202935 w 296706"/>
                  <a:gd name="connsiteY33" fmla="*/ 287453 h 629400"/>
                  <a:gd name="connsiteX34" fmla="*/ 192457 w 296706"/>
                  <a:gd name="connsiteY34" fmla="*/ 304598 h 629400"/>
                  <a:gd name="connsiteX35" fmla="*/ 192457 w 296706"/>
                  <a:gd name="connsiteY35" fmla="*/ 314123 h 629400"/>
                  <a:gd name="connsiteX36" fmla="*/ 191505 w 296706"/>
                  <a:gd name="connsiteY36" fmla="*/ 347460 h 629400"/>
                  <a:gd name="connsiteX37" fmla="*/ 188647 w 296706"/>
                  <a:gd name="connsiteY37" fmla="*/ 383655 h 629400"/>
                  <a:gd name="connsiteX38" fmla="*/ 190552 w 296706"/>
                  <a:gd name="connsiteY38" fmla="*/ 412230 h 629400"/>
                  <a:gd name="connsiteX39" fmla="*/ 191505 w 296706"/>
                  <a:gd name="connsiteY39" fmla="*/ 438900 h 629400"/>
                  <a:gd name="connsiteX40" fmla="*/ 192457 w 296706"/>
                  <a:gd name="connsiteY40" fmla="*/ 474143 h 629400"/>
                  <a:gd name="connsiteX41" fmla="*/ 192457 w 296706"/>
                  <a:gd name="connsiteY41" fmla="*/ 477000 h 629400"/>
                  <a:gd name="connsiteX42" fmla="*/ 195315 w 296706"/>
                  <a:gd name="connsiteY42" fmla="*/ 493193 h 629400"/>
                  <a:gd name="connsiteX43" fmla="*/ 193410 w 296706"/>
                  <a:gd name="connsiteY43" fmla="*/ 545580 h 629400"/>
                  <a:gd name="connsiteX44" fmla="*/ 195315 w 296706"/>
                  <a:gd name="connsiteY44" fmla="*/ 550343 h 629400"/>
                  <a:gd name="connsiteX45" fmla="*/ 197220 w 296706"/>
                  <a:gd name="connsiteY45" fmla="*/ 565583 h 629400"/>
                  <a:gd name="connsiteX46" fmla="*/ 190552 w 296706"/>
                  <a:gd name="connsiteY46" fmla="*/ 582728 h 629400"/>
                  <a:gd name="connsiteX47" fmla="*/ 195315 w 296706"/>
                  <a:gd name="connsiteY47" fmla="*/ 594158 h 629400"/>
                  <a:gd name="connsiteX48" fmla="*/ 190552 w 296706"/>
                  <a:gd name="connsiteY48" fmla="*/ 609398 h 629400"/>
                  <a:gd name="connsiteX49" fmla="*/ 184837 w 296706"/>
                  <a:gd name="connsiteY49" fmla="*/ 618923 h 629400"/>
                  <a:gd name="connsiteX50" fmla="*/ 174360 w 296706"/>
                  <a:gd name="connsiteY50" fmla="*/ 626543 h 629400"/>
                  <a:gd name="connsiteX51" fmla="*/ 161977 w 296706"/>
                  <a:gd name="connsiteY51" fmla="*/ 629400 h 629400"/>
                  <a:gd name="connsiteX52" fmla="*/ 148642 w 296706"/>
                  <a:gd name="connsiteY52" fmla="*/ 614160 h 629400"/>
                  <a:gd name="connsiteX53" fmla="*/ 136260 w 296706"/>
                  <a:gd name="connsiteY53" fmla="*/ 602730 h 629400"/>
                  <a:gd name="connsiteX54" fmla="*/ 131497 w 296706"/>
                  <a:gd name="connsiteY54" fmla="*/ 595110 h 629400"/>
                  <a:gd name="connsiteX55" fmla="*/ 117210 w 296706"/>
                  <a:gd name="connsiteY55" fmla="*/ 562725 h 629400"/>
                  <a:gd name="connsiteX56" fmla="*/ 105780 w 296706"/>
                  <a:gd name="connsiteY56" fmla="*/ 556058 h 629400"/>
                  <a:gd name="connsiteX57" fmla="*/ 109590 w 296706"/>
                  <a:gd name="connsiteY57" fmla="*/ 554153 h 629400"/>
                  <a:gd name="connsiteX58" fmla="*/ 130545 w 296706"/>
                  <a:gd name="connsiteY58" fmla="*/ 549390 h 629400"/>
                  <a:gd name="connsiteX59" fmla="*/ 135307 w 296706"/>
                  <a:gd name="connsiteY59" fmla="*/ 541770 h 629400"/>
                  <a:gd name="connsiteX60" fmla="*/ 136260 w 296706"/>
                  <a:gd name="connsiteY60" fmla="*/ 524625 h 629400"/>
                  <a:gd name="connsiteX61" fmla="*/ 137212 w 296706"/>
                  <a:gd name="connsiteY61" fmla="*/ 484620 h 629400"/>
                  <a:gd name="connsiteX62" fmla="*/ 137212 w 296706"/>
                  <a:gd name="connsiteY62" fmla="*/ 466523 h 629400"/>
                  <a:gd name="connsiteX63" fmla="*/ 136260 w 296706"/>
                  <a:gd name="connsiteY63" fmla="*/ 416040 h 629400"/>
                  <a:gd name="connsiteX64" fmla="*/ 137212 w 296706"/>
                  <a:gd name="connsiteY64" fmla="*/ 402705 h 629400"/>
                  <a:gd name="connsiteX65" fmla="*/ 139117 w 296706"/>
                  <a:gd name="connsiteY65" fmla="*/ 367463 h 629400"/>
                  <a:gd name="connsiteX66" fmla="*/ 139117 w 296706"/>
                  <a:gd name="connsiteY66" fmla="*/ 320790 h 629400"/>
                  <a:gd name="connsiteX67" fmla="*/ 132450 w 296706"/>
                  <a:gd name="connsiteY67" fmla="*/ 322695 h 629400"/>
                  <a:gd name="connsiteX68" fmla="*/ 105780 w 296706"/>
                  <a:gd name="connsiteY68" fmla="*/ 337935 h 629400"/>
                  <a:gd name="connsiteX69" fmla="*/ 72442 w 296706"/>
                  <a:gd name="connsiteY69" fmla="*/ 353175 h 629400"/>
                  <a:gd name="connsiteX70" fmla="*/ 58155 w 296706"/>
                  <a:gd name="connsiteY70" fmla="*/ 358890 h 629400"/>
                  <a:gd name="connsiteX71" fmla="*/ 50535 w 296706"/>
                  <a:gd name="connsiteY71" fmla="*/ 363653 h 629400"/>
                  <a:gd name="connsiteX72" fmla="*/ 28627 w 296706"/>
                  <a:gd name="connsiteY72" fmla="*/ 371273 h 629400"/>
                  <a:gd name="connsiteX73" fmla="*/ 16245 w 296706"/>
                  <a:gd name="connsiteY73" fmla="*/ 377940 h 629400"/>
                  <a:gd name="connsiteX74" fmla="*/ 10530 w 296706"/>
                  <a:gd name="connsiteY74" fmla="*/ 382703 h 629400"/>
                  <a:gd name="connsiteX75" fmla="*/ 52 w 296706"/>
                  <a:gd name="connsiteY75" fmla="*/ 356033 h 629400"/>
                  <a:gd name="connsiteX76" fmla="*/ 6720 w 296706"/>
                  <a:gd name="connsiteY76" fmla="*/ 320790 h 629400"/>
                  <a:gd name="connsiteX77" fmla="*/ 16245 w 296706"/>
                  <a:gd name="connsiteY77" fmla="*/ 305550 h 629400"/>
                  <a:gd name="connsiteX78" fmla="*/ 32437 w 296706"/>
                  <a:gd name="connsiteY78" fmla="*/ 269355 h 629400"/>
                  <a:gd name="connsiteX79" fmla="*/ 27675 w 296706"/>
                  <a:gd name="connsiteY79" fmla="*/ 240780 h 629400"/>
                  <a:gd name="connsiteX80" fmla="*/ 16245 w 296706"/>
                  <a:gd name="connsiteY80" fmla="*/ 226493 h 629400"/>
                  <a:gd name="connsiteX81" fmla="*/ 10530 w 296706"/>
                  <a:gd name="connsiteY81" fmla="*/ 196013 h 629400"/>
                  <a:gd name="connsiteX82" fmla="*/ 20055 w 296706"/>
                  <a:gd name="connsiteY82" fmla="*/ 168390 h 629400"/>
                  <a:gd name="connsiteX83" fmla="*/ 23865 w 296706"/>
                  <a:gd name="connsiteY83" fmla="*/ 163628 h 629400"/>
                  <a:gd name="connsiteX84" fmla="*/ 39105 w 296706"/>
                  <a:gd name="connsiteY84" fmla="*/ 135053 h 629400"/>
                  <a:gd name="connsiteX85" fmla="*/ 36247 w 296706"/>
                  <a:gd name="connsiteY85" fmla="*/ 124575 h 629400"/>
                  <a:gd name="connsiteX86" fmla="*/ 20055 w 296706"/>
                  <a:gd name="connsiteY86" fmla="*/ 101715 h 629400"/>
                  <a:gd name="connsiteX87" fmla="*/ 18150 w 296706"/>
                  <a:gd name="connsiteY87" fmla="*/ 95048 h 629400"/>
                  <a:gd name="connsiteX88" fmla="*/ 23865 w 296706"/>
                  <a:gd name="connsiteY88" fmla="*/ 94095 h 629400"/>
                  <a:gd name="connsiteX89" fmla="*/ 83872 w 296706"/>
                  <a:gd name="connsiteY89" fmla="*/ 116955 h 629400"/>
                  <a:gd name="connsiteX90" fmla="*/ 88635 w 296706"/>
                  <a:gd name="connsiteY90" fmla="*/ 155055 h 629400"/>
                  <a:gd name="connsiteX91" fmla="*/ 57202 w 296706"/>
                  <a:gd name="connsiteY91" fmla="*/ 176963 h 629400"/>
                  <a:gd name="connsiteX92" fmla="*/ 31485 w 296706"/>
                  <a:gd name="connsiteY92" fmla="*/ 193155 h 629400"/>
                  <a:gd name="connsiteX93" fmla="*/ 26722 w 296706"/>
                  <a:gd name="connsiteY93" fmla="*/ 201728 h 629400"/>
                  <a:gd name="connsiteX94" fmla="*/ 34342 w 296706"/>
                  <a:gd name="connsiteY94" fmla="*/ 210300 h 629400"/>
                  <a:gd name="connsiteX95" fmla="*/ 56250 w 296706"/>
                  <a:gd name="connsiteY95" fmla="*/ 211253 h 629400"/>
                  <a:gd name="connsiteX96" fmla="*/ 77205 w 296706"/>
                  <a:gd name="connsiteY96" fmla="*/ 223635 h 629400"/>
                  <a:gd name="connsiteX97" fmla="*/ 84825 w 296706"/>
                  <a:gd name="connsiteY97" fmla="*/ 252210 h 629400"/>
                  <a:gd name="connsiteX98" fmla="*/ 77205 w 296706"/>
                  <a:gd name="connsiteY98" fmla="*/ 264593 h 629400"/>
                  <a:gd name="connsiteX99" fmla="*/ 50535 w 296706"/>
                  <a:gd name="connsiteY99" fmla="*/ 291263 h 629400"/>
                  <a:gd name="connsiteX100" fmla="*/ 37200 w 296706"/>
                  <a:gd name="connsiteY100" fmla="*/ 302693 h 629400"/>
                  <a:gd name="connsiteX101" fmla="*/ 21007 w 296706"/>
                  <a:gd name="connsiteY101" fmla="*/ 321743 h 629400"/>
                  <a:gd name="connsiteX102" fmla="*/ 21007 w 296706"/>
                  <a:gd name="connsiteY102" fmla="*/ 327458 h 629400"/>
                  <a:gd name="connsiteX103" fmla="*/ 26722 w 296706"/>
                  <a:gd name="connsiteY103" fmla="*/ 327458 h 629400"/>
                  <a:gd name="connsiteX104" fmla="*/ 84825 w 296706"/>
                  <a:gd name="connsiteY104" fmla="*/ 306503 h 629400"/>
                  <a:gd name="connsiteX105" fmla="*/ 138165 w 296706"/>
                  <a:gd name="connsiteY105" fmla="*/ 282690 h 629400"/>
                  <a:gd name="connsiteX106" fmla="*/ 141975 w 296706"/>
                  <a:gd name="connsiteY106" fmla="*/ 276975 h 629400"/>
                  <a:gd name="connsiteX107" fmla="*/ 143880 w 296706"/>
                  <a:gd name="connsiteY107" fmla="*/ 266498 h 629400"/>
                  <a:gd name="connsiteX108" fmla="*/ 144832 w 296706"/>
                  <a:gd name="connsiteY108" fmla="*/ 257925 h 629400"/>
                  <a:gd name="connsiteX109" fmla="*/ 144832 w 296706"/>
                  <a:gd name="connsiteY109" fmla="*/ 189345 h 629400"/>
                  <a:gd name="connsiteX110" fmla="*/ 146737 w 296706"/>
                  <a:gd name="connsiteY110" fmla="*/ 163628 h 629400"/>
                  <a:gd name="connsiteX111" fmla="*/ 145785 w 296706"/>
                  <a:gd name="connsiteY111" fmla="*/ 140768 h 629400"/>
                  <a:gd name="connsiteX112" fmla="*/ 147690 w 296706"/>
                  <a:gd name="connsiteY112" fmla="*/ 116003 h 629400"/>
                  <a:gd name="connsiteX113" fmla="*/ 148642 w 296706"/>
                  <a:gd name="connsiteY113" fmla="*/ 95048 h 629400"/>
                  <a:gd name="connsiteX114" fmla="*/ 147690 w 296706"/>
                  <a:gd name="connsiteY114" fmla="*/ 60758 h 629400"/>
                  <a:gd name="connsiteX115" fmla="*/ 144832 w 296706"/>
                  <a:gd name="connsiteY115" fmla="*/ 58853 h 629400"/>
                  <a:gd name="connsiteX116" fmla="*/ 198172 w 296706"/>
                  <a:gd name="connsiteY116" fmla="*/ 241733 h 629400"/>
                  <a:gd name="connsiteX117" fmla="*/ 196267 w 296706"/>
                  <a:gd name="connsiteY117" fmla="*/ 250305 h 629400"/>
                  <a:gd name="connsiteX118" fmla="*/ 205792 w 296706"/>
                  <a:gd name="connsiteY118" fmla="*/ 246495 h 629400"/>
                  <a:gd name="connsiteX119" fmla="*/ 198172 w 296706"/>
                  <a:gd name="connsiteY119" fmla="*/ 241733 h 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96706" h="629400">
                    <a:moveTo>
                      <a:pt x="144832" y="58853"/>
                    </a:moveTo>
                    <a:cubicBezTo>
                      <a:pt x="141022" y="61710"/>
                      <a:pt x="138165" y="64568"/>
                      <a:pt x="135307" y="67425"/>
                    </a:cubicBezTo>
                    <a:cubicBezTo>
                      <a:pt x="131497" y="70283"/>
                      <a:pt x="127687" y="70283"/>
                      <a:pt x="123877" y="67425"/>
                    </a:cubicBezTo>
                    <a:cubicBezTo>
                      <a:pt x="120067" y="63615"/>
                      <a:pt x="121972" y="59805"/>
                      <a:pt x="123877" y="55995"/>
                    </a:cubicBezTo>
                    <a:cubicBezTo>
                      <a:pt x="126735" y="50280"/>
                      <a:pt x="129592" y="44565"/>
                      <a:pt x="131497" y="38850"/>
                    </a:cubicBezTo>
                    <a:cubicBezTo>
                      <a:pt x="133402" y="33135"/>
                      <a:pt x="135307" y="27420"/>
                      <a:pt x="141022" y="22658"/>
                    </a:cubicBezTo>
                    <a:cubicBezTo>
                      <a:pt x="146737" y="17895"/>
                      <a:pt x="149595" y="10275"/>
                      <a:pt x="154357" y="4560"/>
                    </a:cubicBezTo>
                    <a:cubicBezTo>
                      <a:pt x="159120" y="-1155"/>
                      <a:pt x="162930" y="-1155"/>
                      <a:pt x="169597" y="2655"/>
                    </a:cubicBezTo>
                    <a:cubicBezTo>
                      <a:pt x="171502" y="3608"/>
                      <a:pt x="174360" y="4560"/>
                      <a:pt x="177217" y="4560"/>
                    </a:cubicBezTo>
                    <a:cubicBezTo>
                      <a:pt x="180075" y="4560"/>
                      <a:pt x="182932" y="4560"/>
                      <a:pt x="186742" y="4560"/>
                    </a:cubicBezTo>
                    <a:cubicBezTo>
                      <a:pt x="191505" y="4560"/>
                      <a:pt x="194362" y="7418"/>
                      <a:pt x="193410" y="11228"/>
                    </a:cubicBezTo>
                    <a:cubicBezTo>
                      <a:pt x="192457" y="19800"/>
                      <a:pt x="199125" y="22658"/>
                      <a:pt x="203887" y="27420"/>
                    </a:cubicBezTo>
                    <a:cubicBezTo>
                      <a:pt x="206745" y="30278"/>
                      <a:pt x="208650" y="34088"/>
                      <a:pt x="209602" y="36945"/>
                    </a:cubicBezTo>
                    <a:cubicBezTo>
                      <a:pt x="211507" y="43613"/>
                      <a:pt x="214365" y="50280"/>
                      <a:pt x="213412" y="55995"/>
                    </a:cubicBezTo>
                    <a:cubicBezTo>
                      <a:pt x="212460" y="67425"/>
                      <a:pt x="208650" y="78855"/>
                      <a:pt x="207697" y="91238"/>
                    </a:cubicBezTo>
                    <a:cubicBezTo>
                      <a:pt x="206745" y="97905"/>
                      <a:pt x="207697" y="104573"/>
                      <a:pt x="207697" y="111240"/>
                    </a:cubicBezTo>
                    <a:cubicBezTo>
                      <a:pt x="207697" y="113145"/>
                      <a:pt x="207697" y="115050"/>
                      <a:pt x="207697" y="116955"/>
                    </a:cubicBezTo>
                    <a:cubicBezTo>
                      <a:pt x="206745" y="122670"/>
                      <a:pt x="204840" y="128385"/>
                      <a:pt x="203887" y="134100"/>
                    </a:cubicBezTo>
                    <a:cubicBezTo>
                      <a:pt x="202935" y="139815"/>
                      <a:pt x="201030" y="146483"/>
                      <a:pt x="200077" y="152198"/>
                    </a:cubicBezTo>
                    <a:cubicBezTo>
                      <a:pt x="199125" y="156008"/>
                      <a:pt x="198172" y="159818"/>
                      <a:pt x="198172" y="163628"/>
                    </a:cubicBezTo>
                    <a:cubicBezTo>
                      <a:pt x="198172" y="173153"/>
                      <a:pt x="199125" y="182678"/>
                      <a:pt x="199125" y="191250"/>
                    </a:cubicBezTo>
                    <a:cubicBezTo>
                      <a:pt x="199125" y="201728"/>
                      <a:pt x="204840" y="207443"/>
                      <a:pt x="215317" y="207443"/>
                    </a:cubicBezTo>
                    <a:cubicBezTo>
                      <a:pt x="223890" y="207443"/>
                      <a:pt x="231510" y="208395"/>
                      <a:pt x="239130" y="206490"/>
                    </a:cubicBezTo>
                    <a:cubicBezTo>
                      <a:pt x="241035" y="206490"/>
                      <a:pt x="242940" y="207443"/>
                      <a:pt x="244845" y="207443"/>
                    </a:cubicBezTo>
                    <a:cubicBezTo>
                      <a:pt x="248655" y="208395"/>
                      <a:pt x="253417" y="210300"/>
                      <a:pt x="257227" y="210300"/>
                    </a:cubicBezTo>
                    <a:cubicBezTo>
                      <a:pt x="266752" y="210300"/>
                      <a:pt x="274372" y="212205"/>
                      <a:pt x="281992" y="216968"/>
                    </a:cubicBezTo>
                    <a:cubicBezTo>
                      <a:pt x="283897" y="217920"/>
                      <a:pt x="285802" y="218873"/>
                      <a:pt x="287707" y="218873"/>
                    </a:cubicBezTo>
                    <a:cubicBezTo>
                      <a:pt x="293422" y="220778"/>
                      <a:pt x="298185" y="229350"/>
                      <a:pt x="296280" y="235065"/>
                    </a:cubicBezTo>
                    <a:cubicBezTo>
                      <a:pt x="295327" y="239828"/>
                      <a:pt x="293422" y="243638"/>
                      <a:pt x="291517" y="248400"/>
                    </a:cubicBezTo>
                    <a:cubicBezTo>
                      <a:pt x="289612" y="254115"/>
                      <a:pt x="285802" y="256020"/>
                      <a:pt x="279135" y="256973"/>
                    </a:cubicBezTo>
                    <a:cubicBezTo>
                      <a:pt x="272467" y="257925"/>
                      <a:pt x="264847" y="260783"/>
                      <a:pt x="258180" y="261735"/>
                    </a:cubicBezTo>
                    <a:cubicBezTo>
                      <a:pt x="249607" y="263640"/>
                      <a:pt x="242940" y="267450"/>
                      <a:pt x="237225" y="274118"/>
                    </a:cubicBezTo>
                    <a:cubicBezTo>
                      <a:pt x="236272" y="275070"/>
                      <a:pt x="233415" y="276023"/>
                      <a:pt x="231510" y="276023"/>
                    </a:cubicBezTo>
                    <a:cubicBezTo>
                      <a:pt x="221985" y="278880"/>
                      <a:pt x="214365" y="287453"/>
                      <a:pt x="202935" y="287453"/>
                    </a:cubicBezTo>
                    <a:cubicBezTo>
                      <a:pt x="194362" y="287453"/>
                      <a:pt x="191505" y="295073"/>
                      <a:pt x="192457" y="304598"/>
                    </a:cubicBezTo>
                    <a:cubicBezTo>
                      <a:pt x="192457" y="307455"/>
                      <a:pt x="192457" y="311265"/>
                      <a:pt x="192457" y="314123"/>
                    </a:cubicBezTo>
                    <a:cubicBezTo>
                      <a:pt x="192457" y="325553"/>
                      <a:pt x="191505" y="336983"/>
                      <a:pt x="191505" y="347460"/>
                    </a:cubicBezTo>
                    <a:cubicBezTo>
                      <a:pt x="190552" y="359843"/>
                      <a:pt x="189600" y="371273"/>
                      <a:pt x="188647" y="383655"/>
                    </a:cubicBezTo>
                    <a:cubicBezTo>
                      <a:pt x="188647" y="393180"/>
                      <a:pt x="189600" y="402705"/>
                      <a:pt x="190552" y="412230"/>
                    </a:cubicBezTo>
                    <a:cubicBezTo>
                      <a:pt x="190552" y="420803"/>
                      <a:pt x="191505" y="430328"/>
                      <a:pt x="191505" y="438900"/>
                    </a:cubicBezTo>
                    <a:cubicBezTo>
                      <a:pt x="191505" y="450330"/>
                      <a:pt x="192457" y="462713"/>
                      <a:pt x="192457" y="474143"/>
                    </a:cubicBezTo>
                    <a:cubicBezTo>
                      <a:pt x="192457" y="475095"/>
                      <a:pt x="192457" y="477000"/>
                      <a:pt x="192457" y="477000"/>
                    </a:cubicBezTo>
                    <a:cubicBezTo>
                      <a:pt x="199125" y="481763"/>
                      <a:pt x="195315" y="487478"/>
                      <a:pt x="195315" y="493193"/>
                    </a:cubicBezTo>
                    <a:cubicBezTo>
                      <a:pt x="194362" y="510338"/>
                      <a:pt x="194362" y="527483"/>
                      <a:pt x="193410" y="545580"/>
                    </a:cubicBezTo>
                    <a:cubicBezTo>
                      <a:pt x="193410" y="547485"/>
                      <a:pt x="194362" y="549390"/>
                      <a:pt x="195315" y="550343"/>
                    </a:cubicBezTo>
                    <a:cubicBezTo>
                      <a:pt x="201982" y="555105"/>
                      <a:pt x="202935" y="558915"/>
                      <a:pt x="197220" y="565583"/>
                    </a:cubicBezTo>
                    <a:cubicBezTo>
                      <a:pt x="192457" y="570345"/>
                      <a:pt x="189600" y="575108"/>
                      <a:pt x="190552" y="582728"/>
                    </a:cubicBezTo>
                    <a:cubicBezTo>
                      <a:pt x="191505" y="586538"/>
                      <a:pt x="193410" y="590348"/>
                      <a:pt x="195315" y="594158"/>
                    </a:cubicBezTo>
                    <a:cubicBezTo>
                      <a:pt x="189600" y="597015"/>
                      <a:pt x="186742" y="601778"/>
                      <a:pt x="190552" y="609398"/>
                    </a:cubicBezTo>
                    <a:cubicBezTo>
                      <a:pt x="193410" y="614160"/>
                      <a:pt x="187695" y="616065"/>
                      <a:pt x="184837" y="618923"/>
                    </a:cubicBezTo>
                    <a:cubicBezTo>
                      <a:pt x="181980" y="621780"/>
                      <a:pt x="178170" y="624638"/>
                      <a:pt x="174360" y="626543"/>
                    </a:cubicBezTo>
                    <a:cubicBezTo>
                      <a:pt x="170550" y="628448"/>
                      <a:pt x="165787" y="628448"/>
                      <a:pt x="161977" y="629400"/>
                    </a:cubicBezTo>
                    <a:cubicBezTo>
                      <a:pt x="158167" y="624638"/>
                      <a:pt x="153405" y="618923"/>
                      <a:pt x="148642" y="614160"/>
                    </a:cubicBezTo>
                    <a:cubicBezTo>
                      <a:pt x="144832" y="610350"/>
                      <a:pt x="140070" y="606540"/>
                      <a:pt x="136260" y="602730"/>
                    </a:cubicBezTo>
                    <a:cubicBezTo>
                      <a:pt x="134355" y="600825"/>
                      <a:pt x="132450" y="597968"/>
                      <a:pt x="131497" y="595110"/>
                    </a:cubicBezTo>
                    <a:cubicBezTo>
                      <a:pt x="127687" y="583680"/>
                      <a:pt x="127687" y="570345"/>
                      <a:pt x="117210" y="562725"/>
                    </a:cubicBezTo>
                    <a:cubicBezTo>
                      <a:pt x="114352" y="560820"/>
                      <a:pt x="110542" y="558915"/>
                      <a:pt x="105780" y="556058"/>
                    </a:cubicBezTo>
                    <a:cubicBezTo>
                      <a:pt x="108637" y="554153"/>
                      <a:pt x="108637" y="554153"/>
                      <a:pt x="109590" y="554153"/>
                    </a:cubicBezTo>
                    <a:cubicBezTo>
                      <a:pt x="116257" y="552248"/>
                      <a:pt x="122925" y="550343"/>
                      <a:pt x="130545" y="549390"/>
                    </a:cubicBezTo>
                    <a:cubicBezTo>
                      <a:pt x="135307" y="548438"/>
                      <a:pt x="136260" y="546533"/>
                      <a:pt x="135307" y="541770"/>
                    </a:cubicBezTo>
                    <a:cubicBezTo>
                      <a:pt x="134355" y="536055"/>
                      <a:pt x="136260" y="530340"/>
                      <a:pt x="136260" y="524625"/>
                    </a:cubicBezTo>
                    <a:cubicBezTo>
                      <a:pt x="136260" y="511290"/>
                      <a:pt x="137212" y="497955"/>
                      <a:pt x="137212" y="484620"/>
                    </a:cubicBezTo>
                    <a:cubicBezTo>
                      <a:pt x="137212" y="478905"/>
                      <a:pt x="137212" y="472238"/>
                      <a:pt x="137212" y="466523"/>
                    </a:cubicBezTo>
                    <a:cubicBezTo>
                      <a:pt x="137212" y="449378"/>
                      <a:pt x="136260" y="433185"/>
                      <a:pt x="136260" y="416040"/>
                    </a:cubicBezTo>
                    <a:cubicBezTo>
                      <a:pt x="136260" y="411278"/>
                      <a:pt x="137212" y="407468"/>
                      <a:pt x="137212" y="402705"/>
                    </a:cubicBezTo>
                    <a:cubicBezTo>
                      <a:pt x="138165" y="391275"/>
                      <a:pt x="139117" y="378893"/>
                      <a:pt x="139117" y="367463"/>
                    </a:cubicBezTo>
                    <a:cubicBezTo>
                      <a:pt x="139117" y="352223"/>
                      <a:pt x="139117" y="336983"/>
                      <a:pt x="139117" y="320790"/>
                    </a:cubicBezTo>
                    <a:cubicBezTo>
                      <a:pt x="136260" y="321743"/>
                      <a:pt x="134355" y="321743"/>
                      <a:pt x="132450" y="322695"/>
                    </a:cubicBezTo>
                    <a:cubicBezTo>
                      <a:pt x="123877" y="327458"/>
                      <a:pt x="114352" y="333173"/>
                      <a:pt x="105780" y="337935"/>
                    </a:cubicBezTo>
                    <a:cubicBezTo>
                      <a:pt x="95302" y="343650"/>
                      <a:pt x="83872" y="348413"/>
                      <a:pt x="72442" y="353175"/>
                    </a:cubicBezTo>
                    <a:cubicBezTo>
                      <a:pt x="67680" y="355080"/>
                      <a:pt x="62917" y="356985"/>
                      <a:pt x="58155" y="358890"/>
                    </a:cubicBezTo>
                    <a:cubicBezTo>
                      <a:pt x="55297" y="359843"/>
                      <a:pt x="53392" y="362700"/>
                      <a:pt x="50535" y="363653"/>
                    </a:cubicBezTo>
                    <a:cubicBezTo>
                      <a:pt x="42915" y="366510"/>
                      <a:pt x="36247" y="370320"/>
                      <a:pt x="28627" y="371273"/>
                    </a:cubicBezTo>
                    <a:cubicBezTo>
                      <a:pt x="22912" y="372225"/>
                      <a:pt x="19102" y="373178"/>
                      <a:pt x="16245" y="377940"/>
                    </a:cubicBezTo>
                    <a:cubicBezTo>
                      <a:pt x="15292" y="379845"/>
                      <a:pt x="13387" y="380798"/>
                      <a:pt x="10530" y="382703"/>
                    </a:cubicBezTo>
                    <a:cubicBezTo>
                      <a:pt x="11482" y="372225"/>
                      <a:pt x="-900" y="368415"/>
                      <a:pt x="52" y="356033"/>
                    </a:cubicBezTo>
                    <a:cubicBezTo>
                      <a:pt x="1957" y="344603"/>
                      <a:pt x="52" y="332220"/>
                      <a:pt x="6720" y="320790"/>
                    </a:cubicBezTo>
                    <a:cubicBezTo>
                      <a:pt x="9577" y="316028"/>
                      <a:pt x="12435" y="310313"/>
                      <a:pt x="16245" y="305550"/>
                    </a:cubicBezTo>
                    <a:cubicBezTo>
                      <a:pt x="23865" y="294120"/>
                      <a:pt x="30532" y="282690"/>
                      <a:pt x="32437" y="269355"/>
                    </a:cubicBezTo>
                    <a:cubicBezTo>
                      <a:pt x="34342" y="259830"/>
                      <a:pt x="32437" y="249353"/>
                      <a:pt x="27675" y="240780"/>
                    </a:cubicBezTo>
                    <a:cubicBezTo>
                      <a:pt x="24817" y="236018"/>
                      <a:pt x="21007" y="230303"/>
                      <a:pt x="16245" y="226493"/>
                    </a:cubicBezTo>
                    <a:cubicBezTo>
                      <a:pt x="6720" y="217920"/>
                      <a:pt x="8625" y="206490"/>
                      <a:pt x="10530" y="196013"/>
                    </a:cubicBezTo>
                    <a:cubicBezTo>
                      <a:pt x="12435" y="186488"/>
                      <a:pt x="17197" y="177915"/>
                      <a:pt x="20055" y="168390"/>
                    </a:cubicBezTo>
                    <a:cubicBezTo>
                      <a:pt x="21007" y="166485"/>
                      <a:pt x="21960" y="164580"/>
                      <a:pt x="23865" y="163628"/>
                    </a:cubicBezTo>
                    <a:cubicBezTo>
                      <a:pt x="33390" y="156960"/>
                      <a:pt x="36247" y="145530"/>
                      <a:pt x="39105" y="135053"/>
                    </a:cubicBezTo>
                    <a:cubicBezTo>
                      <a:pt x="40057" y="132195"/>
                      <a:pt x="38152" y="127433"/>
                      <a:pt x="36247" y="124575"/>
                    </a:cubicBezTo>
                    <a:cubicBezTo>
                      <a:pt x="31485" y="116955"/>
                      <a:pt x="25770" y="109335"/>
                      <a:pt x="20055" y="101715"/>
                    </a:cubicBezTo>
                    <a:cubicBezTo>
                      <a:pt x="19102" y="99810"/>
                      <a:pt x="19102" y="97905"/>
                      <a:pt x="18150" y="95048"/>
                    </a:cubicBezTo>
                    <a:cubicBezTo>
                      <a:pt x="20055" y="95048"/>
                      <a:pt x="21960" y="94095"/>
                      <a:pt x="23865" y="94095"/>
                    </a:cubicBezTo>
                    <a:cubicBezTo>
                      <a:pt x="44820" y="97905"/>
                      <a:pt x="65775" y="104573"/>
                      <a:pt x="83872" y="116955"/>
                    </a:cubicBezTo>
                    <a:cubicBezTo>
                      <a:pt x="98160" y="126480"/>
                      <a:pt x="98160" y="142673"/>
                      <a:pt x="88635" y="155055"/>
                    </a:cubicBezTo>
                    <a:cubicBezTo>
                      <a:pt x="80062" y="165533"/>
                      <a:pt x="68632" y="171248"/>
                      <a:pt x="57202" y="176963"/>
                    </a:cubicBezTo>
                    <a:cubicBezTo>
                      <a:pt x="48630" y="181725"/>
                      <a:pt x="40057" y="187440"/>
                      <a:pt x="31485" y="193155"/>
                    </a:cubicBezTo>
                    <a:cubicBezTo>
                      <a:pt x="29580" y="195060"/>
                      <a:pt x="27675" y="197918"/>
                      <a:pt x="26722" y="201728"/>
                    </a:cubicBezTo>
                    <a:cubicBezTo>
                      <a:pt x="24817" y="208395"/>
                      <a:pt x="27675" y="210300"/>
                      <a:pt x="34342" y="210300"/>
                    </a:cubicBezTo>
                    <a:cubicBezTo>
                      <a:pt x="41962" y="210300"/>
                      <a:pt x="49582" y="212205"/>
                      <a:pt x="56250" y="211253"/>
                    </a:cubicBezTo>
                    <a:cubicBezTo>
                      <a:pt x="66727" y="210300"/>
                      <a:pt x="72442" y="216968"/>
                      <a:pt x="77205" y="223635"/>
                    </a:cubicBezTo>
                    <a:cubicBezTo>
                      <a:pt x="83872" y="231255"/>
                      <a:pt x="87682" y="240780"/>
                      <a:pt x="84825" y="252210"/>
                    </a:cubicBezTo>
                    <a:cubicBezTo>
                      <a:pt x="83872" y="256973"/>
                      <a:pt x="80062" y="260783"/>
                      <a:pt x="77205" y="264593"/>
                    </a:cubicBezTo>
                    <a:cubicBezTo>
                      <a:pt x="69585" y="275070"/>
                      <a:pt x="57202" y="280785"/>
                      <a:pt x="50535" y="291263"/>
                    </a:cubicBezTo>
                    <a:cubicBezTo>
                      <a:pt x="47677" y="296025"/>
                      <a:pt x="41010" y="298883"/>
                      <a:pt x="37200" y="302693"/>
                    </a:cubicBezTo>
                    <a:cubicBezTo>
                      <a:pt x="31485" y="308408"/>
                      <a:pt x="25770" y="315075"/>
                      <a:pt x="21007" y="321743"/>
                    </a:cubicBezTo>
                    <a:cubicBezTo>
                      <a:pt x="20055" y="322695"/>
                      <a:pt x="21007" y="325553"/>
                      <a:pt x="21007" y="327458"/>
                    </a:cubicBezTo>
                    <a:cubicBezTo>
                      <a:pt x="22912" y="327458"/>
                      <a:pt x="24817" y="328410"/>
                      <a:pt x="26722" y="327458"/>
                    </a:cubicBezTo>
                    <a:cubicBezTo>
                      <a:pt x="45772" y="320790"/>
                      <a:pt x="65775" y="314123"/>
                      <a:pt x="84825" y="306503"/>
                    </a:cubicBezTo>
                    <a:cubicBezTo>
                      <a:pt x="102922" y="298883"/>
                      <a:pt x="121972" y="293168"/>
                      <a:pt x="138165" y="282690"/>
                    </a:cubicBezTo>
                    <a:cubicBezTo>
                      <a:pt x="140070" y="281738"/>
                      <a:pt x="141022" y="278880"/>
                      <a:pt x="141975" y="276975"/>
                    </a:cubicBezTo>
                    <a:cubicBezTo>
                      <a:pt x="142927" y="273165"/>
                      <a:pt x="142927" y="269355"/>
                      <a:pt x="143880" y="266498"/>
                    </a:cubicBezTo>
                    <a:cubicBezTo>
                      <a:pt x="143880" y="263640"/>
                      <a:pt x="144832" y="260783"/>
                      <a:pt x="144832" y="257925"/>
                    </a:cubicBezTo>
                    <a:cubicBezTo>
                      <a:pt x="144832" y="235065"/>
                      <a:pt x="144832" y="212205"/>
                      <a:pt x="144832" y="189345"/>
                    </a:cubicBezTo>
                    <a:cubicBezTo>
                      <a:pt x="144832" y="180773"/>
                      <a:pt x="146737" y="172200"/>
                      <a:pt x="146737" y="163628"/>
                    </a:cubicBezTo>
                    <a:cubicBezTo>
                      <a:pt x="146737" y="156008"/>
                      <a:pt x="145785" y="148388"/>
                      <a:pt x="145785" y="140768"/>
                    </a:cubicBezTo>
                    <a:cubicBezTo>
                      <a:pt x="145785" y="132195"/>
                      <a:pt x="146737" y="124575"/>
                      <a:pt x="147690" y="116003"/>
                    </a:cubicBezTo>
                    <a:cubicBezTo>
                      <a:pt x="147690" y="109335"/>
                      <a:pt x="148642" y="102668"/>
                      <a:pt x="148642" y="95048"/>
                    </a:cubicBezTo>
                    <a:cubicBezTo>
                      <a:pt x="148642" y="83618"/>
                      <a:pt x="148642" y="72188"/>
                      <a:pt x="147690" y="60758"/>
                    </a:cubicBezTo>
                    <a:cubicBezTo>
                      <a:pt x="145785" y="61710"/>
                      <a:pt x="145785" y="60758"/>
                      <a:pt x="144832" y="58853"/>
                    </a:cubicBezTo>
                    <a:close/>
                    <a:moveTo>
                      <a:pt x="198172" y="241733"/>
                    </a:moveTo>
                    <a:cubicBezTo>
                      <a:pt x="197220" y="244590"/>
                      <a:pt x="197220" y="247448"/>
                      <a:pt x="196267" y="250305"/>
                    </a:cubicBezTo>
                    <a:cubicBezTo>
                      <a:pt x="200077" y="249353"/>
                      <a:pt x="201982" y="248400"/>
                      <a:pt x="205792" y="246495"/>
                    </a:cubicBezTo>
                    <a:cubicBezTo>
                      <a:pt x="202935" y="244590"/>
                      <a:pt x="201030" y="243638"/>
                      <a:pt x="198172" y="241733"/>
                    </a:cubicBezTo>
                    <a:close/>
                  </a:path>
                </a:pathLst>
              </a:custGeom>
              <a:solidFill>
                <a:srgbClr val="3E3A39"/>
              </a:solidFill>
              <a:ln w="9525"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3336378C-CA27-45FD-8E81-AA7CFB7BBD41}"/>
                  </a:ext>
                </a:extLst>
              </p:cNvPr>
              <p:cNvSpPr/>
              <p:nvPr/>
            </p:nvSpPr>
            <p:spPr>
              <a:xfrm>
                <a:off x="2868287" y="1583798"/>
                <a:ext cx="394237" cy="268077"/>
              </a:xfrm>
              <a:custGeom>
                <a:avLst/>
                <a:gdLst>
                  <a:gd name="connsiteX0" fmla="*/ 384289 w 394237"/>
                  <a:gd name="connsiteY0" fmla="*/ 219601 h 268077"/>
                  <a:gd name="connsiteX1" fmla="*/ 390005 w 394237"/>
                  <a:gd name="connsiteY1" fmla="*/ 216744 h 268077"/>
                  <a:gd name="connsiteX2" fmla="*/ 392862 w 394237"/>
                  <a:gd name="connsiteY2" fmla="*/ 246271 h 268077"/>
                  <a:gd name="connsiteX3" fmla="*/ 375717 w 394237"/>
                  <a:gd name="connsiteY3" fmla="*/ 255796 h 268077"/>
                  <a:gd name="connsiteX4" fmla="*/ 355714 w 394237"/>
                  <a:gd name="connsiteY4" fmla="*/ 253891 h 268077"/>
                  <a:gd name="connsiteX5" fmla="*/ 347142 w 394237"/>
                  <a:gd name="connsiteY5" fmla="*/ 251986 h 268077"/>
                  <a:gd name="connsiteX6" fmla="*/ 339522 w 394237"/>
                  <a:gd name="connsiteY6" fmla="*/ 249129 h 268077"/>
                  <a:gd name="connsiteX7" fmla="*/ 317614 w 394237"/>
                  <a:gd name="connsiteY7" fmla="*/ 246271 h 268077"/>
                  <a:gd name="connsiteX8" fmla="*/ 301422 w 394237"/>
                  <a:gd name="connsiteY8" fmla="*/ 249129 h 268077"/>
                  <a:gd name="connsiteX9" fmla="*/ 276657 w 394237"/>
                  <a:gd name="connsiteY9" fmla="*/ 251034 h 268077"/>
                  <a:gd name="connsiteX10" fmla="*/ 260464 w 394237"/>
                  <a:gd name="connsiteY10" fmla="*/ 253891 h 268077"/>
                  <a:gd name="connsiteX11" fmla="*/ 252844 w 394237"/>
                  <a:gd name="connsiteY11" fmla="*/ 252939 h 268077"/>
                  <a:gd name="connsiteX12" fmla="*/ 246177 w 394237"/>
                  <a:gd name="connsiteY12" fmla="*/ 249129 h 268077"/>
                  <a:gd name="connsiteX13" fmla="*/ 211887 w 394237"/>
                  <a:gd name="connsiteY13" fmla="*/ 247224 h 268077"/>
                  <a:gd name="connsiteX14" fmla="*/ 208077 w 394237"/>
                  <a:gd name="connsiteY14" fmla="*/ 248176 h 268077"/>
                  <a:gd name="connsiteX15" fmla="*/ 184264 w 394237"/>
                  <a:gd name="connsiteY15" fmla="*/ 251034 h 268077"/>
                  <a:gd name="connsiteX16" fmla="*/ 161405 w 394237"/>
                  <a:gd name="connsiteY16" fmla="*/ 253891 h 268077"/>
                  <a:gd name="connsiteX17" fmla="*/ 149022 w 394237"/>
                  <a:gd name="connsiteY17" fmla="*/ 258654 h 268077"/>
                  <a:gd name="connsiteX18" fmla="*/ 146164 w 394237"/>
                  <a:gd name="connsiteY18" fmla="*/ 259606 h 268077"/>
                  <a:gd name="connsiteX19" fmla="*/ 123305 w 394237"/>
                  <a:gd name="connsiteY19" fmla="*/ 260559 h 268077"/>
                  <a:gd name="connsiteX20" fmla="*/ 100444 w 394237"/>
                  <a:gd name="connsiteY20" fmla="*/ 266274 h 268077"/>
                  <a:gd name="connsiteX21" fmla="*/ 78537 w 394237"/>
                  <a:gd name="connsiteY21" fmla="*/ 266274 h 268077"/>
                  <a:gd name="connsiteX22" fmla="*/ 46152 w 394237"/>
                  <a:gd name="connsiteY22" fmla="*/ 265321 h 268077"/>
                  <a:gd name="connsiteX23" fmla="*/ 24244 w 394237"/>
                  <a:gd name="connsiteY23" fmla="*/ 266274 h 268077"/>
                  <a:gd name="connsiteX24" fmla="*/ 10909 w 394237"/>
                  <a:gd name="connsiteY24" fmla="*/ 262464 h 268077"/>
                  <a:gd name="connsiteX25" fmla="*/ 1384 w 394237"/>
                  <a:gd name="connsiteY25" fmla="*/ 245319 h 268077"/>
                  <a:gd name="connsiteX26" fmla="*/ 7100 w 394237"/>
                  <a:gd name="connsiteY26" fmla="*/ 223411 h 268077"/>
                  <a:gd name="connsiteX27" fmla="*/ 19482 w 394237"/>
                  <a:gd name="connsiteY27" fmla="*/ 217696 h 268077"/>
                  <a:gd name="connsiteX28" fmla="*/ 24244 w 394237"/>
                  <a:gd name="connsiteY28" fmla="*/ 223411 h 268077"/>
                  <a:gd name="connsiteX29" fmla="*/ 24244 w 394237"/>
                  <a:gd name="connsiteY29" fmla="*/ 225316 h 268077"/>
                  <a:gd name="connsiteX30" fmla="*/ 46152 w 394237"/>
                  <a:gd name="connsiteY30" fmla="*/ 222459 h 268077"/>
                  <a:gd name="connsiteX31" fmla="*/ 56630 w 394237"/>
                  <a:gd name="connsiteY31" fmla="*/ 220554 h 268077"/>
                  <a:gd name="connsiteX32" fmla="*/ 102350 w 394237"/>
                  <a:gd name="connsiteY32" fmla="*/ 216744 h 268077"/>
                  <a:gd name="connsiteX33" fmla="*/ 115684 w 394237"/>
                  <a:gd name="connsiteY33" fmla="*/ 212934 h 268077"/>
                  <a:gd name="connsiteX34" fmla="*/ 117589 w 394237"/>
                  <a:gd name="connsiteY34" fmla="*/ 210076 h 268077"/>
                  <a:gd name="connsiteX35" fmla="*/ 112827 w 394237"/>
                  <a:gd name="connsiteY35" fmla="*/ 204361 h 268077"/>
                  <a:gd name="connsiteX36" fmla="*/ 96634 w 394237"/>
                  <a:gd name="connsiteY36" fmla="*/ 188169 h 268077"/>
                  <a:gd name="connsiteX37" fmla="*/ 79489 w 394237"/>
                  <a:gd name="connsiteY37" fmla="*/ 171024 h 268077"/>
                  <a:gd name="connsiteX38" fmla="*/ 76632 w 394237"/>
                  <a:gd name="connsiteY38" fmla="*/ 169119 h 268077"/>
                  <a:gd name="connsiteX39" fmla="*/ 69964 w 394237"/>
                  <a:gd name="connsiteY39" fmla="*/ 150069 h 268077"/>
                  <a:gd name="connsiteX40" fmla="*/ 67107 w 394237"/>
                  <a:gd name="connsiteY40" fmla="*/ 124351 h 268077"/>
                  <a:gd name="connsiteX41" fmla="*/ 68059 w 394237"/>
                  <a:gd name="connsiteY41" fmla="*/ 109111 h 268077"/>
                  <a:gd name="connsiteX42" fmla="*/ 68059 w 394237"/>
                  <a:gd name="connsiteY42" fmla="*/ 92919 h 268077"/>
                  <a:gd name="connsiteX43" fmla="*/ 71869 w 394237"/>
                  <a:gd name="connsiteY43" fmla="*/ 76726 h 268077"/>
                  <a:gd name="connsiteX44" fmla="*/ 88062 w 394237"/>
                  <a:gd name="connsiteY44" fmla="*/ 72916 h 268077"/>
                  <a:gd name="connsiteX45" fmla="*/ 98539 w 394237"/>
                  <a:gd name="connsiteY45" fmla="*/ 89109 h 268077"/>
                  <a:gd name="connsiteX46" fmla="*/ 107112 w 394237"/>
                  <a:gd name="connsiteY46" fmla="*/ 104349 h 268077"/>
                  <a:gd name="connsiteX47" fmla="*/ 114732 w 394237"/>
                  <a:gd name="connsiteY47" fmla="*/ 117684 h 268077"/>
                  <a:gd name="connsiteX48" fmla="*/ 123305 w 394237"/>
                  <a:gd name="connsiteY48" fmla="*/ 131019 h 268077"/>
                  <a:gd name="connsiteX49" fmla="*/ 134734 w 394237"/>
                  <a:gd name="connsiteY49" fmla="*/ 151974 h 268077"/>
                  <a:gd name="connsiteX50" fmla="*/ 145212 w 394237"/>
                  <a:gd name="connsiteY50" fmla="*/ 170071 h 268077"/>
                  <a:gd name="connsiteX51" fmla="*/ 150927 w 394237"/>
                  <a:gd name="connsiteY51" fmla="*/ 186264 h 268077"/>
                  <a:gd name="connsiteX52" fmla="*/ 157594 w 394237"/>
                  <a:gd name="connsiteY52" fmla="*/ 199599 h 268077"/>
                  <a:gd name="connsiteX53" fmla="*/ 171882 w 394237"/>
                  <a:gd name="connsiteY53" fmla="*/ 201504 h 268077"/>
                  <a:gd name="connsiteX54" fmla="*/ 188075 w 394237"/>
                  <a:gd name="connsiteY54" fmla="*/ 197694 h 268077"/>
                  <a:gd name="connsiteX55" fmla="*/ 176644 w 394237"/>
                  <a:gd name="connsiteY55" fmla="*/ 187216 h 268077"/>
                  <a:gd name="connsiteX56" fmla="*/ 158547 w 394237"/>
                  <a:gd name="connsiteY56" fmla="*/ 157689 h 268077"/>
                  <a:gd name="connsiteX57" fmla="*/ 159500 w 394237"/>
                  <a:gd name="connsiteY57" fmla="*/ 103396 h 268077"/>
                  <a:gd name="connsiteX58" fmla="*/ 160452 w 394237"/>
                  <a:gd name="connsiteY58" fmla="*/ 97681 h 268077"/>
                  <a:gd name="connsiteX59" fmla="*/ 144259 w 394237"/>
                  <a:gd name="connsiteY59" fmla="*/ 89109 h 268077"/>
                  <a:gd name="connsiteX60" fmla="*/ 126162 w 394237"/>
                  <a:gd name="connsiteY60" fmla="*/ 79584 h 268077"/>
                  <a:gd name="connsiteX61" fmla="*/ 114732 w 394237"/>
                  <a:gd name="connsiteY61" fmla="*/ 58629 h 268077"/>
                  <a:gd name="connsiteX62" fmla="*/ 129972 w 394237"/>
                  <a:gd name="connsiteY62" fmla="*/ 53866 h 268077"/>
                  <a:gd name="connsiteX63" fmla="*/ 138544 w 394237"/>
                  <a:gd name="connsiteY63" fmla="*/ 52914 h 268077"/>
                  <a:gd name="connsiteX64" fmla="*/ 159500 w 394237"/>
                  <a:gd name="connsiteY64" fmla="*/ 51961 h 268077"/>
                  <a:gd name="connsiteX65" fmla="*/ 179502 w 394237"/>
                  <a:gd name="connsiteY65" fmla="*/ 45294 h 268077"/>
                  <a:gd name="connsiteX66" fmla="*/ 180455 w 394237"/>
                  <a:gd name="connsiteY66" fmla="*/ 45294 h 268077"/>
                  <a:gd name="connsiteX67" fmla="*/ 229032 w 394237"/>
                  <a:gd name="connsiteY67" fmla="*/ 31006 h 268077"/>
                  <a:gd name="connsiteX68" fmla="*/ 273800 w 394237"/>
                  <a:gd name="connsiteY68" fmla="*/ 18624 h 268077"/>
                  <a:gd name="connsiteX69" fmla="*/ 314757 w 394237"/>
                  <a:gd name="connsiteY69" fmla="*/ 3384 h 268077"/>
                  <a:gd name="connsiteX70" fmla="*/ 348094 w 394237"/>
                  <a:gd name="connsiteY70" fmla="*/ 6241 h 268077"/>
                  <a:gd name="connsiteX71" fmla="*/ 358572 w 394237"/>
                  <a:gd name="connsiteY71" fmla="*/ 11956 h 268077"/>
                  <a:gd name="connsiteX72" fmla="*/ 375717 w 394237"/>
                  <a:gd name="connsiteY72" fmla="*/ 30054 h 268077"/>
                  <a:gd name="connsiteX73" fmla="*/ 382384 w 394237"/>
                  <a:gd name="connsiteY73" fmla="*/ 45294 h 268077"/>
                  <a:gd name="connsiteX74" fmla="*/ 382384 w 394237"/>
                  <a:gd name="connsiteY74" fmla="*/ 46246 h 268077"/>
                  <a:gd name="connsiteX75" fmla="*/ 385242 w 394237"/>
                  <a:gd name="connsiteY75" fmla="*/ 57676 h 268077"/>
                  <a:gd name="connsiteX76" fmla="*/ 381432 w 394237"/>
                  <a:gd name="connsiteY76" fmla="*/ 71011 h 268077"/>
                  <a:gd name="connsiteX77" fmla="*/ 374764 w 394237"/>
                  <a:gd name="connsiteY77" fmla="*/ 87204 h 268077"/>
                  <a:gd name="connsiteX78" fmla="*/ 358572 w 394237"/>
                  <a:gd name="connsiteY78" fmla="*/ 114826 h 268077"/>
                  <a:gd name="connsiteX79" fmla="*/ 348094 w 394237"/>
                  <a:gd name="connsiteY79" fmla="*/ 134829 h 268077"/>
                  <a:gd name="connsiteX80" fmla="*/ 340475 w 394237"/>
                  <a:gd name="connsiteY80" fmla="*/ 149116 h 268077"/>
                  <a:gd name="connsiteX81" fmla="*/ 321425 w 394237"/>
                  <a:gd name="connsiteY81" fmla="*/ 172929 h 268077"/>
                  <a:gd name="connsiteX82" fmla="*/ 316662 w 394237"/>
                  <a:gd name="connsiteY82" fmla="*/ 184359 h 268077"/>
                  <a:gd name="connsiteX83" fmla="*/ 334759 w 394237"/>
                  <a:gd name="connsiteY83" fmla="*/ 182454 h 268077"/>
                  <a:gd name="connsiteX84" fmla="*/ 343332 w 394237"/>
                  <a:gd name="connsiteY84" fmla="*/ 183406 h 268077"/>
                  <a:gd name="connsiteX85" fmla="*/ 366192 w 394237"/>
                  <a:gd name="connsiteY85" fmla="*/ 194836 h 268077"/>
                  <a:gd name="connsiteX86" fmla="*/ 382384 w 394237"/>
                  <a:gd name="connsiteY86" fmla="*/ 209124 h 268077"/>
                  <a:gd name="connsiteX87" fmla="*/ 384289 w 394237"/>
                  <a:gd name="connsiteY87" fmla="*/ 219601 h 268077"/>
                  <a:gd name="connsiteX88" fmla="*/ 261417 w 394237"/>
                  <a:gd name="connsiteY88" fmla="*/ 171024 h 268077"/>
                  <a:gd name="connsiteX89" fmla="*/ 269989 w 394237"/>
                  <a:gd name="connsiteY89" fmla="*/ 170071 h 268077"/>
                  <a:gd name="connsiteX90" fmla="*/ 285230 w 394237"/>
                  <a:gd name="connsiteY90" fmla="*/ 144354 h 268077"/>
                  <a:gd name="connsiteX91" fmla="*/ 297612 w 394237"/>
                  <a:gd name="connsiteY91" fmla="*/ 126256 h 268077"/>
                  <a:gd name="connsiteX92" fmla="*/ 299517 w 394237"/>
                  <a:gd name="connsiteY92" fmla="*/ 122446 h 268077"/>
                  <a:gd name="connsiteX93" fmla="*/ 311900 w 394237"/>
                  <a:gd name="connsiteY93" fmla="*/ 90061 h 268077"/>
                  <a:gd name="connsiteX94" fmla="*/ 319519 w 394237"/>
                  <a:gd name="connsiteY94" fmla="*/ 68154 h 268077"/>
                  <a:gd name="connsiteX95" fmla="*/ 317614 w 394237"/>
                  <a:gd name="connsiteY95" fmla="*/ 62439 h 268077"/>
                  <a:gd name="connsiteX96" fmla="*/ 304280 w 394237"/>
                  <a:gd name="connsiteY96" fmla="*/ 63391 h 268077"/>
                  <a:gd name="connsiteX97" fmla="*/ 286182 w 394237"/>
                  <a:gd name="connsiteY97" fmla="*/ 68154 h 268077"/>
                  <a:gd name="connsiteX98" fmla="*/ 277609 w 394237"/>
                  <a:gd name="connsiteY98" fmla="*/ 71011 h 268077"/>
                  <a:gd name="connsiteX99" fmla="*/ 281419 w 394237"/>
                  <a:gd name="connsiteY99" fmla="*/ 79584 h 268077"/>
                  <a:gd name="connsiteX100" fmla="*/ 277609 w 394237"/>
                  <a:gd name="connsiteY100" fmla="*/ 112921 h 268077"/>
                  <a:gd name="connsiteX101" fmla="*/ 272847 w 394237"/>
                  <a:gd name="connsiteY101" fmla="*/ 119589 h 268077"/>
                  <a:gd name="connsiteX102" fmla="*/ 265227 w 394237"/>
                  <a:gd name="connsiteY102" fmla="*/ 140544 h 268077"/>
                  <a:gd name="connsiteX103" fmla="*/ 259512 w 394237"/>
                  <a:gd name="connsiteY103" fmla="*/ 164356 h 268077"/>
                  <a:gd name="connsiteX104" fmla="*/ 261417 w 394237"/>
                  <a:gd name="connsiteY104" fmla="*/ 171024 h 268077"/>
                  <a:gd name="connsiteX105" fmla="*/ 208077 w 394237"/>
                  <a:gd name="connsiteY105" fmla="*/ 154831 h 268077"/>
                  <a:gd name="connsiteX106" fmla="*/ 210934 w 394237"/>
                  <a:gd name="connsiteY106" fmla="*/ 155784 h 268077"/>
                  <a:gd name="connsiteX107" fmla="*/ 220459 w 394237"/>
                  <a:gd name="connsiteY107" fmla="*/ 143401 h 268077"/>
                  <a:gd name="connsiteX108" fmla="*/ 227127 w 394237"/>
                  <a:gd name="connsiteY108" fmla="*/ 123399 h 268077"/>
                  <a:gd name="connsiteX109" fmla="*/ 230937 w 394237"/>
                  <a:gd name="connsiteY109" fmla="*/ 112921 h 268077"/>
                  <a:gd name="connsiteX110" fmla="*/ 236652 w 394237"/>
                  <a:gd name="connsiteY110" fmla="*/ 96729 h 268077"/>
                  <a:gd name="connsiteX111" fmla="*/ 230937 w 394237"/>
                  <a:gd name="connsiteY111" fmla="*/ 90061 h 268077"/>
                  <a:gd name="connsiteX112" fmla="*/ 213792 w 394237"/>
                  <a:gd name="connsiteY112" fmla="*/ 91966 h 268077"/>
                  <a:gd name="connsiteX113" fmla="*/ 205219 w 394237"/>
                  <a:gd name="connsiteY113" fmla="*/ 94824 h 268077"/>
                  <a:gd name="connsiteX114" fmla="*/ 178550 w 394237"/>
                  <a:gd name="connsiteY114" fmla="*/ 101491 h 268077"/>
                  <a:gd name="connsiteX115" fmla="*/ 173787 w 394237"/>
                  <a:gd name="connsiteY115" fmla="*/ 104349 h 268077"/>
                  <a:gd name="connsiteX116" fmla="*/ 174739 w 394237"/>
                  <a:gd name="connsiteY116" fmla="*/ 110064 h 268077"/>
                  <a:gd name="connsiteX117" fmla="*/ 184264 w 394237"/>
                  <a:gd name="connsiteY117" fmla="*/ 117684 h 268077"/>
                  <a:gd name="connsiteX118" fmla="*/ 204267 w 394237"/>
                  <a:gd name="connsiteY118" fmla="*/ 142449 h 268077"/>
                  <a:gd name="connsiteX119" fmla="*/ 208077 w 394237"/>
                  <a:gd name="connsiteY119" fmla="*/ 154831 h 26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94237" h="268077">
                    <a:moveTo>
                      <a:pt x="384289" y="219601"/>
                    </a:moveTo>
                    <a:cubicBezTo>
                      <a:pt x="386194" y="218649"/>
                      <a:pt x="387147" y="217696"/>
                      <a:pt x="390005" y="216744"/>
                    </a:cubicBezTo>
                    <a:cubicBezTo>
                      <a:pt x="393814" y="226269"/>
                      <a:pt x="395719" y="235794"/>
                      <a:pt x="392862" y="246271"/>
                    </a:cubicBezTo>
                    <a:cubicBezTo>
                      <a:pt x="391909" y="251034"/>
                      <a:pt x="380480" y="256749"/>
                      <a:pt x="375717" y="255796"/>
                    </a:cubicBezTo>
                    <a:cubicBezTo>
                      <a:pt x="369050" y="254844"/>
                      <a:pt x="362382" y="254844"/>
                      <a:pt x="355714" y="253891"/>
                    </a:cubicBezTo>
                    <a:cubicBezTo>
                      <a:pt x="352857" y="253891"/>
                      <a:pt x="350000" y="251986"/>
                      <a:pt x="347142" y="251986"/>
                    </a:cubicBezTo>
                    <a:cubicBezTo>
                      <a:pt x="344284" y="251034"/>
                      <a:pt x="341427" y="250081"/>
                      <a:pt x="339522" y="249129"/>
                    </a:cubicBezTo>
                    <a:cubicBezTo>
                      <a:pt x="331902" y="248176"/>
                      <a:pt x="325234" y="246271"/>
                      <a:pt x="317614" y="246271"/>
                    </a:cubicBezTo>
                    <a:cubicBezTo>
                      <a:pt x="311900" y="246271"/>
                      <a:pt x="307137" y="248176"/>
                      <a:pt x="301422" y="249129"/>
                    </a:cubicBezTo>
                    <a:cubicBezTo>
                      <a:pt x="292850" y="251986"/>
                      <a:pt x="285230" y="251986"/>
                      <a:pt x="276657" y="251034"/>
                    </a:cubicBezTo>
                    <a:cubicBezTo>
                      <a:pt x="270942" y="250081"/>
                      <a:pt x="265227" y="251986"/>
                      <a:pt x="260464" y="253891"/>
                    </a:cubicBezTo>
                    <a:cubicBezTo>
                      <a:pt x="256655" y="254844"/>
                      <a:pt x="254750" y="256749"/>
                      <a:pt x="252844" y="252939"/>
                    </a:cubicBezTo>
                    <a:cubicBezTo>
                      <a:pt x="251892" y="251034"/>
                      <a:pt x="249034" y="249129"/>
                      <a:pt x="246177" y="249129"/>
                    </a:cubicBezTo>
                    <a:cubicBezTo>
                      <a:pt x="234747" y="247224"/>
                      <a:pt x="223317" y="244366"/>
                      <a:pt x="211887" y="247224"/>
                    </a:cubicBezTo>
                    <a:cubicBezTo>
                      <a:pt x="210934" y="247224"/>
                      <a:pt x="209030" y="247224"/>
                      <a:pt x="208077" y="248176"/>
                    </a:cubicBezTo>
                    <a:cubicBezTo>
                      <a:pt x="200457" y="252939"/>
                      <a:pt x="192837" y="253891"/>
                      <a:pt x="184264" y="251034"/>
                    </a:cubicBezTo>
                    <a:cubicBezTo>
                      <a:pt x="175692" y="248176"/>
                      <a:pt x="169025" y="251986"/>
                      <a:pt x="161405" y="253891"/>
                    </a:cubicBezTo>
                    <a:cubicBezTo>
                      <a:pt x="157594" y="254844"/>
                      <a:pt x="152832" y="257701"/>
                      <a:pt x="149022" y="258654"/>
                    </a:cubicBezTo>
                    <a:cubicBezTo>
                      <a:pt x="148069" y="258654"/>
                      <a:pt x="147117" y="259606"/>
                      <a:pt x="146164" y="259606"/>
                    </a:cubicBezTo>
                    <a:cubicBezTo>
                      <a:pt x="138544" y="253891"/>
                      <a:pt x="130925" y="261511"/>
                      <a:pt x="123305" y="260559"/>
                    </a:cubicBezTo>
                    <a:cubicBezTo>
                      <a:pt x="115684" y="259606"/>
                      <a:pt x="108064" y="262464"/>
                      <a:pt x="100444" y="266274"/>
                    </a:cubicBezTo>
                    <a:cubicBezTo>
                      <a:pt x="94730" y="269131"/>
                      <a:pt x="85205" y="268179"/>
                      <a:pt x="78537" y="266274"/>
                    </a:cubicBezTo>
                    <a:cubicBezTo>
                      <a:pt x="68059" y="263416"/>
                      <a:pt x="57582" y="261511"/>
                      <a:pt x="46152" y="265321"/>
                    </a:cubicBezTo>
                    <a:cubicBezTo>
                      <a:pt x="38532" y="267226"/>
                      <a:pt x="31864" y="268179"/>
                      <a:pt x="24244" y="266274"/>
                    </a:cubicBezTo>
                    <a:cubicBezTo>
                      <a:pt x="19482" y="265321"/>
                      <a:pt x="14719" y="264369"/>
                      <a:pt x="10909" y="262464"/>
                    </a:cubicBezTo>
                    <a:cubicBezTo>
                      <a:pt x="3289" y="258654"/>
                      <a:pt x="3289" y="251034"/>
                      <a:pt x="1384" y="245319"/>
                    </a:cubicBezTo>
                    <a:cubicBezTo>
                      <a:pt x="-2425" y="236746"/>
                      <a:pt x="2337" y="229126"/>
                      <a:pt x="7100" y="223411"/>
                    </a:cubicBezTo>
                    <a:cubicBezTo>
                      <a:pt x="9957" y="220554"/>
                      <a:pt x="14719" y="218649"/>
                      <a:pt x="19482" y="217696"/>
                    </a:cubicBezTo>
                    <a:cubicBezTo>
                      <a:pt x="20434" y="217696"/>
                      <a:pt x="22339" y="221506"/>
                      <a:pt x="24244" y="223411"/>
                    </a:cubicBezTo>
                    <a:cubicBezTo>
                      <a:pt x="24244" y="224364"/>
                      <a:pt x="24244" y="224364"/>
                      <a:pt x="24244" y="225316"/>
                    </a:cubicBezTo>
                    <a:cubicBezTo>
                      <a:pt x="31864" y="224364"/>
                      <a:pt x="38532" y="223411"/>
                      <a:pt x="46152" y="222459"/>
                    </a:cubicBezTo>
                    <a:cubicBezTo>
                      <a:pt x="49962" y="221506"/>
                      <a:pt x="52819" y="221506"/>
                      <a:pt x="56630" y="220554"/>
                    </a:cubicBezTo>
                    <a:cubicBezTo>
                      <a:pt x="71869" y="219601"/>
                      <a:pt x="87109" y="217696"/>
                      <a:pt x="102350" y="216744"/>
                    </a:cubicBezTo>
                    <a:cubicBezTo>
                      <a:pt x="107112" y="215791"/>
                      <a:pt x="110922" y="213886"/>
                      <a:pt x="115684" y="212934"/>
                    </a:cubicBezTo>
                    <a:cubicBezTo>
                      <a:pt x="116637" y="212934"/>
                      <a:pt x="117589" y="210076"/>
                      <a:pt x="117589" y="210076"/>
                    </a:cubicBezTo>
                    <a:cubicBezTo>
                      <a:pt x="116637" y="208171"/>
                      <a:pt x="114732" y="205314"/>
                      <a:pt x="112827" y="204361"/>
                    </a:cubicBezTo>
                    <a:cubicBezTo>
                      <a:pt x="104255" y="202456"/>
                      <a:pt x="101397" y="194836"/>
                      <a:pt x="96634" y="188169"/>
                    </a:cubicBezTo>
                    <a:cubicBezTo>
                      <a:pt x="91872" y="181501"/>
                      <a:pt x="85205" y="176739"/>
                      <a:pt x="79489" y="171024"/>
                    </a:cubicBezTo>
                    <a:cubicBezTo>
                      <a:pt x="78537" y="170071"/>
                      <a:pt x="77584" y="170071"/>
                      <a:pt x="76632" y="169119"/>
                    </a:cubicBezTo>
                    <a:cubicBezTo>
                      <a:pt x="75680" y="162451"/>
                      <a:pt x="69964" y="157689"/>
                      <a:pt x="69964" y="150069"/>
                    </a:cubicBezTo>
                    <a:cubicBezTo>
                      <a:pt x="69964" y="141496"/>
                      <a:pt x="68059" y="132924"/>
                      <a:pt x="67107" y="124351"/>
                    </a:cubicBezTo>
                    <a:cubicBezTo>
                      <a:pt x="67107" y="119589"/>
                      <a:pt x="68059" y="113874"/>
                      <a:pt x="68059" y="109111"/>
                    </a:cubicBezTo>
                    <a:cubicBezTo>
                      <a:pt x="68059" y="103396"/>
                      <a:pt x="69964" y="98634"/>
                      <a:pt x="68059" y="92919"/>
                    </a:cubicBezTo>
                    <a:cubicBezTo>
                      <a:pt x="67107" y="86251"/>
                      <a:pt x="69012" y="81489"/>
                      <a:pt x="71869" y="76726"/>
                    </a:cubicBezTo>
                    <a:cubicBezTo>
                      <a:pt x="76632" y="71011"/>
                      <a:pt x="84252" y="71011"/>
                      <a:pt x="88062" y="72916"/>
                    </a:cubicBezTo>
                    <a:cubicBezTo>
                      <a:pt x="92825" y="75774"/>
                      <a:pt x="97587" y="83394"/>
                      <a:pt x="98539" y="89109"/>
                    </a:cubicBezTo>
                    <a:cubicBezTo>
                      <a:pt x="99492" y="95776"/>
                      <a:pt x="103302" y="99586"/>
                      <a:pt x="107112" y="104349"/>
                    </a:cubicBezTo>
                    <a:cubicBezTo>
                      <a:pt x="109969" y="108159"/>
                      <a:pt x="111875" y="113874"/>
                      <a:pt x="114732" y="117684"/>
                    </a:cubicBezTo>
                    <a:cubicBezTo>
                      <a:pt x="117589" y="122446"/>
                      <a:pt x="119494" y="127209"/>
                      <a:pt x="123305" y="131019"/>
                    </a:cubicBezTo>
                    <a:cubicBezTo>
                      <a:pt x="129019" y="136734"/>
                      <a:pt x="131877" y="144354"/>
                      <a:pt x="134734" y="151974"/>
                    </a:cubicBezTo>
                    <a:cubicBezTo>
                      <a:pt x="137592" y="158641"/>
                      <a:pt x="138544" y="166261"/>
                      <a:pt x="145212" y="170071"/>
                    </a:cubicBezTo>
                    <a:cubicBezTo>
                      <a:pt x="148069" y="171976"/>
                      <a:pt x="149975" y="182454"/>
                      <a:pt x="150927" y="186264"/>
                    </a:cubicBezTo>
                    <a:cubicBezTo>
                      <a:pt x="151880" y="191026"/>
                      <a:pt x="154737" y="195789"/>
                      <a:pt x="157594" y="199599"/>
                    </a:cubicBezTo>
                    <a:cubicBezTo>
                      <a:pt x="161405" y="204361"/>
                      <a:pt x="166167" y="203409"/>
                      <a:pt x="171882" y="201504"/>
                    </a:cubicBezTo>
                    <a:cubicBezTo>
                      <a:pt x="176644" y="199599"/>
                      <a:pt x="181407" y="199599"/>
                      <a:pt x="188075" y="197694"/>
                    </a:cubicBezTo>
                    <a:cubicBezTo>
                      <a:pt x="183312" y="193884"/>
                      <a:pt x="179502" y="191026"/>
                      <a:pt x="176644" y="187216"/>
                    </a:cubicBezTo>
                    <a:cubicBezTo>
                      <a:pt x="168072" y="179596"/>
                      <a:pt x="160452" y="169119"/>
                      <a:pt x="158547" y="157689"/>
                    </a:cubicBezTo>
                    <a:cubicBezTo>
                      <a:pt x="156642" y="139591"/>
                      <a:pt x="158547" y="121494"/>
                      <a:pt x="159500" y="103396"/>
                    </a:cubicBezTo>
                    <a:cubicBezTo>
                      <a:pt x="159500" y="101491"/>
                      <a:pt x="159500" y="99586"/>
                      <a:pt x="160452" y="97681"/>
                    </a:cubicBezTo>
                    <a:cubicBezTo>
                      <a:pt x="154737" y="94824"/>
                      <a:pt x="149975" y="91966"/>
                      <a:pt x="144259" y="89109"/>
                    </a:cubicBezTo>
                    <a:cubicBezTo>
                      <a:pt x="138544" y="86251"/>
                      <a:pt x="132830" y="82441"/>
                      <a:pt x="126162" y="79584"/>
                    </a:cubicBezTo>
                    <a:cubicBezTo>
                      <a:pt x="119494" y="76726"/>
                      <a:pt x="115684" y="71011"/>
                      <a:pt x="114732" y="58629"/>
                    </a:cubicBezTo>
                    <a:cubicBezTo>
                      <a:pt x="119494" y="56724"/>
                      <a:pt x="124257" y="55771"/>
                      <a:pt x="129972" y="53866"/>
                    </a:cubicBezTo>
                    <a:cubicBezTo>
                      <a:pt x="132830" y="52914"/>
                      <a:pt x="135687" y="51961"/>
                      <a:pt x="138544" y="52914"/>
                    </a:cubicBezTo>
                    <a:cubicBezTo>
                      <a:pt x="146164" y="54819"/>
                      <a:pt x="152832" y="51961"/>
                      <a:pt x="159500" y="51961"/>
                    </a:cubicBezTo>
                    <a:cubicBezTo>
                      <a:pt x="167119" y="51961"/>
                      <a:pt x="172834" y="48151"/>
                      <a:pt x="179502" y="45294"/>
                    </a:cubicBezTo>
                    <a:cubicBezTo>
                      <a:pt x="179502" y="45294"/>
                      <a:pt x="179502" y="45294"/>
                      <a:pt x="180455" y="45294"/>
                    </a:cubicBezTo>
                    <a:cubicBezTo>
                      <a:pt x="198552" y="48151"/>
                      <a:pt x="212839" y="36721"/>
                      <a:pt x="229032" y="31006"/>
                    </a:cubicBezTo>
                    <a:cubicBezTo>
                      <a:pt x="244272" y="26244"/>
                      <a:pt x="259512" y="23386"/>
                      <a:pt x="273800" y="18624"/>
                    </a:cubicBezTo>
                    <a:cubicBezTo>
                      <a:pt x="287134" y="12909"/>
                      <a:pt x="302375" y="11956"/>
                      <a:pt x="314757" y="3384"/>
                    </a:cubicBezTo>
                    <a:cubicBezTo>
                      <a:pt x="323330" y="-2331"/>
                      <a:pt x="339522" y="-426"/>
                      <a:pt x="348094" y="6241"/>
                    </a:cubicBezTo>
                    <a:cubicBezTo>
                      <a:pt x="350952" y="9099"/>
                      <a:pt x="354762" y="11004"/>
                      <a:pt x="358572" y="11956"/>
                    </a:cubicBezTo>
                    <a:cubicBezTo>
                      <a:pt x="367144" y="14814"/>
                      <a:pt x="370002" y="24339"/>
                      <a:pt x="375717" y="30054"/>
                    </a:cubicBezTo>
                    <a:cubicBezTo>
                      <a:pt x="379527" y="33864"/>
                      <a:pt x="380480" y="40531"/>
                      <a:pt x="382384" y="45294"/>
                    </a:cubicBezTo>
                    <a:cubicBezTo>
                      <a:pt x="382384" y="45294"/>
                      <a:pt x="382384" y="46246"/>
                      <a:pt x="382384" y="46246"/>
                    </a:cubicBezTo>
                    <a:cubicBezTo>
                      <a:pt x="386194" y="49104"/>
                      <a:pt x="390005" y="51961"/>
                      <a:pt x="385242" y="57676"/>
                    </a:cubicBezTo>
                    <a:cubicBezTo>
                      <a:pt x="382384" y="60534"/>
                      <a:pt x="382384" y="66249"/>
                      <a:pt x="381432" y="71011"/>
                    </a:cubicBezTo>
                    <a:cubicBezTo>
                      <a:pt x="379527" y="76726"/>
                      <a:pt x="377622" y="82441"/>
                      <a:pt x="374764" y="87204"/>
                    </a:cubicBezTo>
                    <a:cubicBezTo>
                      <a:pt x="370002" y="96729"/>
                      <a:pt x="363334" y="106254"/>
                      <a:pt x="358572" y="114826"/>
                    </a:cubicBezTo>
                    <a:cubicBezTo>
                      <a:pt x="354762" y="121494"/>
                      <a:pt x="350952" y="128161"/>
                      <a:pt x="348094" y="134829"/>
                    </a:cubicBezTo>
                    <a:cubicBezTo>
                      <a:pt x="345237" y="139591"/>
                      <a:pt x="343332" y="145306"/>
                      <a:pt x="340475" y="149116"/>
                    </a:cubicBezTo>
                    <a:cubicBezTo>
                      <a:pt x="334759" y="157689"/>
                      <a:pt x="328092" y="164356"/>
                      <a:pt x="321425" y="172929"/>
                    </a:cubicBezTo>
                    <a:cubicBezTo>
                      <a:pt x="318567" y="175786"/>
                      <a:pt x="313805" y="177691"/>
                      <a:pt x="316662" y="184359"/>
                    </a:cubicBezTo>
                    <a:cubicBezTo>
                      <a:pt x="322377" y="183406"/>
                      <a:pt x="329044" y="182454"/>
                      <a:pt x="334759" y="182454"/>
                    </a:cubicBezTo>
                    <a:cubicBezTo>
                      <a:pt x="337617" y="182454"/>
                      <a:pt x="340475" y="183406"/>
                      <a:pt x="343332" y="183406"/>
                    </a:cubicBezTo>
                    <a:cubicBezTo>
                      <a:pt x="352857" y="183406"/>
                      <a:pt x="360477" y="186264"/>
                      <a:pt x="366192" y="194836"/>
                    </a:cubicBezTo>
                    <a:cubicBezTo>
                      <a:pt x="370002" y="200551"/>
                      <a:pt x="376669" y="204361"/>
                      <a:pt x="382384" y="209124"/>
                    </a:cubicBezTo>
                    <a:cubicBezTo>
                      <a:pt x="382384" y="215791"/>
                      <a:pt x="383337" y="217696"/>
                      <a:pt x="384289" y="219601"/>
                    </a:cubicBezTo>
                    <a:close/>
                    <a:moveTo>
                      <a:pt x="261417" y="171024"/>
                    </a:moveTo>
                    <a:cubicBezTo>
                      <a:pt x="264275" y="175786"/>
                      <a:pt x="267132" y="173881"/>
                      <a:pt x="269989" y="170071"/>
                    </a:cubicBezTo>
                    <a:cubicBezTo>
                      <a:pt x="274752" y="161499"/>
                      <a:pt x="279514" y="151974"/>
                      <a:pt x="285230" y="144354"/>
                    </a:cubicBezTo>
                    <a:cubicBezTo>
                      <a:pt x="289039" y="138639"/>
                      <a:pt x="289992" y="130066"/>
                      <a:pt x="297612" y="126256"/>
                    </a:cubicBezTo>
                    <a:cubicBezTo>
                      <a:pt x="298564" y="126256"/>
                      <a:pt x="298564" y="124351"/>
                      <a:pt x="299517" y="122446"/>
                    </a:cubicBezTo>
                    <a:cubicBezTo>
                      <a:pt x="303327" y="111969"/>
                      <a:pt x="308089" y="100539"/>
                      <a:pt x="311900" y="90061"/>
                    </a:cubicBezTo>
                    <a:cubicBezTo>
                      <a:pt x="314757" y="82441"/>
                      <a:pt x="317614" y="75774"/>
                      <a:pt x="319519" y="68154"/>
                    </a:cubicBezTo>
                    <a:cubicBezTo>
                      <a:pt x="319519" y="66249"/>
                      <a:pt x="318567" y="62439"/>
                      <a:pt x="317614" y="62439"/>
                    </a:cubicBezTo>
                    <a:cubicBezTo>
                      <a:pt x="312852" y="62439"/>
                      <a:pt x="308089" y="62439"/>
                      <a:pt x="304280" y="63391"/>
                    </a:cubicBezTo>
                    <a:cubicBezTo>
                      <a:pt x="298564" y="65296"/>
                      <a:pt x="293802" y="69106"/>
                      <a:pt x="286182" y="68154"/>
                    </a:cubicBezTo>
                    <a:cubicBezTo>
                      <a:pt x="283325" y="67201"/>
                      <a:pt x="279514" y="70059"/>
                      <a:pt x="277609" y="71011"/>
                    </a:cubicBezTo>
                    <a:cubicBezTo>
                      <a:pt x="279514" y="74821"/>
                      <a:pt x="281419" y="76726"/>
                      <a:pt x="281419" y="79584"/>
                    </a:cubicBezTo>
                    <a:cubicBezTo>
                      <a:pt x="282372" y="91014"/>
                      <a:pt x="280467" y="102444"/>
                      <a:pt x="277609" y="112921"/>
                    </a:cubicBezTo>
                    <a:cubicBezTo>
                      <a:pt x="276657" y="115779"/>
                      <a:pt x="273800" y="116731"/>
                      <a:pt x="272847" y="119589"/>
                    </a:cubicBezTo>
                    <a:cubicBezTo>
                      <a:pt x="269989" y="126256"/>
                      <a:pt x="268084" y="133876"/>
                      <a:pt x="265227" y="140544"/>
                    </a:cubicBezTo>
                    <a:cubicBezTo>
                      <a:pt x="262369" y="148164"/>
                      <a:pt x="257607" y="154831"/>
                      <a:pt x="259512" y="164356"/>
                    </a:cubicBezTo>
                    <a:cubicBezTo>
                      <a:pt x="260464" y="166261"/>
                      <a:pt x="260464" y="168166"/>
                      <a:pt x="261417" y="171024"/>
                    </a:cubicBezTo>
                    <a:close/>
                    <a:moveTo>
                      <a:pt x="208077" y="154831"/>
                    </a:moveTo>
                    <a:cubicBezTo>
                      <a:pt x="209030" y="154831"/>
                      <a:pt x="209982" y="155784"/>
                      <a:pt x="210934" y="155784"/>
                    </a:cubicBezTo>
                    <a:cubicBezTo>
                      <a:pt x="213792" y="151974"/>
                      <a:pt x="218555" y="148164"/>
                      <a:pt x="220459" y="143401"/>
                    </a:cubicBezTo>
                    <a:cubicBezTo>
                      <a:pt x="222364" y="136734"/>
                      <a:pt x="228080" y="131971"/>
                      <a:pt x="227127" y="123399"/>
                    </a:cubicBezTo>
                    <a:cubicBezTo>
                      <a:pt x="226175" y="120541"/>
                      <a:pt x="228080" y="114826"/>
                      <a:pt x="230937" y="112921"/>
                    </a:cubicBezTo>
                    <a:cubicBezTo>
                      <a:pt x="235700" y="108159"/>
                      <a:pt x="235700" y="102444"/>
                      <a:pt x="236652" y="96729"/>
                    </a:cubicBezTo>
                    <a:cubicBezTo>
                      <a:pt x="237605" y="91014"/>
                      <a:pt x="233794" y="90061"/>
                      <a:pt x="230937" y="90061"/>
                    </a:cubicBezTo>
                    <a:cubicBezTo>
                      <a:pt x="225222" y="90061"/>
                      <a:pt x="219507" y="91014"/>
                      <a:pt x="213792" y="91966"/>
                    </a:cubicBezTo>
                    <a:cubicBezTo>
                      <a:pt x="210934" y="92919"/>
                      <a:pt x="207125" y="92919"/>
                      <a:pt x="205219" y="94824"/>
                    </a:cubicBezTo>
                    <a:cubicBezTo>
                      <a:pt x="196647" y="100539"/>
                      <a:pt x="187122" y="100539"/>
                      <a:pt x="178550" y="101491"/>
                    </a:cubicBezTo>
                    <a:cubicBezTo>
                      <a:pt x="176644" y="101491"/>
                      <a:pt x="174739" y="102444"/>
                      <a:pt x="173787" y="104349"/>
                    </a:cubicBezTo>
                    <a:cubicBezTo>
                      <a:pt x="172834" y="105301"/>
                      <a:pt x="173787" y="108159"/>
                      <a:pt x="174739" y="110064"/>
                    </a:cubicBezTo>
                    <a:cubicBezTo>
                      <a:pt x="177597" y="112921"/>
                      <a:pt x="181407" y="114826"/>
                      <a:pt x="184264" y="117684"/>
                    </a:cubicBezTo>
                    <a:cubicBezTo>
                      <a:pt x="193789" y="123399"/>
                      <a:pt x="202362" y="130066"/>
                      <a:pt x="204267" y="142449"/>
                    </a:cubicBezTo>
                    <a:cubicBezTo>
                      <a:pt x="203314" y="147211"/>
                      <a:pt x="206172" y="151021"/>
                      <a:pt x="208077" y="154831"/>
                    </a:cubicBezTo>
                    <a:close/>
                  </a:path>
                </a:pathLst>
              </a:custGeom>
              <a:solidFill>
                <a:srgbClr val="3E3A39"/>
              </a:solidFill>
              <a:ln w="9525"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9C41EC4B-92EB-46E7-9D6D-7B12130503BC}"/>
                  </a:ext>
                </a:extLst>
              </p:cNvPr>
              <p:cNvSpPr/>
              <p:nvPr/>
            </p:nvSpPr>
            <p:spPr>
              <a:xfrm>
                <a:off x="4605126" y="1405784"/>
                <a:ext cx="307657" cy="426684"/>
              </a:xfrm>
              <a:custGeom>
                <a:avLst/>
                <a:gdLst>
                  <a:gd name="connsiteX0" fmla="*/ 180022 w 307657"/>
                  <a:gd name="connsiteY0" fmla="*/ 293793 h 426684"/>
                  <a:gd name="connsiteX1" fmla="*/ 172402 w 307657"/>
                  <a:gd name="connsiteY1" fmla="*/ 305223 h 426684"/>
                  <a:gd name="connsiteX2" fmla="*/ 151447 w 307657"/>
                  <a:gd name="connsiteY2" fmla="*/ 331893 h 426684"/>
                  <a:gd name="connsiteX3" fmla="*/ 138113 w 307657"/>
                  <a:gd name="connsiteY3" fmla="*/ 345228 h 426684"/>
                  <a:gd name="connsiteX4" fmla="*/ 125730 w 307657"/>
                  <a:gd name="connsiteY4" fmla="*/ 357611 h 426684"/>
                  <a:gd name="connsiteX5" fmla="*/ 108585 w 307657"/>
                  <a:gd name="connsiteY5" fmla="*/ 349991 h 426684"/>
                  <a:gd name="connsiteX6" fmla="*/ 104775 w 307657"/>
                  <a:gd name="connsiteY6" fmla="*/ 328083 h 426684"/>
                  <a:gd name="connsiteX7" fmla="*/ 108585 w 307657"/>
                  <a:gd name="connsiteY7" fmla="*/ 312843 h 426684"/>
                  <a:gd name="connsiteX8" fmla="*/ 147638 w 307657"/>
                  <a:gd name="connsiteY8" fmla="*/ 267123 h 426684"/>
                  <a:gd name="connsiteX9" fmla="*/ 180975 w 307657"/>
                  <a:gd name="connsiteY9" fmla="*/ 221403 h 426684"/>
                  <a:gd name="connsiteX10" fmla="*/ 185738 w 307657"/>
                  <a:gd name="connsiteY10" fmla="*/ 189971 h 426684"/>
                  <a:gd name="connsiteX11" fmla="*/ 179070 w 307657"/>
                  <a:gd name="connsiteY11" fmla="*/ 194733 h 426684"/>
                  <a:gd name="connsiteX12" fmla="*/ 136207 w 307657"/>
                  <a:gd name="connsiteY12" fmla="*/ 219498 h 426684"/>
                  <a:gd name="connsiteX13" fmla="*/ 123825 w 307657"/>
                  <a:gd name="connsiteY13" fmla="*/ 229023 h 426684"/>
                  <a:gd name="connsiteX14" fmla="*/ 81915 w 307657"/>
                  <a:gd name="connsiteY14" fmla="*/ 260456 h 426684"/>
                  <a:gd name="connsiteX15" fmla="*/ 53340 w 307657"/>
                  <a:gd name="connsiteY15" fmla="*/ 266171 h 426684"/>
                  <a:gd name="connsiteX16" fmla="*/ 47625 w 307657"/>
                  <a:gd name="connsiteY16" fmla="*/ 264266 h 426684"/>
                  <a:gd name="connsiteX17" fmla="*/ 32385 w 307657"/>
                  <a:gd name="connsiteY17" fmla="*/ 250931 h 426684"/>
                  <a:gd name="connsiteX18" fmla="*/ 26670 w 307657"/>
                  <a:gd name="connsiteY18" fmla="*/ 258551 h 426684"/>
                  <a:gd name="connsiteX19" fmla="*/ 25717 w 307657"/>
                  <a:gd name="connsiteY19" fmla="*/ 253788 h 426684"/>
                  <a:gd name="connsiteX20" fmla="*/ 20955 w 307657"/>
                  <a:gd name="connsiteY20" fmla="*/ 243311 h 426684"/>
                  <a:gd name="connsiteX21" fmla="*/ 4763 w 307657"/>
                  <a:gd name="connsiteY21" fmla="*/ 224261 h 426684"/>
                  <a:gd name="connsiteX22" fmla="*/ 0 w 307657"/>
                  <a:gd name="connsiteY22" fmla="*/ 214736 h 426684"/>
                  <a:gd name="connsiteX23" fmla="*/ 7620 w 307657"/>
                  <a:gd name="connsiteY23" fmla="*/ 212831 h 426684"/>
                  <a:gd name="connsiteX24" fmla="*/ 12382 w 307657"/>
                  <a:gd name="connsiteY24" fmla="*/ 212831 h 426684"/>
                  <a:gd name="connsiteX25" fmla="*/ 25717 w 307657"/>
                  <a:gd name="connsiteY25" fmla="*/ 212831 h 426684"/>
                  <a:gd name="connsiteX26" fmla="*/ 36195 w 307657"/>
                  <a:gd name="connsiteY26" fmla="*/ 209973 h 426684"/>
                  <a:gd name="connsiteX27" fmla="*/ 60007 w 307657"/>
                  <a:gd name="connsiteY27" fmla="*/ 203306 h 426684"/>
                  <a:gd name="connsiteX28" fmla="*/ 73342 w 307657"/>
                  <a:gd name="connsiteY28" fmla="*/ 199496 h 426684"/>
                  <a:gd name="connsiteX29" fmla="*/ 100013 w 307657"/>
                  <a:gd name="connsiteY29" fmla="*/ 189971 h 426684"/>
                  <a:gd name="connsiteX30" fmla="*/ 146685 w 307657"/>
                  <a:gd name="connsiteY30" fmla="*/ 165206 h 426684"/>
                  <a:gd name="connsiteX31" fmla="*/ 180022 w 307657"/>
                  <a:gd name="connsiteY31" fmla="*/ 150918 h 426684"/>
                  <a:gd name="connsiteX32" fmla="*/ 183832 w 307657"/>
                  <a:gd name="connsiteY32" fmla="*/ 147108 h 426684"/>
                  <a:gd name="connsiteX33" fmla="*/ 187642 w 307657"/>
                  <a:gd name="connsiteY33" fmla="*/ 109008 h 426684"/>
                  <a:gd name="connsiteX34" fmla="*/ 180975 w 307657"/>
                  <a:gd name="connsiteY34" fmla="*/ 87101 h 426684"/>
                  <a:gd name="connsiteX35" fmla="*/ 183832 w 307657"/>
                  <a:gd name="connsiteY35" fmla="*/ 80433 h 426684"/>
                  <a:gd name="connsiteX36" fmla="*/ 192405 w 307657"/>
                  <a:gd name="connsiteY36" fmla="*/ 80433 h 426684"/>
                  <a:gd name="connsiteX37" fmla="*/ 204788 w 307657"/>
                  <a:gd name="connsiteY37" fmla="*/ 79481 h 426684"/>
                  <a:gd name="connsiteX38" fmla="*/ 204788 w 307657"/>
                  <a:gd name="connsiteY38" fmla="*/ 76623 h 426684"/>
                  <a:gd name="connsiteX39" fmla="*/ 200977 w 307657"/>
                  <a:gd name="connsiteY39" fmla="*/ 75671 h 426684"/>
                  <a:gd name="connsiteX40" fmla="*/ 172402 w 307657"/>
                  <a:gd name="connsiteY40" fmla="*/ 74718 h 426684"/>
                  <a:gd name="connsiteX41" fmla="*/ 156210 w 307657"/>
                  <a:gd name="connsiteY41" fmla="*/ 73766 h 426684"/>
                  <a:gd name="connsiteX42" fmla="*/ 149542 w 307657"/>
                  <a:gd name="connsiteY42" fmla="*/ 72813 h 426684"/>
                  <a:gd name="connsiteX43" fmla="*/ 148590 w 307657"/>
                  <a:gd name="connsiteY43" fmla="*/ 63288 h 426684"/>
                  <a:gd name="connsiteX44" fmla="*/ 166688 w 307657"/>
                  <a:gd name="connsiteY44" fmla="*/ 50906 h 426684"/>
                  <a:gd name="connsiteX45" fmla="*/ 174307 w 307657"/>
                  <a:gd name="connsiteY45" fmla="*/ 39476 h 426684"/>
                  <a:gd name="connsiteX46" fmla="*/ 180975 w 307657"/>
                  <a:gd name="connsiteY46" fmla="*/ 35666 h 426684"/>
                  <a:gd name="connsiteX47" fmla="*/ 194310 w 307657"/>
                  <a:gd name="connsiteY47" fmla="*/ 31856 h 426684"/>
                  <a:gd name="connsiteX48" fmla="*/ 218122 w 307657"/>
                  <a:gd name="connsiteY48" fmla="*/ 11853 h 426684"/>
                  <a:gd name="connsiteX49" fmla="*/ 228600 w 307657"/>
                  <a:gd name="connsiteY49" fmla="*/ 1376 h 426684"/>
                  <a:gd name="connsiteX50" fmla="*/ 238125 w 307657"/>
                  <a:gd name="connsiteY50" fmla="*/ 4233 h 426684"/>
                  <a:gd name="connsiteX51" fmla="*/ 256222 w 307657"/>
                  <a:gd name="connsiteY51" fmla="*/ 24236 h 426684"/>
                  <a:gd name="connsiteX52" fmla="*/ 270510 w 307657"/>
                  <a:gd name="connsiteY52" fmla="*/ 51858 h 426684"/>
                  <a:gd name="connsiteX53" fmla="*/ 248602 w 307657"/>
                  <a:gd name="connsiteY53" fmla="*/ 73766 h 426684"/>
                  <a:gd name="connsiteX54" fmla="*/ 240982 w 307657"/>
                  <a:gd name="connsiteY54" fmla="*/ 77576 h 426684"/>
                  <a:gd name="connsiteX55" fmla="*/ 243840 w 307657"/>
                  <a:gd name="connsiteY55" fmla="*/ 87101 h 426684"/>
                  <a:gd name="connsiteX56" fmla="*/ 250507 w 307657"/>
                  <a:gd name="connsiteY56" fmla="*/ 104246 h 426684"/>
                  <a:gd name="connsiteX57" fmla="*/ 251460 w 307657"/>
                  <a:gd name="connsiteY57" fmla="*/ 113771 h 426684"/>
                  <a:gd name="connsiteX58" fmla="*/ 264795 w 307657"/>
                  <a:gd name="connsiteY58" fmla="*/ 105198 h 426684"/>
                  <a:gd name="connsiteX59" fmla="*/ 302895 w 307657"/>
                  <a:gd name="connsiteY59" fmla="*/ 105198 h 426684"/>
                  <a:gd name="connsiteX60" fmla="*/ 307657 w 307657"/>
                  <a:gd name="connsiteY60" fmla="*/ 115676 h 426684"/>
                  <a:gd name="connsiteX61" fmla="*/ 299085 w 307657"/>
                  <a:gd name="connsiteY61" fmla="*/ 129011 h 426684"/>
                  <a:gd name="connsiteX62" fmla="*/ 278130 w 307657"/>
                  <a:gd name="connsiteY62" fmla="*/ 138536 h 426684"/>
                  <a:gd name="connsiteX63" fmla="*/ 253365 w 307657"/>
                  <a:gd name="connsiteY63" fmla="*/ 149966 h 426684"/>
                  <a:gd name="connsiteX64" fmla="*/ 247650 w 307657"/>
                  <a:gd name="connsiteY64" fmla="*/ 152823 h 426684"/>
                  <a:gd name="connsiteX65" fmla="*/ 247650 w 307657"/>
                  <a:gd name="connsiteY65" fmla="*/ 188066 h 426684"/>
                  <a:gd name="connsiteX66" fmla="*/ 251460 w 307657"/>
                  <a:gd name="connsiteY66" fmla="*/ 199496 h 426684"/>
                  <a:gd name="connsiteX67" fmla="*/ 245745 w 307657"/>
                  <a:gd name="connsiteY67" fmla="*/ 217593 h 426684"/>
                  <a:gd name="connsiteX68" fmla="*/ 240982 w 307657"/>
                  <a:gd name="connsiteY68" fmla="*/ 226166 h 426684"/>
                  <a:gd name="connsiteX69" fmla="*/ 264795 w 307657"/>
                  <a:gd name="connsiteY69" fmla="*/ 229976 h 426684"/>
                  <a:gd name="connsiteX70" fmla="*/ 283845 w 307657"/>
                  <a:gd name="connsiteY70" fmla="*/ 243311 h 426684"/>
                  <a:gd name="connsiteX71" fmla="*/ 287655 w 307657"/>
                  <a:gd name="connsiteY71" fmla="*/ 248073 h 426684"/>
                  <a:gd name="connsiteX72" fmla="*/ 299085 w 307657"/>
                  <a:gd name="connsiteY72" fmla="*/ 262361 h 426684"/>
                  <a:gd name="connsiteX73" fmla="*/ 300038 w 307657"/>
                  <a:gd name="connsiteY73" fmla="*/ 284268 h 426684"/>
                  <a:gd name="connsiteX74" fmla="*/ 293370 w 307657"/>
                  <a:gd name="connsiteY74" fmla="*/ 290936 h 426684"/>
                  <a:gd name="connsiteX75" fmla="*/ 286702 w 307657"/>
                  <a:gd name="connsiteY75" fmla="*/ 297603 h 426684"/>
                  <a:gd name="connsiteX76" fmla="*/ 272415 w 307657"/>
                  <a:gd name="connsiteY76" fmla="*/ 296651 h 426684"/>
                  <a:gd name="connsiteX77" fmla="*/ 256222 w 307657"/>
                  <a:gd name="connsiteY77" fmla="*/ 274743 h 426684"/>
                  <a:gd name="connsiteX78" fmla="*/ 243840 w 307657"/>
                  <a:gd name="connsiteY78" fmla="*/ 265218 h 426684"/>
                  <a:gd name="connsiteX79" fmla="*/ 238125 w 307657"/>
                  <a:gd name="connsiteY79" fmla="*/ 268076 h 426684"/>
                  <a:gd name="connsiteX80" fmla="*/ 234315 w 307657"/>
                  <a:gd name="connsiteY80" fmla="*/ 327131 h 426684"/>
                  <a:gd name="connsiteX81" fmla="*/ 233363 w 307657"/>
                  <a:gd name="connsiteY81" fmla="*/ 332846 h 426684"/>
                  <a:gd name="connsiteX82" fmla="*/ 228600 w 307657"/>
                  <a:gd name="connsiteY82" fmla="*/ 369993 h 426684"/>
                  <a:gd name="connsiteX83" fmla="*/ 229552 w 307657"/>
                  <a:gd name="connsiteY83" fmla="*/ 394758 h 426684"/>
                  <a:gd name="connsiteX84" fmla="*/ 219075 w 307657"/>
                  <a:gd name="connsiteY84" fmla="*/ 420476 h 426684"/>
                  <a:gd name="connsiteX85" fmla="*/ 196215 w 307657"/>
                  <a:gd name="connsiteY85" fmla="*/ 418571 h 426684"/>
                  <a:gd name="connsiteX86" fmla="*/ 175260 w 307657"/>
                  <a:gd name="connsiteY86" fmla="*/ 386186 h 426684"/>
                  <a:gd name="connsiteX87" fmla="*/ 172402 w 307657"/>
                  <a:gd name="connsiteY87" fmla="*/ 380471 h 426684"/>
                  <a:gd name="connsiteX88" fmla="*/ 171450 w 307657"/>
                  <a:gd name="connsiteY88" fmla="*/ 361421 h 426684"/>
                  <a:gd name="connsiteX89" fmla="*/ 181927 w 307657"/>
                  <a:gd name="connsiteY89" fmla="*/ 301413 h 426684"/>
                  <a:gd name="connsiteX90" fmla="*/ 182880 w 307657"/>
                  <a:gd name="connsiteY90" fmla="*/ 291888 h 426684"/>
                  <a:gd name="connsiteX91" fmla="*/ 180022 w 307657"/>
                  <a:gd name="connsiteY91" fmla="*/ 293793 h 42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07657" h="426684">
                    <a:moveTo>
                      <a:pt x="180022" y="293793"/>
                    </a:moveTo>
                    <a:cubicBezTo>
                      <a:pt x="177165" y="297603"/>
                      <a:pt x="176213" y="302366"/>
                      <a:pt x="172402" y="305223"/>
                    </a:cubicBezTo>
                    <a:cubicBezTo>
                      <a:pt x="164782" y="313796"/>
                      <a:pt x="157163" y="321416"/>
                      <a:pt x="151447" y="331893"/>
                    </a:cubicBezTo>
                    <a:cubicBezTo>
                      <a:pt x="148590" y="337608"/>
                      <a:pt x="142875" y="341418"/>
                      <a:pt x="138113" y="345228"/>
                    </a:cubicBezTo>
                    <a:cubicBezTo>
                      <a:pt x="134302" y="349038"/>
                      <a:pt x="130492" y="353801"/>
                      <a:pt x="125730" y="357611"/>
                    </a:cubicBezTo>
                    <a:cubicBezTo>
                      <a:pt x="119063" y="363326"/>
                      <a:pt x="109538" y="359516"/>
                      <a:pt x="108585" y="349991"/>
                    </a:cubicBezTo>
                    <a:cubicBezTo>
                      <a:pt x="107632" y="342371"/>
                      <a:pt x="105727" y="335703"/>
                      <a:pt x="104775" y="328083"/>
                    </a:cubicBezTo>
                    <a:cubicBezTo>
                      <a:pt x="104775" y="323321"/>
                      <a:pt x="105727" y="316653"/>
                      <a:pt x="108585" y="312843"/>
                    </a:cubicBezTo>
                    <a:cubicBezTo>
                      <a:pt x="120967" y="297603"/>
                      <a:pt x="135255" y="282363"/>
                      <a:pt x="147638" y="267123"/>
                    </a:cubicBezTo>
                    <a:cubicBezTo>
                      <a:pt x="159067" y="252836"/>
                      <a:pt x="170497" y="237596"/>
                      <a:pt x="180975" y="221403"/>
                    </a:cubicBezTo>
                    <a:cubicBezTo>
                      <a:pt x="187642" y="211878"/>
                      <a:pt x="187642" y="203306"/>
                      <a:pt x="185738" y="189971"/>
                    </a:cubicBezTo>
                    <a:cubicBezTo>
                      <a:pt x="182880" y="191876"/>
                      <a:pt x="180975" y="193781"/>
                      <a:pt x="179070" y="194733"/>
                    </a:cubicBezTo>
                    <a:cubicBezTo>
                      <a:pt x="164782" y="203306"/>
                      <a:pt x="150495" y="210926"/>
                      <a:pt x="136207" y="219498"/>
                    </a:cubicBezTo>
                    <a:cubicBezTo>
                      <a:pt x="131445" y="222356"/>
                      <a:pt x="127635" y="225213"/>
                      <a:pt x="123825" y="229023"/>
                    </a:cubicBezTo>
                    <a:cubicBezTo>
                      <a:pt x="110490" y="240453"/>
                      <a:pt x="99060" y="254741"/>
                      <a:pt x="81915" y="260456"/>
                    </a:cubicBezTo>
                    <a:cubicBezTo>
                      <a:pt x="72390" y="263313"/>
                      <a:pt x="63817" y="268076"/>
                      <a:pt x="53340" y="266171"/>
                    </a:cubicBezTo>
                    <a:cubicBezTo>
                      <a:pt x="51435" y="266171"/>
                      <a:pt x="49530" y="265218"/>
                      <a:pt x="47625" y="264266"/>
                    </a:cubicBezTo>
                    <a:cubicBezTo>
                      <a:pt x="42863" y="260456"/>
                      <a:pt x="38100" y="255693"/>
                      <a:pt x="32385" y="250931"/>
                    </a:cubicBezTo>
                    <a:cubicBezTo>
                      <a:pt x="30480" y="253788"/>
                      <a:pt x="29527" y="255693"/>
                      <a:pt x="26670" y="258551"/>
                    </a:cubicBezTo>
                    <a:cubicBezTo>
                      <a:pt x="26670" y="256646"/>
                      <a:pt x="24765" y="254741"/>
                      <a:pt x="25717" y="253788"/>
                    </a:cubicBezTo>
                    <a:cubicBezTo>
                      <a:pt x="29527" y="247121"/>
                      <a:pt x="25717" y="245216"/>
                      <a:pt x="20955" y="243311"/>
                    </a:cubicBezTo>
                    <a:cubicBezTo>
                      <a:pt x="11430" y="240453"/>
                      <a:pt x="9525" y="230928"/>
                      <a:pt x="4763" y="224261"/>
                    </a:cubicBezTo>
                    <a:cubicBezTo>
                      <a:pt x="2857" y="221403"/>
                      <a:pt x="1905" y="217593"/>
                      <a:pt x="0" y="214736"/>
                    </a:cubicBezTo>
                    <a:cubicBezTo>
                      <a:pt x="1905" y="214736"/>
                      <a:pt x="4763" y="213783"/>
                      <a:pt x="7620" y="212831"/>
                    </a:cubicBezTo>
                    <a:cubicBezTo>
                      <a:pt x="9525" y="212831"/>
                      <a:pt x="11430" y="211878"/>
                      <a:pt x="12382" y="212831"/>
                    </a:cubicBezTo>
                    <a:cubicBezTo>
                      <a:pt x="17145" y="216641"/>
                      <a:pt x="20955" y="215688"/>
                      <a:pt x="25717" y="212831"/>
                    </a:cubicBezTo>
                    <a:cubicBezTo>
                      <a:pt x="28575" y="210926"/>
                      <a:pt x="32385" y="210926"/>
                      <a:pt x="36195" y="209973"/>
                    </a:cubicBezTo>
                    <a:cubicBezTo>
                      <a:pt x="43815" y="208068"/>
                      <a:pt x="52388" y="205211"/>
                      <a:pt x="60007" y="203306"/>
                    </a:cubicBezTo>
                    <a:cubicBezTo>
                      <a:pt x="64770" y="202353"/>
                      <a:pt x="69532" y="200448"/>
                      <a:pt x="73342" y="199496"/>
                    </a:cubicBezTo>
                    <a:cubicBezTo>
                      <a:pt x="81915" y="196638"/>
                      <a:pt x="91440" y="194733"/>
                      <a:pt x="100013" y="189971"/>
                    </a:cubicBezTo>
                    <a:cubicBezTo>
                      <a:pt x="116205" y="182351"/>
                      <a:pt x="131445" y="172826"/>
                      <a:pt x="146685" y="165206"/>
                    </a:cubicBezTo>
                    <a:cubicBezTo>
                      <a:pt x="157163" y="159491"/>
                      <a:pt x="168592" y="155681"/>
                      <a:pt x="180022" y="150918"/>
                    </a:cubicBezTo>
                    <a:cubicBezTo>
                      <a:pt x="181927" y="149966"/>
                      <a:pt x="183832" y="148061"/>
                      <a:pt x="183832" y="147108"/>
                    </a:cubicBezTo>
                    <a:cubicBezTo>
                      <a:pt x="185738" y="134726"/>
                      <a:pt x="187642" y="122343"/>
                      <a:pt x="187642" y="109008"/>
                    </a:cubicBezTo>
                    <a:cubicBezTo>
                      <a:pt x="187642" y="101388"/>
                      <a:pt x="183832" y="93768"/>
                      <a:pt x="180975" y="87101"/>
                    </a:cubicBezTo>
                    <a:cubicBezTo>
                      <a:pt x="179070" y="82338"/>
                      <a:pt x="180022" y="80433"/>
                      <a:pt x="183832" y="80433"/>
                    </a:cubicBezTo>
                    <a:cubicBezTo>
                      <a:pt x="186690" y="79481"/>
                      <a:pt x="189547" y="80433"/>
                      <a:pt x="192405" y="80433"/>
                    </a:cubicBezTo>
                    <a:cubicBezTo>
                      <a:pt x="196215" y="80433"/>
                      <a:pt x="200977" y="79481"/>
                      <a:pt x="204788" y="79481"/>
                    </a:cubicBezTo>
                    <a:cubicBezTo>
                      <a:pt x="204788" y="78528"/>
                      <a:pt x="204788" y="77576"/>
                      <a:pt x="204788" y="76623"/>
                    </a:cubicBezTo>
                    <a:cubicBezTo>
                      <a:pt x="203835" y="75671"/>
                      <a:pt x="201930" y="74718"/>
                      <a:pt x="200977" y="75671"/>
                    </a:cubicBezTo>
                    <a:cubicBezTo>
                      <a:pt x="191452" y="79481"/>
                      <a:pt x="181927" y="77576"/>
                      <a:pt x="172402" y="74718"/>
                    </a:cubicBezTo>
                    <a:cubicBezTo>
                      <a:pt x="167640" y="73766"/>
                      <a:pt x="161925" y="73766"/>
                      <a:pt x="156210" y="73766"/>
                    </a:cubicBezTo>
                    <a:cubicBezTo>
                      <a:pt x="154305" y="73766"/>
                      <a:pt x="151447" y="73766"/>
                      <a:pt x="149542" y="72813"/>
                    </a:cubicBezTo>
                    <a:cubicBezTo>
                      <a:pt x="144780" y="70908"/>
                      <a:pt x="144780" y="67098"/>
                      <a:pt x="148590" y="63288"/>
                    </a:cubicBezTo>
                    <a:cubicBezTo>
                      <a:pt x="154305" y="59478"/>
                      <a:pt x="160972" y="55668"/>
                      <a:pt x="166688" y="50906"/>
                    </a:cubicBezTo>
                    <a:cubicBezTo>
                      <a:pt x="169545" y="48048"/>
                      <a:pt x="172402" y="43286"/>
                      <a:pt x="174307" y="39476"/>
                    </a:cubicBezTo>
                    <a:cubicBezTo>
                      <a:pt x="175260" y="36618"/>
                      <a:pt x="176213" y="32808"/>
                      <a:pt x="180975" y="35666"/>
                    </a:cubicBezTo>
                    <a:cubicBezTo>
                      <a:pt x="186690" y="38523"/>
                      <a:pt x="190500" y="33761"/>
                      <a:pt x="194310" y="31856"/>
                    </a:cubicBezTo>
                    <a:cubicBezTo>
                      <a:pt x="202882" y="26141"/>
                      <a:pt x="210502" y="18521"/>
                      <a:pt x="218122" y="11853"/>
                    </a:cubicBezTo>
                    <a:cubicBezTo>
                      <a:pt x="221932" y="8996"/>
                      <a:pt x="224790" y="4233"/>
                      <a:pt x="228600" y="1376"/>
                    </a:cubicBezTo>
                    <a:cubicBezTo>
                      <a:pt x="232410" y="-1482"/>
                      <a:pt x="235267" y="423"/>
                      <a:pt x="238125" y="4233"/>
                    </a:cubicBezTo>
                    <a:cubicBezTo>
                      <a:pt x="242888" y="12806"/>
                      <a:pt x="247650" y="19473"/>
                      <a:pt x="256222" y="24236"/>
                    </a:cubicBezTo>
                    <a:cubicBezTo>
                      <a:pt x="266700" y="29951"/>
                      <a:pt x="269557" y="41381"/>
                      <a:pt x="270510" y="51858"/>
                    </a:cubicBezTo>
                    <a:cubicBezTo>
                      <a:pt x="270510" y="60431"/>
                      <a:pt x="256222" y="72813"/>
                      <a:pt x="248602" y="73766"/>
                    </a:cubicBezTo>
                    <a:cubicBezTo>
                      <a:pt x="245745" y="73766"/>
                      <a:pt x="240982" y="75671"/>
                      <a:pt x="240982" y="77576"/>
                    </a:cubicBezTo>
                    <a:cubicBezTo>
                      <a:pt x="240982" y="80433"/>
                      <a:pt x="241935" y="86148"/>
                      <a:pt x="243840" y="87101"/>
                    </a:cubicBezTo>
                    <a:cubicBezTo>
                      <a:pt x="251460" y="90911"/>
                      <a:pt x="249555" y="98531"/>
                      <a:pt x="250507" y="104246"/>
                    </a:cubicBezTo>
                    <a:cubicBezTo>
                      <a:pt x="250507" y="107103"/>
                      <a:pt x="250507" y="109961"/>
                      <a:pt x="251460" y="113771"/>
                    </a:cubicBezTo>
                    <a:cubicBezTo>
                      <a:pt x="257175" y="109961"/>
                      <a:pt x="260985" y="108056"/>
                      <a:pt x="264795" y="105198"/>
                    </a:cubicBezTo>
                    <a:cubicBezTo>
                      <a:pt x="275272" y="97578"/>
                      <a:pt x="294322" y="96626"/>
                      <a:pt x="302895" y="105198"/>
                    </a:cubicBezTo>
                    <a:cubicBezTo>
                      <a:pt x="305752" y="108056"/>
                      <a:pt x="307657" y="112818"/>
                      <a:pt x="307657" y="115676"/>
                    </a:cubicBezTo>
                    <a:cubicBezTo>
                      <a:pt x="306705" y="120438"/>
                      <a:pt x="305752" y="126153"/>
                      <a:pt x="299085" y="129011"/>
                    </a:cubicBezTo>
                    <a:cubicBezTo>
                      <a:pt x="292417" y="131868"/>
                      <a:pt x="285750" y="137583"/>
                      <a:pt x="278130" y="138536"/>
                    </a:cubicBezTo>
                    <a:cubicBezTo>
                      <a:pt x="268605" y="139488"/>
                      <a:pt x="260985" y="144251"/>
                      <a:pt x="253365" y="149966"/>
                    </a:cubicBezTo>
                    <a:cubicBezTo>
                      <a:pt x="251460" y="150918"/>
                      <a:pt x="249555" y="151871"/>
                      <a:pt x="247650" y="152823"/>
                    </a:cubicBezTo>
                    <a:cubicBezTo>
                      <a:pt x="247650" y="164253"/>
                      <a:pt x="247650" y="176636"/>
                      <a:pt x="247650" y="188066"/>
                    </a:cubicBezTo>
                    <a:cubicBezTo>
                      <a:pt x="247650" y="191876"/>
                      <a:pt x="250507" y="195686"/>
                      <a:pt x="251460" y="199496"/>
                    </a:cubicBezTo>
                    <a:cubicBezTo>
                      <a:pt x="252413" y="206163"/>
                      <a:pt x="249555" y="211878"/>
                      <a:pt x="245745" y="217593"/>
                    </a:cubicBezTo>
                    <a:cubicBezTo>
                      <a:pt x="243840" y="220451"/>
                      <a:pt x="242888" y="222356"/>
                      <a:pt x="240982" y="226166"/>
                    </a:cubicBezTo>
                    <a:cubicBezTo>
                      <a:pt x="249555" y="228071"/>
                      <a:pt x="257175" y="229976"/>
                      <a:pt x="264795" y="229976"/>
                    </a:cubicBezTo>
                    <a:cubicBezTo>
                      <a:pt x="274320" y="229976"/>
                      <a:pt x="278130" y="237596"/>
                      <a:pt x="283845" y="243311"/>
                    </a:cubicBezTo>
                    <a:cubicBezTo>
                      <a:pt x="285750" y="245216"/>
                      <a:pt x="286702" y="247121"/>
                      <a:pt x="287655" y="248073"/>
                    </a:cubicBezTo>
                    <a:cubicBezTo>
                      <a:pt x="295275" y="249978"/>
                      <a:pt x="297180" y="256646"/>
                      <a:pt x="299085" y="262361"/>
                    </a:cubicBezTo>
                    <a:cubicBezTo>
                      <a:pt x="301942" y="269028"/>
                      <a:pt x="305752" y="277601"/>
                      <a:pt x="300038" y="284268"/>
                    </a:cubicBezTo>
                    <a:cubicBezTo>
                      <a:pt x="298132" y="287126"/>
                      <a:pt x="296227" y="289031"/>
                      <a:pt x="293370" y="290936"/>
                    </a:cubicBezTo>
                    <a:cubicBezTo>
                      <a:pt x="291465" y="292841"/>
                      <a:pt x="288607" y="295698"/>
                      <a:pt x="286702" y="297603"/>
                    </a:cubicBezTo>
                    <a:cubicBezTo>
                      <a:pt x="281940" y="302366"/>
                      <a:pt x="276225" y="302366"/>
                      <a:pt x="272415" y="296651"/>
                    </a:cubicBezTo>
                    <a:cubicBezTo>
                      <a:pt x="266700" y="289031"/>
                      <a:pt x="261938" y="281411"/>
                      <a:pt x="256222" y="274743"/>
                    </a:cubicBezTo>
                    <a:cubicBezTo>
                      <a:pt x="252413" y="270933"/>
                      <a:pt x="247650" y="268076"/>
                      <a:pt x="243840" y="265218"/>
                    </a:cubicBezTo>
                    <a:cubicBezTo>
                      <a:pt x="242888" y="264266"/>
                      <a:pt x="238125" y="267123"/>
                      <a:pt x="238125" y="268076"/>
                    </a:cubicBezTo>
                    <a:cubicBezTo>
                      <a:pt x="237172" y="288078"/>
                      <a:pt x="231457" y="307128"/>
                      <a:pt x="234315" y="327131"/>
                    </a:cubicBezTo>
                    <a:cubicBezTo>
                      <a:pt x="234315" y="329036"/>
                      <a:pt x="234315" y="330941"/>
                      <a:pt x="233363" y="332846"/>
                    </a:cubicBezTo>
                    <a:cubicBezTo>
                      <a:pt x="227647" y="345228"/>
                      <a:pt x="230505" y="357611"/>
                      <a:pt x="228600" y="369993"/>
                    </a:cubicBezTo>
                    <a:cubicBezTo>
                      <a:pt x="227647" y="378566"/>
                      <a:pt x="228600" y="387138"/>
                      <a:pt x="229552" y="394758"/>
                    </a:cubicBezTo>
                    <a:cubicBezTo>
                      <a:pt x="230505" y="405236"/>
                      <a:pt x="225742" y="413808"/>
                      <a:pt x="219075" y="420476"/>
                    </a:cubicBezTo>
                    <a:cubicBezTo>
                      <a:pt x="210502" y="429048"/>
                      <a:pt x="206692" y="429048"/>
                      <a:pt x="196215" y="418571"/>
                    </a:cubicBezTo>
                    <a:cubicBezTo>
                      <a:pt x="187642" y="409046"/>
                      <a:pt x="179070" y="399521"/>
                      <a:pt x="175260" y="386186"/>
                    </a:cubicBezTo>
                    <a:cubicBezTo>
                      <a:pt x="174307" y="384281"/>
                      <a:pt x="173355" y="382376"/>
                      <a:pt x="172402" y="380471"/>
                    </a:cubicBezTo>
                    <a:cubicBezTo>
                      <a:pt x="169545" y="374756"/>
                      <a:pt x="169545" y="368088"/>
                      <a:pt x="171450" y="361421"/>
                    </a:cubicBezTo>
                    <a:cubicBezTo>
                      <a:pt x="178117" y="342371"/>
                      <a:pt x="183832" y="322368"/>
                      <a:pt x="181927" y="301413"/>
                    </a:cubicBezTo>
                    <a:cubicBezTo>
                      <a:pt x="181927" y="298556"/>
                      <a:pt x="182880" y="294746"/>
                      <a:pt x="182880" y="291888"/>
                    </a:cubicBezTo>
                    <a:cubicBezTo>
                      <a:pt x="180975" y="293793"/>
                      <a:pt x="180022" y="293793"/>
                      <a:pt x="180022" y="293793"/>
                    </a:cubicBezTo>
                    <a:close/>
                  </a:path>
                </a:pathLst>
              </a:custGeom>
              <a:solidFill>
                <a:srgbClr val="3E3A39"/>
              </a:solidFill>
              <a:ln w="9525"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02549BD7-3446-4260-A93C-3D8FBE8315B7}"/>
                  </a:ext>
                </a:extLst>
              </p:cNvPr>
              <p:cNvSpPr/>
              <p:nvPr/>
            </p:nvSpPr>
            <p:spPr>
              <a:xfrm>
                <a:off x="5325475" y="1404302"/>
                <a:ext cx="395266" cy="439102"/>
              </a:xfrm>
              <a:custGeom>
                <a:avLst/>
                <a:gdLst>
                  <a:gd name="connsiteX0" fmla="*/ 145474 w 395266"/>
                  <a:gd name="connsiteY0" fmla="*/ 201930 h 439102"/>
                  <a:gd name="connsiteX1" fmla="*/ 113089 w 395266"/>
                  <a:gd name="connsiteY1" fmla="*/ 201930 h 439102"/>
                  <a:gd name="connsiteX2" fmla="*/ 88324 w 395266"/>
                  <a:gd name="connsiteY2" fmla="*/ 195263 h 439102"/>
                  <a:gd name="connsiteX3" fmla="*/ 59749 w 395266"/>
                  <a:gd name="connsiteY3" fmla="*/ 181928 h 439102"/>
                  <a:gd name="connsiteX4" fmla="*/ 49271 w 395266"/>
                  <a:gd name="connsiteY4" fmla="*/ 179070 h 439102"/>
                  <a:gd name="connsiteX5" fmla="*/ 25459 w 395266"/>
                  <a:gd name="connsiteY5" fmla="*/ 161925 h 439102"/>
                  <a:gd name="connsiteX6" fmla="*/ 30221 w 395266"/>
                  <a:gd name="connsiteY6" fmla="*/ 160020 h 439102"/>
                  <a:gd name="connsiteX7" fmla="*/ 67368 w 395266"/>
                  <a:gd name="connsiteY7" fmla="*/ 160020 h 439102"/>
                  <a:gd name="connsiteX8" fmla="*/ 116899 w 395266"/>
                  <a:gd name="connsiteY8" fmla="*/ 153353 h 439102"/>
                  <a:gd name="connsiteX9" fmla="*/ 154046 w 395266"/>
                  <a:gd name="connsiteY9" fmla="*/ 147638 h 439102"/>
                  <a:gd name="connsiteX10" fmla="*/ 155951 w 395266"/>
                  <a:gd name="connsiteY10" fmla="*/ 131445 h 439102"/>
                  <a:gd name="connsiteX11" fmla="*/ 162618 w 395266"/>
                  <a:gd name="connsiteY11" fmla="*/ 84773 h 439102"/>
                  <a:gd name="connsiteX12" fmla="*/ 164524 w 395266"/>
                  <a:gd name="connsiteY12" fmla="*/ 58103 h 439102"/>
                  <a:gd name="connsiteX13" fmla="*/ 169286 w 395266"/>
                  <a:gd name="connsiteY13" fmla="*/ 42863 h 439102"/>
                  <a:gd name="connsiteX14" fmla="*/ 153093 w 395266"/>
                  <a:gd name="connsiteY14" fmla="*/ 18098 h 439102"/>
                  <a:gd name="connsiteX15" fmla="*/ 156903 w 395266"/>
                  <a:gd name="connsiteY15" fmla="*/ 7620 h 439102"/>
                  <a:gd name="connsiteX16" fmla="*/ 172143 w 395266"/>
                  <a:gd name="connsiteY16" fmla="*/ 953 h 439102"/>
                  <a:gd name="connsiteX17" fmla="*/ 180716 w 395266"/>
                  <a:gd name="connsiteY17" fmla="*/ 0 h 439102"/>
                  <a:gd name="connsiteX18" fmla="*/ 205481 w 395266"/>
                  <a:gd name="connsiteY18" fmla="*/ 5715 h 439102"/>
                  <a:gd name="connsiteX19" fmla="*/ 229293 w 395266"/>
                  <a:gd name="connsiteY19" fmla="*/ 14288 h 439102"/>
                  <a:gd name="connsiteX20" fmla="*/ 238818 w 395266"/>
                  <a:gd name="connsiteY20" fmla="*/ 22860 h 439102"/>
                  <a:gd name="connsiteX21" fmla="*/ 245486 w 395266"/>
                  <a:gd name="connsiteY21" fmla="*/ 30480 h 439102"/>
                  <a:gd name="connsiteX22" fmla="*/ 250249 w 395266"/>
                  <a:gd name="connsiteY22" fmla="*/ 37148 h 439102"/>
                  <a:gd name="connsiteX23" fmla="*/ 244534 w 395266"/>
                  <a:gd name="connsiteY23" fmla="*/ 40005 h 439102"/>
                  <a:gd name="connsiteX24" fmla="*/ 241676 w 395266"/>
                  <a:gd name="connsiteY24" fmla="*/ 42863 h 439102"/>
                  <a:gd name="connsiteX25" fmla="*/ 222626 w 395266"/>
                  <a:gd name="connsiteY25" fmla="*/ 108585 h 439102"/>
                  <a:gd name="connsiteX26" fmla="*/ 218816 w 395266"/>
                  <a:gd name="connsiteY26" fmla="*/ 123825 h 439102"/>
                  <a:gd name="connsiteX27" fmla="*/ 227389 w 395266"/>
                  <a:gd name="connsiteY27" fmla="*/ 132398 h 439102"/>
                  <a:gd name="connsiteX28" fmla="*/ 281681 w 395266"/>
                  <a:gd name="connsiteY28" fmla="*/ 120968 h 439102"/>
                  <a:gd name="connsiteX29" fmla="*/ 310256 w 395266"/>
                  <a:gd name="connsiteY29" fmla="*/ 118110 h 439102"/>
                  <a:gd name="connsiteX30" fmla="*/ 326449 w 395266"/>
                  <a:gd name="connsiteY30" fmla="*/ 116205 h 439102"/>
                  <a:gd name="connsiteX31" fmla="*/ 327401 w 395266"/>
                  <a:gd name="connsiteY31" fmla="*/ 109538 h 439102"/>
                  <a:gd name="connsiteX32" fmla="*/ 362643 w 395266"/>
                  <a:gd name="connsiteY32" fmla="*/ 112395 h 439102"/>
                  <a:gd name="connsiteX33" fmla="*/ 369311 w 395266"/>
                  <a:gd name="connsiteY33" fmla="*/ 113348 h 439102"/>
                  <a:gd name="connsiteX34" fmla="*/ 389314 w 395266"/>
                  <a:gd name="connsiteY34" fmla="*/ 128588 h 439102"/>
                  <a:gd name="connsiteX35" fmla="*/ 391218 w 395266"/>
                  <a:gd name="connsiteY35" fmla="*/ 131445 h 439102"/>
                  <a:gd name="connsiteX36" fmla="*/ 394076 w 395266"/>
                  <a:gd name="connsiteY36" fmla="*/ 144780 h 439102"/>
                  <a:gd name="connsiteX37" fmla="*/ 395028 w 395266"/>
                  <a:gd name="connsiteY37" fmla="*/ 152400 h 439102"/>
                  <a:gd name="connsiteX38" fmla="*/ 389314 w 395266"/>
                  <a:gd name="connsiteY38" fmla="*/ 159068 h 439102"/>
                  <a:gd name="connsiteX39" fmla="*/ 359786 w 395266"/>
                  <a:gd name="connsiteY39" fmla="*/ 165735 h 439102"/>
                  <a:gd name="connsiteX40" fmla="*/ 342641 w 395266"/>
                  <a:gd name="connsiteY40" fmla="*/ 166688 h 439102"/>
                  <a:gd name="connsiteX41" fmla="*/ 298826 w 395266"/>
                  <a:gd name="connsiteY41" fmla="*/ 176213 h 439102"/>
                  <a:gd name="connsiteX42" fmla="*/ 295968 w 395266"/>
                  <a:gd name="connsiteY42" fmla="*/ 177165 h 439102"/>
                  <a:gd name="connsiteX43" fmla="*/ 249296 w 395266"/>
                  <a:gd name="connsiteY43" fmla="*/ 185738 h 439102"/>
                  <a:gd name="connsiteX44" fmla="*/ 204528 w 395266"/>
                  <a:gd name="connsiteY44" fmla="*/ 194310 h 439102"/>
                  <a:gd name="connsiteX45" fmla="*/ 195003 w 395266"/>
                  <a:gd name="connsiteY45" fmla="*/ 205740 h 439102"/>
                  <a:gd name="connsiteX46" fmla="*/ 186431 w 395266"/>
                  <a:gd name="connsiteY46" fmla="*/ 229553 h 439102"/>
                  <a:gd name="connsiteX47" fmla="*/ 178811 w 395266"/>
                  <a:gd name="connsiteY47" fmla="*/ 258128 h 439102"/>
                  <a:gd name="connsiteX48" fmla="*/ 165476 w 395266"/>
                  <a:gd name="connsiteY48" fmla="*/ 300990 h 439102"/>
                  <a:gd name="connsiteX49" fmla="*/ 164524 w 395266"/>
                  <a:gd name="connsiteY49" fmla="*/ 306705 h 439102"/>
                  <a:gd name="connsiteX50" fmla="*/ 153093 w 395266"/>
                  <a:gd name="connsiteY50" fmla="*/ 351473 h 439102"/>
                  <a:gd name="connsiteX51" fmla="*/ 147378 w 395266"/>
                  <a:gd name="connsiteY51" fmla="*/ 356235 h 439102"/>
                  <a:gd name="connsiteX52" fmla="*/ 140711 w 395266"/>
                  <a:gd name="connsiteY52" fmla="*/ 362903 h 439102"/>
                  <a:gd name="connsiteX53" fmla="*/ 111184 w 395266"/>
                  <a:gd name="connsiteY53" fmla="*/ 397193 h 439102"/>
                  <a:gd name="connsiteX54" fmla="*/ 86418 w 395266"/>
                  <a:gd name="connsiteY54" fmla="*/ 417195 h 439102"/>
                  <a:gd name="connsiteX55" fmla="*/ 76893 w 395266"/>
                  <a:gd name="connsiteY55" fmla="*/ 421005 h 439102"/>
                  <a:gd name="connsiteX56" fmla="*/ 46414 w 395266"/>
                  <a:gd name="connsiteY56" fmla="*/ 426720 h 439102"/>
                  <a:gd name="connsiteX57" fmla="*/ 38793 w 395266"/>
                  <a:gd name="connsiteY57" fmla="*/ 433388 h 439102"/>
                  <a:gd name="connsiteX58" fmla="*/ 25459 w 395266"/>
                  <a:gd name="connsiteY58" fmla="*/ 438150 h 439102"/>
                  <a:gd name="connsiteX59" fmla="*/ 14981 w 395266"/>
                  <a:gd name="connsiteY59" fmla="*/ 439103 h 439102"/>
                  <a:gd name="connsiteX60" fmla="*/ 1646 w 395266"/>
                  <a:gd name="connsiteY60" fmla="*/ 438150 h 439102"/>
                  <a:gd name="connsiteX61" fmla="*/ 13076 w 395266"/>
                  <a:gd name="connsiteY61" fmla="*/ 398145 h 439102"/>
                  <a:gd name="connsiteX62" fmla="*/ 30221 w 395266"/>
                  <a:gd name="connsiteY62" fmla="*/ 379095 h 439102"/>
                  <a:gd name="connsiteX63" fmla="*/ 29268 w 395266"/>
                  <a:gd name="connsiteY63" fmla="*/ 389573 h 439102"/>
                  <a:gd name="connsiteX64" fmla="*/ 28316 w 395266"/>
                  <a:gd name="connsiteY64" fmla="*/ 393383 h 439102"/>
                  <a:gd name="connsiteX65" fmla="*/ 33078 w 395266"/>
                  <a:gd name="connsiteY65" fmla="*/ 392430 h 439102"/>
                  <a:gd name="connsiteX66" fmla="*/ 47366 w 395266"/>
                  <a:gd name="connsiteY66" fmla="*/ 381000 h 439102"/>
                  <a:gd name="connsiteX67" fmla="*/ 58796 w 395266"/>
                  <a:gd name="connsiteY67" fmla="*/ 373380 h 439102"/>
                  <a:gd name="connsiteX68" fmla="*/ 88324 w 395266"/>
                  <a:gd name="connsiteY68" fmla="*/ 340995 h 439102"/>
                  <a:gd name="connsiteX69" fmla="*/ 107374 w 395266"/>
                  <a:gd name="connsiteY69" fmla="*/ 312420 h 439102"/>
                  <a:gd name="connsiteX70" fmla="*/ 120709 w 395266"/>
                  <a:gd name="connsiteY70" fmla="*/ 283845 h 439102"/>
                  <a:gd name="connsiteX71" fmla="*/ 126424 w 395266"/>
                  <a:gd name="connsiteY71" fmla="*/ 260985 h 439102"/>
                  <a:gd name="connsiteX72" fmla="*/ 132139 w 395266"/>
                  <a:gd name="connsiteY72" fmla="*/ 247650 h 439102"/>
                  <a:gd name="connsiteX73" fmla="*/ 134043 w 395266"/>
                  <a:gd name="connsiteY73" fmla="*/ 241935 h 439102"/>
                  <a:gd name="connsiteX74" fmla="*/ 143568 w 395266"/>
                  <a:gd name="connsiteY74" fmla="*/ 214313 h 439102"/>
                  <a:gd name="connsiteX75" fmla="*/ 145474 w 395266"/>
                  <a:gd name="connsiteY75" fmla="*/ 20193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95266" h="439102">
                    <a:moveTo>
                      <a:pt x="145474" y="201930"/>
                    </a:moveTo>
                    <a:cubicBezTo>
                      <a:pt x="133091" y="201930"/>
                      <a:pt x="122614" y="202883"/>
                      <a:pt x="113089" y="201930"/>
                    </a:cubicBezTo>
                    <a:cubicBezTo>
                      <a:pt x="104516" y="200978"/>
                      <a:pt x="95943" y="198120"/>
                      <a:pt x="88324" y="195263"/>
                    </a:cubicBezTo>
                    <a:cubicBezTo>
                      <a:pt x="78799" y="191453"/>
                      <a:pt x="69274" y="185738"/>
                      <a:pt x="59749" y="181928"/>
                    </a:cubicBezTo>
                    <a:cubicBezTo>
                      <a:pt x="56891" y="180023"/>
                      <a:pt x="52128" y="180975"/>
                      <a:pt x="49271" y="179070"/>
                    </a:cubicBezTo>
                    <a:cubicBezTo>
                      <a:pt x="40699" y="173355"/>
                      <a:pt x="33078" y="167640"/>
                      <a:pt x="25459" y="161925"/>
                    </a:cubicBezTo>
                    <a:cubicBezTo>
                      <a:pt x="27364" y="160973"/>
                      <a:pt x="28316" y="160020"/>
                      <a:pt x="30221" y="160020"/>
                    </a:cubicBezTo>
                    <a:cubicBezTo>
                      <a:pt x="42603" y="160020"/>
                      <a:pt x="54986" y="160973"/>
                      <a:pt x="67368" y="160020"/>
                    </a:cubicBezTo>
                    <a:cubicBezTo>
                      <a:pt x="84514" y="158115"/>
                      <a:pt x="100706" y="155258"/>
                      <a:pt x="116899" y="153353"/>
                    </a:cubicBezTo>
                    <a:cubicBezTo>
                      <a:pt x="129281" y="151448"/>
                      <a:pt x="140711" y="149543"/>
                      <a:pt x="154046" y="147638"/>
                    </a:cubicBezTo>
                    <a:cubicBezTo>
                      <a:pt x="154999" y="142875"/>
                      <a:pt x="155951" y="137160"/>
                      <a:pt x="155951" y="131445"/>
                    </a:cubicBezTo>
                    <a:cubicBezTo>
                      <a:pt x="156903" y="116205"/>
                      <a:pt x="164524" y="100965"/>
                      <a:pt x="162618" y="84773"/>
                    </a:cubicBezTo>
                    <a:cubicBezTo>
                      <a:pt x="161666" y="76200"/>
                      <a:pt x="163571" y="66675"/>
                      <a:pt x="164524" y="58103"/>
                    </a:cubicBezTo>
                    <a:cubicBezTo>
                      <a:pt x="165476" y="52388"/>
                      <a:pt x="168334" y="46673"/>
                      <a:pt x="169286" y="42863"/>
                    </a:cubicBezTo>
                    <a:cubicBezTo>
                      <a:pt x="163571" y="34290"/>
                      <a:pt x="158809" y="26670"/>
                      <a:pt x="153093" y="18098"/>
                    </a:cubicBezTo>
                    <a:cubicBezTo>
                      <a:pt x="150236" y="13335"/>
                      <a:pt x="151189" y="10478"/>
                      <a:pt x="156903" y="7620"/>
                    </a:cubicBezTo>
                    <a:cubicBezTo>
                      <a:pt x="161666" y="5715"/>
                      <a:pt x="166428" y="2858"/>
                      <a:pt x="172143" y="953"/>
                    </a:cubicBezTo>
                    <a:cubicBezTo>
                      <a:pt x="175001" y="0"/>
                      <a:pt x="177859" y="0"/>
                      <a:pt x="180716" y="0"/>
                    </a:cubicBezTo>
                    <a:cubicBezTo>
                      <a:pt x="189289" y="953"/>
                      <a:pt x="197861" y="0"/>
                      <a:pt x="205481" y="5715"/>
                    </a:cubicBezTo>
                    <a:cubicBezTo>
                      <a:pt x="212149" y="10478"/>
                      <a:pt x="220721" y="12383"/>
                      <a:pt x="229293" y="14288"/>
                    </a:cubicBezTo>
                    <a:cubicBezTo>
                      <a:pt x="234056" y="16193"/>
                      <a:pt x="236914" y="18098"/>
                      <a:pt x="238818" y="22860"/>
                    </a:cubicBezTo>
                    <a:cubicBezTo>
                      <a:pt x="239771" y="25718"/>
                      <a:pt x="243581" y="28575"/>
                      <a:pt x="245486" y="30480"/>
                    </a:cubicBezTo>
                    <a:cubicBezTo>
                      <a:pt x="247391" y="32385"/>
                      <a:pt x="248343" y="34290"/>
                      <a:pt x="250249" y="37148"/>
                    </a:cubicBezTo>
                    <a:cubicBezTo>
                      <a:pt x="248343" y="38100"/>
                      <a:pt x="246439" y="39053"/>
                      <a:pt x="244534" y="40005"/>
                    </a:cubicBezTo>
                    <a:cubicBezTo>
                      <a:pt x="243581" y="40958"/>
                      <a:pt x="242628" y="41910"/>
                      <a:pt x="241676" y="42863"/>
                    </a:cubicBezTo>
                    <a:cubicBezTo>
                      <a:pt x="235009" y="64770"/>
                      <a:pt x="228341" y="86678"/>
                      <a:pt x="222626" y="108585"/>
                    </a:cubicBezTo>
                    <a:cubicBezTo>
                      <a:pt x="220721" y="113348"/>
                      <a:pt x="219768" y="118110"/>
                      <a:pt x="218816" y="123825"/>
                    </a:cubicBezTo>
                    <a:cubicBezTo>
                      <a:pt x="217864" y="128588"/>
                      <a:pt x="221674" y="133350"/>
                      <a:pt x="227389" y="132398"/>
                    </a:cubicBezTo>
                    <a:cubicBezTo>
                      <a:pt x="246439" y="132398"/>
                      <a:pt x="263584" y="126683"/>
                      <a:pt x="281681" y="120968"/>
                    </a:cubicBezTo>
                    <a:cubicBezTo>
                      <a:pt x="291206" y="118110"/>
                      <a:pt x="300731" y="119063"/>
                      <a:pt x="310256" y="118110"/>
                    </a:cubicBezTo>
                    <a:cubicBezTo>
                      <a:pt x="315971" y="117158"/>
                      <a:pt x="321686" y="117158"/>
                      <a:pt x="326449" y="116205"/>
                    </a:cubicBezTo>
                    <a:cubicBezTo>
                      <a:pt x="327401" y="113348"/>
                      <a:pt x="327401" y="110490"/>
                      <a:pt x="327401" y="109538"/>
                    </a:cubicBezTo>
                    <a:cubicBezTo>
                      <a:pt x="340736" y="100965"/>
                      <a:pt x="351214" y="111443"/>
                      <a:pt x="362643" y="112395"/>
                    </a:cubicBezTo>
                    <a:cubicBezTo>
                      <a:pt x="364549" y="112395"/>
                      <a:pt x="367406" y="113348"/>
                      <a:pt x="369311" y="113348"/>
                    </a:cubicBezTo>
                    <a:cubicBezTo>
                      <a:pt x="380741" y="113348"/>
                      <a:pt x="386456" y="118110"/>
                      <a:pt x="389314" y="128588"/>
                    </a:cubicBezTo>
                    <a:cubicBezTo>
                      <a:pt x="389314" y="129540"/>
                      <a:pt x="391218" y="130493"/>
                      <a:pt x="391218" y="131445"/>
                    </a:cubicBezTo>
                    <a:cubicBezTo>
                      <a:pt x="394076" y="135255"/>
                      <a:pt x="396934" y="139065"/>
                      <a:pt x="394076" y="144780"/>
                    </a:cubicBezTo>
                    <a:cubicBezTo>
                      <a:pt x="393124" y="146685"/>
                      <a:pt x="394076" y="149543"/>
                      <a:pt x="395028" y="152400"/>
                    </a:cubicBezTo>
                    <a:cubicBezTo>
                      <a:pt x="395981" y="156210"/>
                      <a:pt x="394076" y="159068"/>
                      <a:pt x="389314" y="159068"/>
                    </a:cubicBezTo>
                    <a:cubicBezTo>
                      <a:pt x="378836" y="160020"/>
                      <a:pt x="369311" y="160973"/>
                      <a:pt x="359786" y="165735"/>
                    </a:cubicBezTo>
                    <a:cubicBezTo>
                      <a:pt x="355024" y="167640"/>
                      <a:pt x="348356" y="165735"/>
                      <a:pt x="342641" y="166688"/>
                    </a:cubicBezTo>
                    <a:cubicBezTo>
                      <a:pt x="327401" y="169545"/>
                      <a:pt x="313114" y="173355"/>
                      <a:pt x="298826" y="176213"/>
                    </a:cubicBezTo>
                    <a:cubicBezTo>
                      <a:pt x="297874" y="176213"/>
                      <a:pt x="296921" y="177165"/>
                      <a:pt x="295968" y="177165"/>
                    </a:cubicBezTo>
                    <a:cubicBezTo>
                      <a:pt x="280728" y="180023"/>
                      <a:pt x="264536" y="182880"/>
                      <a:pt x="249296" y="185738"/>
                    </a:cubicBezTo>
                    <a:cubicBezTo>
                      <a:pt x="234056" y="188595"/>
                      <a:pt x="219768" y="190500"/>
                      <a:pt x="204528" y="194310"/>
                    </a:cubicBezTo>
                    <a:cubicBezTo>
                      <a:pt x="200718" y="195263"/>
                      <a:pt x="197861" y="201930"/>
                      <a:pt x="195003" y="205740"/>
                    </a:cubicBezTo>
                    <a:cubicBezTo>
                      <a:pt x="191193" y="213360"/>
                      <a:pt x="188336" y="221933"/>
                      <a:pt x="186431" y="229553"/>
                    </a:cubicBezTo>
                    <a:cubicBezTo>
                      <a:pt x="183574" y="239078"/>
                      <a:pt x="181668" y="248603"/>
                      <a:pt x="178811" y="258128"/>
                    </a:cubicBezTo>
                    <a:cubicBezTo>
                      <a:pt x="174049" y="272415"/>
                      <a:pt x="169286" y="286703"/>
                      <a:pt x="165476" y="300990"/>
                    </a:cubicBezTo>
                    <a:cubicBezTo>
                      <a:pt x="164524" y="302895"/>
                      <a:pt x="165476" y="304800"/>
                      <a:pt x="164524" y="306705"/>
                    </a:cubicBezTo>
                    <a:cubicBezTo>
                      <a:pt x="160714" y="321945"/>
                      <a:pt x="156903" y="336233"/>
                      <a:pt x="153093" y="351473"/>
                    </a:cubicBezTo>
                    <a:cubicBezTo>
                      <a:pt x="152141" y="354330"/>
                      <a:pt x="151189" y="357188"/>
                      <a:pt x="147378" y="356235"/>
                    </a:cubicBezTo>
                    <a:cubicBezTo>
                      <a:pt x="145474" y="356235"/>
                      <a:pt x="142616" y="360045"/>
                      <a:pt x="140711" y="362903"/>
                    </a:cubicBezTo>
                    <a:cubicBezTo>
                      <a:pt x="133091" y="376238"/>
                      <a:pt x="123566" y="388620"/>
                      <a:pt x="111184" y="397193"/>
                    </a:cubicBezTo>
                    <a:cubicBezTo>
                      <a:pt x="102611" y="402908"/>
                      <a:pt x="94039" y="410528"/>
                      <a:pt x="86418" y="417195"/>
                    </a:cubicBezTo>
                    <a:cubicBezTo>
                      <a:pt x="83561" y="419100"/>
                      <a:pt x="79751" y="420053"/>
                      <a:pt x="76893" y="421005"/>
                    </a:cubicBezTo>
                    <a:cubicBezTo>
                      <a:pt x="66416" y="422910"/>
                      <a:pt x="56891" y="424815"/>
                      <a:pt x="46414" y="426720"/>
                    </a:cubicBezTo>
                    <a:cubicBezTo>
                      <a:pt x="43556" y="427673"/>
                      <a:pt x="40699" y="430530"/>
                      <a:pt x="38793" y="433388"/>
                    </a:cubicBezTo>
                    <a:cubicBezTo>
                      <a:pt x="35936" y="439103"/>
                      <a:pt x="31174" y="438150"/>
                      <a:pt x="25459" y="438150"/>
                    </a:cubicBezTo>
                    <a:cubicBezTo>
                      <a:pt x="21649" y="438150"/>
                      <a:pt x="17839" y="439103"/>
                      <a:pt x="14981" y="439103"/>
                    </a:cubicBezTo>
                    <a:cubicBezTo>
                      <a:pt x="10218" y="439103"/>
                      <a:pt x="5456" y="438150"/>
                      <a:pt x="1646" y="438150"/>
                    </a:cubicBezTo>
                    <a:cubicBezTo>
                      <a:pt x="-4069" y="421958"/>
                      <a:pt x="6409" y="410528"/>
                      <a:pt x="13076" y="398145"/>
                    </a:cubicBezTo>
                    <a:cubicBezTo>
                      <a:pt x="17839" y="390525"/>
                      <a:pt x="22601" y="384810"/>
                      <a:pt x="30221" y="379095"/>
                    </a:cubicBezTo>
                    <a:cubicBezTo>
                      <a:pt x="33078" y="382905"/>
                      <a:pt x="32126" y="386715"/>
                      <a:pt x="29268" y="389573"/>
                    </a:cubicBezTo>
                    <a:cubicBezTo>
                      <a:pt x="28316" y="390525"/>
                      <a:pt x="28316" y="392430"/>
                      <a:pt x="28316" y="393383"/>
                    </a:cubicBezTo>
                    <a:cubicBezTo>
                      <a:pt x="30221" y="393383"/>
                      <a:pt x="32126" y="393383"/>
                      <a:pt x="33078" y="392430"/>
                    </a:cubicBezTo>
                    <a:cubicBezTo>
                      <a:pt x="37841" y="388620"/>
                      <a:pt x="42603" y="383858"/>
                      <a:pt x="47366" y="381000"/>
                    </a:cubicBezTo>
                    <a:cubicBezTo>
                      <a:pt x="51176" y="378143"/>
                      <a:pt x="55939" y="376238"/>
                      <a:pt x="58796" y="373380"/>
                    </a:cubicBezTo>
                    <a:cubicBezTo>
                      <a:pt x="69274" y="362903"/>
                      <a:pt x="77846" y="350520"/>
                      <a:pt x="88324" y="340995"/>
                    </a:cubicBezTo>
                    <a:cubicBezTo>
                      <a:pt x="97849" y="333375"/>
                      <a:pt x="103564" y="323850"/>
                      <a:pt x="107374" y="312420"/>
                    </a:cubicBezTo>
                    <a:cubicBezTo>
                      <a:pt x="111184" y="301943"/>
                      <a:pt x="116899" y="293370"/>
                      <a:pt x="120709" y="283845"/>
                    </a:cubicBezTo>
                    <a:cubicBezTo>
                      <a:pt x="123566" y="277178"/>
                      <a:pt x="124518" y="268605"/>
                      <a:pt x="126424" y="260985"/>
                    </a:cubicBezTo>
                    <a:cubicBezTo>
                      <a:pt x="127376" y="256223"/>
                      <a:pt x="130234" y="252413"/>
                      <a:pt x="132139" y="247650"/>
                    </a:cubicBezTo>
                    <a:cubicBezTo>
                      <a:pt x="133091" y="245745"/>
                      <a:pt x="133091" y="243840"/>
                      <a:pt x="134043" y="241935"/>
                    </a:cubicBezTo>
                    <a:cubicBezTo>
                      <a:pt x="136901" y="232410"/>
                      <a:pt x="140711" y="223838"/>
                      <a:pt x="143568" y="214313"/>
                    </a:cubicBezTo>
                    <a:cubicBezTo>
                      <a:pt x="143568" y="212408"/>
                      <a:pt x="144521" y="206693"/>
                      <a:pt x="145474" y="201930"/>
                    </a:cubicBezTo>
                    <a:close/>
                  </a:path>
                </a:pathLst>
              </a:custGeom>
              <a:solidFill>
                <a:srgbClr val="3E3A39"/>
              </a:solidFill>
              <a:ln w="9525"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39F56C02-6679-4967-991F-8DAAE772D2A3}"/>
                  </a:ext>
                </a:extLst>
              </p:cNvPr>
              <p:cNvSpPr/>
              <p:nvPr/>
            </p:nvSpPr>
            <p:spPr>
              <a:xfrm>
                <a:off x="3750734" y="1343547"/>
                <a:ext cx="148721" cy="550982"/>
              </a:xfrm>
              <a:custGeom>
                <a:avLst/>
                <a:gdLst>
                  <a:gd name="connsiteX0" fmla="*/ 125730 w 148721"/>
                  <a:gd name="connsiteY0" fmla="*/ 512240 h 550982"/>
                  <a:gd name="connsiteX1" fmla="*/ 114300 w 148721"/>
                  <a:gd name="connsiteY1" fmla="*/ 522717 h 550982"/>
                  <a:gd name="connsiteX2" fmla="*/ 98107 w 148721"/>
                  <a:gd name="connsiteY2" fmla="*/ 544625 h 550982"/>
                  <a:gd name="connsiteX3" fmla="*/ 86678 w 148721"/>
                  <a:gd name="connsiteY3" fmla="*/ 547482 h 550982"/>
                  <a:gd name="connsiteX4" fmla="*/ 55245 w 148721"/>
                  <a:gd name="connsiteY4" fmla="*/ 538910 h 550982"/>
                  <a:gd name="connsiteX5" fmla="*/ 43815 w 148721"/>
                  <a:gd name="connsiteY5" fmla="*/ 531290 h 550982"/>
                  <a:gd name="connsiteX6" fmla="*/ 31432 w 148721"/>
                  <a:gd name="connsiteY6" fmla="*/ 515097 h 550982"/>
                  <a:gd name="connsiteX7" fmla="*/ 21907 w 148721"/>
                  <a:gd name="connsiteY7" fmla="*/ 504620 h 550982"/>
                  <a:gd name="connsiteX8" fmla="*/ 20003 w 148721"/>
                  <a:gd name="connsiteY8" fmla="*/ 500810 h 550982"/>
                  <a:gd name="connsiteX9" fmla="*/ 3810 w 148721"/>
                  <a:gd name="connsiteY9" fmla="*/ 487475 h 550982"/>
                  <a:gd name="connsiteX10" fmla="*/ 0 w 148721"/>
                  <a:gd name="connsiteY10" fmla="*/ 484617 h 550982"/>
                  <a:gd name="connsiteX11" fmla="*/ 6668 w 148721"/>
                  <a:gd name="connsiteY11" fmla="*/ 468425 h 550982"/>
                  <a:gd name="connsiteX12" fmla="*/ 12382 w 148721"/>
                  <a:gd name="connsiteY12" fmla="*/ 465567 h 550982"/>
                  <a:gd name="connsiteX13" fmla="*/ 25718 w 148721"/>
                  <a:gd name="connsiteY13" fmla="*/ 459852 h 550982"/>
                  <a:gd name="connsiteX14" fmla="*/ 39053 w 148721"/>
                  <a:gd name="connsiteY14" fmla="*/ 461757 h 550982"/>
                  <a:gd name="connsiteX15" fmla="*/ 45720 w 148721"/>
                  <a:gd name="connsiteY15" fmla="*/ 462710 h 550982"/>
                  <a:gd name="connsiteX16" fmla="*/ 55245 w 148721"/>
                  <a:gd name="connsiteY16" fmla="*/ 458900 h 550982"/>
                  <a:gd name="connsiteX17" fmla="*/ 59055 w 148721"/>
                  <a:gd name="connsiteY17" fmla="*/ 436992 h 550982"/>
                  <a:gd name="connsiteX18" fmla="*/ 64770 w 148721"/>
                  <a:gd name="connsiteY18" fmla="*/ 421752 h 550982"/>
                  <a:gd name="connsiteX19" fmla="*/ 64770 w 148721"/>
                  <a:gd name="connsiteY19" fmla="*/ 396987 h 550982"/>
                  <a:gd name="connsiteX20" fmla="*/ 64770 w 148721"/>
                  <a:gd name="connsiteY20" fmla="*/ 392225 h 550982"/>
                  <a:gd name="connsiteX21" fmla="*/ 68580 w 148721"/>
                  <a:gd name="connsiteY21" fmla="*/ 346505 h 550982"/>
                  <a:gd name="connsiteX22" fmla="*/ 70485 w 148721"/>
                  <a:gd name="connsiteY22" fmla="*/ 339837 h 550982"/>
                  <a:gd name="connsiteX23" fmla="*/ 70485 w 148721"/>
                  <a:gd name="connsiteY23" fmla="*/ 337932 h 550982"/>
                  <a:gd name="connsiteX24" fmla="*/ 65722 w 148721"/>
                  <a:gd name="connsiteY24" fmla="*/ 337932 h 550982"/>
                  <a:gd name="connsiteX25" fmla="*/ 68580 w 148721"/>
                  <a:gd name="connsiteY25" fmla="*/ 318882 h 550982"/>
                  <a:gd name="connsiteX26" fmla="*/ 72390 w 148721"/>
                  <a:gd name="connsiteY26" fmla="*/ 305547 h 550982"/>
                  <a:gd name="connsiteX27" fmla="*/ 74295 w 148721"/>
                  <a:gd name="connsiteY27" fmla="*/ 272210 h 550982"/>
                  <a:gd name="connsiteX28" fmla="*/ 73343 w 148721"/>
                  <a:gd name="connsiteY28" fmla="*/ 248397 h 550982"/>
                  <a:gd name="connsiteX29" fmla="*/ 74295 w 148721"/>
                  <a:gd name="connsiteY29" fmla="*/ 234110 h 550982"/>
                  <a:gd name="connsiteX30" fmla="*/ 75247 w 148721"/>
                  <a:gd name="connsiteY30" fmla="*/ 209345 h 550982"/>
                  <a:gd name="connsiteX31" fmla="*/ 75247 w 148721"/>
                  <a:gd name="connsiteY31" fmla="*/ 200772 h 550982"/>
                  <a:gd name="connsiteX32" fmla="*/ 72390 w 148721"/>
                  <a:gd name="connsiteY32" fmla="*/ 183627 h 550982"/>
                  <a:gd name="connsiteX33" fmla="*/ 73343 w 148721"/>
                  <a:gd name="connsiteY33" fmla="*/ 178865 h 550982"/>
                  <a:gd name="connsiteX34" fmla="*/ 80010 w 148721"/>
                  <a:gd name="connsiteY34" fmla="*/ 157910 h 550982"/>
                  <a:gd name="connsiteX35" fmla="*/ 80963 w 148721"/>
                  <a:gd name="connsiteY35" fmla="*/ 136002 h 550982"/>
                  <a:gd name="connsiteX36" fmla="*/ 80963 w 148721"/>
                  <a:gd name="connsiteY36" fmla="*/ 132192 h 550982"/>
                  <a:gd name="connsiteX37" fmla="*/ 77153 w 148721"/>
                  <a:gd name="connsiteY37" fmla="*/ 93140 h 550982"/>
                  <a:gd name="connsiteX38" fmla="*/ 79057 w 148721"/>
                  <a:gd name="connsiteY38" fmla="*/ 78852 h 550982"/>
                  <a:gd name="connsiteX39" fmla="*/ 79057 w 148721"/>
                  <a:gd name="connsiteY39" fmla="*/ 67422 h 550982"/>
                  <a:gd name="connsiteX40" fmla="*/ 77153 w 148721"/>
                  <a:gd name="connsiteY40" fmla="*/ 32180 h 550982"/>
                  <a:gd name="connsiteX41" fmla="*/ 60960 w 148721"/>
                  <a:gd name="connsiteY41" fmla="*/ 7415 h 550982"/>
                  <a:gd name="connsiteX42" fmla="*/ 60960 w 148721"/>
                  <a:gd name="connsiteY42" fmla="*/ 5510 h 550982"/>
                  <a:gd name="connsiteX43" fmla="*/ 69532 w 148721"/>
                  <a:gd name="connsiteY43" fmla="*/ 747 h 550982"/>
                  <a:gd name="connsiteX44" fmla="*/ 96203 w 148721"/>
                  <a:gd name="connsiteY44" fmla="*/ 4557 h 550982"/>
                  <a:gd name="connsiteX45" fmla="*/ 123825 w 148721"/>
                  <a:gd name="connsiteY45" fmla="*/ 17892 h 550982"/>
                  <a:gd name="connsiteX46" fmla="*/ 138113 w 148721"/>
                  <a:gd name="connsiteY46" fmla="*/ 25512 h 550982"/>
                  <a:gd name="connsiteX47" fmla="*/ 145732 w 148721"/>
                  <a:gd name="connsiteY47" fmla="*/ 38847 h 550982"/>
                  <a:gd name="connsiteX48" fmla="*/ 144780 w 148721"/>
                  <a:gd name="connsiteY48" fmla="*/ 55992 h 550982"/>
                  <a:gd name="connsiteX49" fmla="*/ 146685 w 148721"/>
                  <a:gd name="connsiteY49" fmla="*/ 67422 h 550982"/>
                  <a:gd name="connsiteX50" fmla="*/ 145732 w 148721"/>
                  <a:gd name="connsiteY50" fmla="*/ 77900 h 550982"/>
                  <a:gd name="connsiteX51" fmla="*/ 136207 w 148721"/>
                  <a:gd name="connsiteY51" fmla="*/ 95045 h 550982"/>
                  <a:gd name="connsiteX52" fmla="*/ 128588 w 148721"/>
                  <a:gd name="connsiteY52" fmla="*/ 149337 h 550982"/>
                  <a:gd name="connsiteX53" fmla="*/ 127635 w 148721"/>
                  <a:gd name="connsiteY53" fmla="*/ 166482 h 550982"/>
                  <a:gd name="connsiteX54" fmla="*/ 124778 w 148721"/>
                  <a:gd name="connsiteY54" fmla="*/ 216965 h 550982"/>
                  <a:gd name="connsiteX55" fmla="*/ 125730 w 148721"/>
                  <a:gd name="connsiteY55" fmla="*/ 241730 h 550982"/>
                  <a:gd name="connsiteX56" fmla="*/ 124778 w 148721"/>
                  <a:gd name="connsiteY56" fmla="*/ 270305 h 550982"/>
                  <a:gd name="connsiteX57" fmla="*/ 128588 w 148721"/>
                  <a:gd name="connsiteY57" fmla="*/ 299832 h 550982"/>
                  <a:gd name="connsiteX58" fmla="*/ 128588 w 148721"/>
                  <a:gd name="connsiteY58" fmla="*/ 315072 h 550982"/>
                  <a:gd name="connsiteX59" fmla="*/ 123825 w 148721"/>
                  <a:gd name="connsiteY59" fmla="*/ 350315 h 550982"/>
                  <a:gd name="connsiteX60" fmla="*/ 123825 w 148721"/>
                  <a:gd name="connsiteY60" fmla="*/ 369365 h 550982"/>
                  <a:gd name="connsiteX61" fmla="*/ 120968 w 148721"/>
                  <a:gd name="connsiteY61" fmla="*/ 382700 h 550982"/>
                  <a:gd name="connsiteX62" fmla="*/ 120968 w 148721"/>
                  <a:gd name="connsiteY62" fmla="*/ 397940 h 550982"/>
                  <a:gd name="connsiteX63" fmla="*/ 120968 w 148721"/>
                  <a:gd name="connsiteY63" fmla="*/ 400797 h 550982"/>
                  <a:gd name="connsiteX64" fmla="*/ 122872 w 148721"/>
                  <a:gd name="connsiteY64" fmla="*/ 423657 h 550982"/>
                  <a:gd name="connsiteX65" fmla="*/ 124778 w 148721"/>
                  <a:gd name="connsiteY65" fmla="*/ 436040 h 550982"/>
                  <a:gd name="connsiteX66" fmla="*/ 122872 w 148721"/>
                  <a:gd name="connsiteY66" fmla="*/ 465567 h 550982"/>
                  <a:gd name="connsiteX67" fmla="*/ 121920 w 148721"/>
                  <a:gd name="connsiteY67" fmla="*/ 467472 h 550982"/>
                  <a:gd name="connsiteX68" fmla="*/ 123825 w 148721"/>
                  <a:gd name="connsiteY68" fmla="*/ 474140 h 550982"/>
                  <a:gd name="connsiteX69" fmla="*/ 118110 w 148721"/>
                  <a:gd name="connsiteY69" fmla="*/ 480807 h 550982"/>
                  <a:gd name="connsiteX70" fmla="*/ 126682 w 148721"/>
                  <a:gd name="connsiteY70" fmla="*/ 487475 h 550982"/>
                  <a:gd name="connsiteX71" fmla="*/ 125730 w 148721"/>
                  <a:gd name="connsiteY71" fmla="*/ 512240 h 5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8721" h="550982">
                    <a:moveTo>
                      <a:pt x="125730" y="512240"/>
                    </a:moveTo>
                    <a:cubicBezTo>
                      <a:pt x="120968" y="516050"/>
                      <a:pt x="116205" y="517002"/>
                      <a:pt x="114300" y="522717"/>
                    </a:cubicBezTo>
                    <a:cubicBezTo>
                      <a:pt x="111443" y="531290"/>
                      <a:pt x="107632" y="539862"/>
                      <a:pt x="98107" y="544625"/>
                    </a:cubicBezTo>
                    <a:cubicBezTo>
                      <a:pt x="94297" y="546530"/>
                      <a:pt x="90488" y="545577"/>
                      <a:pt x="86678" y="547482"/>
                    </a:cubicBezTo>
                    <a:cubicBezTo>
                      <a:pt x="73343" y="554150"/>
                      <a:pt x="63818" y="551292"/>
                      <a:pt x="55245" y="538910"/>
                    </a:cubicBezTo>
                    <a:cubicBezTo>
                      <a:pt x="52388" y="535100"/>
                      <a:pt x="47625" y="532242"/>
                      <a:pt x="43815" y="531290"/>
                    </a:cubicBezTo>
                    <a:cubicBezTo>
                      <a:pt x="36195" y="528432"/>
                      <a:pt x="35243" y="520812"/>
                      <a:pt x="31432" y="515097"/>
                    </a:cubicBezTo>
                    <a:cubicBezTo>
                      <a:pt x="28575" y="511287"/>
                      <a:pt x="28575" y="505572"/>
                      <a:pt x="21907" y="504620"/>
                    </a:cubicBezTo>
                    <a:cubicBezTo>
                      <a:pt x="20955" y="504620"/>
                      <a:pt x="20955" y="501762"/>
                      <a:pt x="20003" y="500810"/>
                    </a:cubicBezTo>
                    <a:cubicBezTo>
                      <a:pt x="16193" y="494142"/>
                      <a:pt x="14288" y="486522"/>
                      <a:pt x="3810" y="487475"/>
                    </a:cubicBezTo>
                    <a:cubicBezTo>
                      <a:pt x="2857" y="487475"/>
                      <a:pt x="953" y="485570"/>
                      <a:pt x="0" y="484617"/>
                    </a:cubicBezTo>
                    <a:cubicBezTo>
                      <a:pt x="2857" y="478902"/>
                      <a:pt x="5715" y="474140"/>
                      <a:pt x="6668" y="468425"/>
                    </a:cubicBezTo>
                    <a:cubicBezTo>
                      <a:pt x="7620" y="464615"/>
                      <a:pt x="9525" y="464615"/>
                      <a:pt x="12382" y="465567"/>
                    </a:cubicBezTo>
                    <a:cubicBezTo>
                      <a:pt x="17145" y="467472"/>
                      <a:pt x="22860" y="469377"/>
                      <a:pt x="25718" y="459852"/>
                    </a:cubicBezTo>
                    <a:cubicBezTo>
                      <a:pt x="29528" y="467472"/>
                      <a:pt x="34290" y="465567"/>
                      <a:pt x="39053" y="461757"/>
                    </a:cubicBezTo>
                    <a:cubicBezTo>
                      <a:pt x="40005" y="460805"/>
                      <a:pt x="43815" y="461757"/>
                      <a:pt x="45720" y="462710"/>
                    </a:cubicBezTo>
                    <a:cubicBezTo>
                      <a:pt x="50482" y="464615"/>
                      <a:pt x="54293" y="463662"/>
                      <a:pt x="55245" y="458900"/>
                    </a:cubicBezTo>
                    <a:cubicBezTo>
                      <a:pt x="57150" y="452232"/>
                      <a:pt x="58103" y="444612"/>
                      <a:pt x="59055" y="436992"/>
                    </a:cubicBezTo>
                    <a:cubicBezTo>
                      <a:pt x="60007" y="432230"/>
                      <a:pt x="63818" y="427467"/>
                      <a:pt x="64770" y="421752"/>
                    </a:cubicBezTo>
                    <a:cubicBezTo>
                      <a:pt x="65722" y="414132"/>
                      <a:pt x="64770" y="405560"/>
                      <a:pt x="64770" y="396987"/>
                    </a:cubicBezTo>
                    <a:cubicBezTo>
                      <a:pt x="64770" y="395082"/>
                      <a:pt x="64770" y="393177"/>
                      <a:pt x="64770" y="392225"/>
                    </a:cubicBezTo>
                    <a:cubicBezTo>
                      <a:pt x="68580" y="376985"/>
                      <a:pt x="72390" y="362697"/>
                      <a:pt x="68580" y="346505"/>
                    </a:cubicBezTo>
                    <a:cubicBezTo>
                      <a:pt x="68580" y="344600"/>
                      <a:pt x="69532" y="342695"/>
                      <a:pt x="70485" y="339837"/>
                    </a:cubicBezTo>
                    <a:cubicBezTo>
                      <a:pt x="70485" y="338885"/>
                      <a:pt x="70485" y="337932"/>
                      <a:pt x="70485" y="337932"/>
                    </a:cubicBezTo>
                    <a:cubicBezTo>
                      <a:pt x="68580" y="337932"/>
                      <a:pt x="67628" y="337932"/>
                      <a:pt x="65722" y="337932"/>
                    </a:cubicBezTo>
                    <a:cubicBezTo>
                      <a:pt x="60007" y="328407"/>
                      <a:pt x="60960" y="327455"/>
                      <a:pt x="68580" y="318882"/>
                    </a:cubicBezTo>
                    <a:cubicBezTo>
                      <a:pt x="71438" y="316025"/>
                      <a:pt x="72390" y="311262"/>
                      <a:pt x="72390" y="305547"/>
                    </a:cubicBezTo>
                    <a:cubicBezTo>
                      <a:pt x="72390" y="294117"/>
                      <a:pt x="74295" y="282687"/>
                      <a:pt x="74295" y="272210"/>
                    </a:cubicBezTo>
                    <a:cubicBezTo>
                      <a:pt x="74295" y="264590"/>
                      <a:pt x="74295" y="256017"/>
                      <a:pt x="73343" y="248397"/>
                    </a:cubicBezTo>
                    <a:cubicBezTo>
                      <a:pt x="72390" y="243635"/>
                      <a:pt x="73343" y="238872"/>
                      <a:pt x="74295" y="234110"/>
                    </a:cubicBezTo>
                    <a:cubicBezTo>
                      <a:pt x="76200" y="225537"/>
                      <a:pt x="75247" y="216965"/>
                      <a:pt x="75247" y="209345"/>
                    </a:cubicBezTo>
                    <a:cubicBezTo>
                      <a:pt x="75247" y="206487"/>
                      <a:pt x="74295" y="203630"/>
                      <a:pt x="75247" y="200772"/>
                    </a:cubicBezTo>
                    <a:cubicBezTo>
                      <a:pt x="76200" y="195057"/>
                      <a:pt x="78105" y="188390"/>
                      <a:pt x="72390" y="183627"/>
                    </a:cubicBezTo>
                    <a:cubicBezTo>
                      <a:pt x="71438" y="182675"/>
                      <a:pt x="72390" y="178865"/>
                      <a:pt x="73343" y="178865"/>
                    </a:cubicBezTo>
                    <a:cubicBezTo>
                      <a:pt x="80010" y="173150"/>
                      <a:pt x="79057" y="165530"/>
                      <a:pt x="80010" y="157910"/>
                    </a:cubicBezTo>
                    <a:cubicBezTo>
                      <a:pt x="80963" y="150290"/>
                      <a:pt x="80963" y="142670"/>
                      <a:pt x="80963" y="136002"/>
                    </a:cubicBezTo>
                    <a:cubicBezTo>
                      <a:pt x="80963" y="135050"/>
                      <a:pt x="81915" y="133145"/>
                      <a:pt x="80963" y="132192"/>
                    </a:cubicBezTo>
                    <a:cubicBezTo>
                      <a:pt x="80010" y="118857"/>
                      <a:pt x="78105" y="106475"/>
                      <a:pt x="77153" y="93140"/>
                    </a:cubicBezTo>
                    <a:cubicBezTo>
                      <a:pt x="77153" y="88377"/>
                      <a:pt x="79057" y="83615"/>
                      <a:pt x="79057" y="78852"/>
                    </a:cubicBezTo>
                    <a:cubicBezTo>
                      <a:pt x="79057" y="75042"/>
                      <a:pt x="79057" y="71232"/>
                      <a:pt x="79057" y="67422"/>
                    </a:cubicBezTo>
                    <a:cubicBezTo>
                      <a:pt x="79057" y="55040"/>
                      <a:pt x="80963" y="42657"/>
                      <a:pt x="77153" y="32180"/>
                    </a:cubicBezTo>
                    <a:cubicBezTo>
                      <a:pt x="74295" y="23607"/>
                      <a:pt x="73343" y="10272"/>
                      <a:pt x="60960" y="7415"/>
                    </a:cubicBezTo>
                    <a:cubicBezTo>
                      <a:pt x="60960" y="6462"/>
                      <a:pt x="60960" y="6462"/>
                      <a:pt x="60960" y="5510"/>
                    </a:cubicBezTo>
                    <a:cubicBezTo>
                      <a:pt x="63818" y="3605"/>
                      <a:pt x="66675" y="1700"/>
                      <a:pt x="69532" y="747"/>
                    </a:cubicBezTo>
                    <a:cubicBezTo>
                      <a:pt x="79057" y="-1158"/>
                      <a:pt x="87630" y="747"/>
                      <a:pt x="96203" y="4557"/>
                    </a:cubicBezTo>
                    <a:cubicBezTo>
                      <a:pt x="105728" y="8367"/>
                      <a:pt x="114300" y="13130"/>
                      <a:pt x="123825" y="17892"/>
                    </a:cubicBezTo>
                    <a:cubicBezTo>
                      <a:pt x="128588" y="20750"/>
                      <a:pt x="135255" y="18845"/>
                      <a:pt x="138113" y="25512"/>
                    </a:cubicBezTo>
                    <a:cubicBezTo>
                      <a:pt x="140018" y="30275"/>
                      <a:pt x="142875" y="34085"/>
                      <a:pt x="145732" y="38847"/>
                    </a:cubicBezTo>
                    <a:cubicBezTo>
                      <a:pt x="148590" y="44562"/>
                      <a:pt x="149543" y="50277"/>
                      <a:pt x="144780" y="55992"/>
                    </a:cubicBezTo>
                    <a:cubicBezTo>
                      <a:pt x="142875" y="59802"/>
                      <a:pt x="141922" y="63612"/>
                      <a:pt x="146685" y="67422"/>
                    </a:cubicBezTo>
                    <a:cubicBezTo>
                      <a:pt x="149543" y="70280"/>
                      <a:pt x="149543" y="75042"/>
                      <a:pt x="145732" y="77900"/>
                    </a:cubicBezTo>
                    <a:cubicBezTo>
                      <a:pt x="139065" y="81710"/>
                      <a:pt x="137160" y="88377"/>
                      <a:pt x="136207" y="95045"/>
                    </a:cubicBezTo>
                    <a:cubicBezTo>
                      <a:pt x="133350" y="113142"/>
                      <a:pt x="130493" y="131240"/>
                      <a:pt x="128588" y="149337"/>
                    </a:cubicBezTo>
                    <a:cubicBezTo>
                      <a:pt x="127635" y="155052"/>
                      <a:pt x="127635" y="160767"/>
                      <a:pt x="127635" y="166482"/>
                    </a:cubicBezTo>
                    <a:cubicBezTo>
                      <a:pt x="126682" y="183627"/>
                      <a:pt x="124778" y="199820"/>
                      <a:pt x="124778" y="216965"/>
                    </a:cubicBezTo>
                    <a:cubicBezTo>
                      <a:pt x="124778" y="225537"/>
                      <a:pt x="125730" y="233157"/>
                      <a:pt x="125730" y="241730"/>
                    </a:cubicBezTo>
                    <a:cubicBezTo>
                      <a:pt x="125730" y="251255"/>
                      <a:pt x="124778" y="260780"/>
                      <a:pt x="124778" y="270305"/>
                    </a:cubicBezTo>
                    <a:cubicBezTo>
                      <a:pt x="125730" y="279830"/>
                      <a:pt x="127635" y="289355"/>
                      <a:pt x="128588" y="299832"/>
                    </a:cubicBezTo>
                    <a:cubicBezTo>
                      <a:pt x="129540" y="304595"/>
                      <a:pt x="129540" y="309357"/>
                      <a:pt x="128588" y="315072"/>
                    </a:cubicBezTo>
                    <a:cubicBezTo>
                      <a:pt x="127635" y="326502"/>
                      <a:pt x="124778" y="338885"/>
                      <a:pt x="123825" y="350315"/>
                    </a:cubicBezTo>
                    <a:cubicBezTo>
                      <a:pt x="122872" y="356982"/>
                      <a:pt x="124778" y="362697"/>
                      <a:pt x="123825" y="369365"/>
                    </a:cubicBezTo>
                    <a:cubicBezTo>
                      <a:pt x="123825" y="373175"/>
                      <a:pt x="121920" y="376985"/>
                      <a:pt x="120968" y="382700"/>
                    </a:cubicBezTo>
                    <a:cubicBezTo>
                      <a:pt x="123825" y="386510"/>
                      <a:pt x="126682" y="392225"/>
                      <a:pt x="120968" y="397940"/>
                    </a:cubicBezTo>
                    <a:cubicBezTo>
                      <a:pt x="120968" y="397940"/>
                      <a:pt x="120015" y="399845"/>
                      <a:pt x="120968" y="400797"/>
                    </a:cubicBezTo>
                    <a:cubicBezTo>
                      <a:pt x="127635" y="408417"/>
                      <a:pt x="122872" y="416037"/>
                      <a:pt x="122872" y="423657"/>
                    </a:cubicBezTo>
                    <a:cubicBezTo>
                      <a:pt x="122872" y="427467"/>
                      <a:pt x="124778" y="432230"/>
                      <a:pt x="124778" y="436040"/>
                    </a:cubicBezTo>
                    <a:cubicBezTo>
                      <a:pt x="124778" y="445565"/>
                      <a:pt x="130493" y="456042"/>
                      <a:pt x="122872" y="465567"/>
                    </a:cubicBezTo>
                    <a:cubicBezTo>
                      <a:pt x="121920" y="466520"/>
                      <a:pt x="121920" y="467472"/>
                      <a:pt x="121920" y="467472"/>
                    </a:cubicBezTo>
                    <a:cubicBezTo>
                      <a:pt x="122872" y="469377"/>
                      <a:pt x="123825" y="472235"/>
                      <a:pt x="123825" y="474140"/>
                    </a:cubicBezTo>
                    <a:cubicBezTo>
                      <a:pt x="122872" y="476045"/>
                      <a:pt x="120968" y="477950"/>
                      <a:pt x="118110" y="480807"/>
                    </a:cubicBezTo>
                    <a:cubicBezTo>
                      <a:pt x="125730" y="478902"/>
                      <a:pt x="126682" y="482712"/>
                      <a:pt x="126682" y="487475"/>
                    </a:cubicBezTo>
                    <a:cubicBezTo>
                      <a:pt x="123825" y="497952"/>
                      <a:pt x="124778" y="504620"/>
                      <a:pt x="125730" y="512240"/>
                    </a:cubicBezTo>
                    <a:close/>
                  </a:path>
                </a:pathLst>
              </a:custGeom>
              <a:solidFill>
                <a:srgbClr val="3E3A39"/>
              </a:solidFill>
              <a:ln w="9525"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F50780F6-AC7E-497D-9240-ECC2475959BB}"/>
                  </a:ext>
                </a:extLst>
              </p:cNvPr>
              <p:cNvSpPr/>
              <p:nvPr/>
            </p:nvSpPr>
            <p:spPr>
              <a:xfrm>
                <a:off x="2970530" y="1363874"/>
                <a:ext cx="290992" cy="222750"/>
              </a:xfrm>
              <a:custGeom>
                <a:avLst/>
                <a:gdLst>
                  <a:gd name="connsiteX0" fmla="*/ 106786 w 290992"/>
                  <a:gd name="connsiteY0" fmla="*/ 215688 h 222750"/>
                  <a:gd name="connsiteX1" fmla="*/ 102976 w 290992"/>
                  <a:gd name="connsiteY1" fmla="*/ 217593 h 222750"/>
                  <a:gd name="connsiteX2" fmla="*/ 74401 w 290992"/>
                  <a:gd name="connsiteY2" fmla="*/ 217593 h 222750"/>
                  <a:gd name="connsiteX3" fmla="*/ 67733 w 290992"/>
                  <a:gd name="connsiteY3" fmla="*/ 212831 h 222750"/>
                  <a:gd name="connsiteX4" fmla="*/ 57256 w 290992"/>
                  <a:gd name="connsiteY4" fmla="*/ 206163 h 222750"/>
                  <a:gd name="connsiteX5" fmla="*/ 46778 w 290992"/>
                  <a:gd name="connsiteY5" fmla="*/ 221403 h 222750"/>
                  <a:gd name="connsiteX6" fmla="*/ 40111 w 290992"/>
                  <a:gd name="connsiteY6" fmla="*/ 221403 h 222750"/>
                  <a:gd name="connsiteX7" fmla="*/ 25823 w 290992"/>
                  <a:gd name="connsiteY7" fmla="*/ 211878 h 222750"/>
                  <a:gd name="connsiteX8" fmla="*/ 12488 w 290992"/>
                  <a:gd name="connsiteY8" fmla="*/ 189971 h 222750"/>
                  <a:gd name="connsiteX9" fmla="*/ 6773 w 290992"/>
                  <a:gd name="connsiteY9" fmla="*/ 173778 h 222750"/>
                  <a:gd name="connsiteX10" fmla="*/ 1058 w 290992"/>
                  <a:gd name="connsiteY10" fmla="*/ 119486 h 222750"/>
                  <a:gd name="connsiteX11" fmla="*/ 3916 w 290992"/>
                  <a:gd name="connsiteY11" fmla="*/ 80433 h 222750"/>
                  <a:gd name="connsiteX12" fmla="*/ 10583 w 290992"/>
                  <a:gd name="connsiteY12" fmla="*/ 37571 h 222750"/>
                  <a:gd name="connsiteX13" fmla="*/ 19156 w 290992"/>
                  <a:gd name="connsiteY13" fmla="*/ 32808 h 222750"/>
                  <a:gd name="connsiteX14" fmla="*/ 30586 w 290992"/>
                  <a:gd name="connsiteY14" fmla="*/ 40428 h 222750"/>
                  <a:gd name="connsiteX15" fmla="*/ 36301 w 290992"/>
                  <a:gd name="connsiteY15" fmla="*/ 44238 h 222750"/>
                  <a:gd name="connsiteX16" fmla="*/ 46778 w 290992"/>
                  <a:gd name="connsiteY16" fmla="*/ 56621 h 222750"/>
                  <a:gd name="connsiteX17" fmla="*/ 59161 w 290992"/>
                  <a:gd name="connsiteY17" fmla="*/ 74718 h 222750"/>
                  <a:gd name="connsiteX18" fmla="*/ 63923 w 290992"/>
                  <a:gd name="connsiteY18" fmla="*/ 111866 h 222750"/>
                  <a:gd name="connsiteX19" fmla="*/ 68686 w 290992"/>
                  <a:gd name="connsiteY19" fmla="*/ 157586 h 222750"/>
                  <a:gd name="connsiteX20" fmla="*/ 68686 w 290992"/>
                  <a:gd name="connsiteY20" fmla="*/ 185208 h 222750"/>
                  <a:gd name="connsiteX21" fmla="*/ 71543 w 290992"/>
                  <a:gd name="connsiteY21" fmla="*/ 192828 h 222750"/>
                  <a:gd name="connsiteX22" fmla="*/ 98213 w 290992"/>
                  <a:gd name="connsiteY22" fmla="*/ 181398 h 222750"/>
                  <a:gd name="connsiteX23" fmla="*/ 117263 w 290992"/>
                  <a:gd name="connsiteY23" fmla="*/ 175683 h 222750"/>
                  <a:gd name="connsiteX24" fmla="*/ 132503 w 290992"/>
                  <a:gd name="connsiteY24" fmla="*/ 166158 h 222750"/>
                  <a:gd name="connsiteX25" fmla="*/ 140123 w 290992"/>
                  <a:gd name="connsiteY25" fmla="*/ 166158 h 222750"/>
                  <a:gd name="connsiteX26" fmla="*/ 167746 w 290992"/>
                  <a:gd name="connsiteY26" fmla="*/ 156633 h 222750"/>
                  <a:gd name="connsiteX27" fmla="*/ 174413 w 290992"/>
                  <a:gd name="connsiteY27" fmla="*/ 149013 h 222750"/>
                  <a:gd name="connsiteX28" fmla="*/ 181081 w 290992"/>
                  <a:gd name="connsiteY28" fmla="*/ 141393 h 222750"/>
                  <a:gd name="connsiteX29" fmla="*/ 195368 w 290992"/>
                  <a:gd name="connsiteY29" fmla="*/ 121391 h 222750"/>
                  <a:gd name="connsiteX30" fmla="*/ 195368 w 290992"/>
                  <a:gd name="connsiteY30" fmla="*/ 120438 h 222750"/>
                  <a:gd name="connsiteX31" fmla="*/ 204893 w 290992"/>
                  <a:gd name="connsiteY31" fmla="*/ 87101 h 222750"/>
                  <a:gd name="connsiteX32" fmla="*/ 212513 w 290992"/>
                  <a:gd name="connsiteY32" fmla="*/ 75671 h 222750"/>
                  <a:gd name="connsiteX33" fmla="*/ 215371 w 290992"/>
                  <a:gd name="connsiteY33" fmla="*/ 69003 h 222750"/>
                  <a:gd name="connsiteX34" fmla="*/ 214418 w 290992"/>
                  <a:gd name="connsiteY34" fmla="*/ 48048 h 222750"/>
                  <a:gd name="connsiteX35" fmla="*/ 209656 w 290992"/>
                  <a:gd name="connsiteY35" fmla="*/ 45191 h 222750"/>
                  <a:gd name="connsiteX36" fmla="*/ 193463 w 290992"/>
                  <a:gd name="connsiteY36" fmla="*/ 49001 h 222750"/>
                  <a:gd name="connsiteX37" fmla="*/ 160126 w 290992"/>
                  <a:gd name="connsiteY37" fmla="*/ 58526 h 222750"/>
                  <a:gd name="connsiteX38" fmla="*/ 139171 w 290992"/>
                  <a:gd name="connsiteY38" fmla="*/ 62336 h 222750"/>
                  <a:gd name="connsiteX39" fmla="*/ 112501 w 290992"/>
                  <a:gd name="connsiteY39" fmla="*/ 58526 h 222750"/>
                  <a:gd name="connsiteX40" fmla="*/ 84878 w 290992"/>
                  <a:gd name="connsiteY40" fmla="*/ 43286 h 222750"/>
                  <a:gd name="connsiteX41" fmla="*/ 74401 w 290992"/>
                  <a:gd name="connsiteY41" fmla="*/ 28046 h 222750"/>
                  <a:gd name="connsiteX42" fmla="*/ 80116 w 290992"/>
                  <a:gd name="connsiteY42" fmla="*/ 22331 h 222750"/>
                  <a:gd name="connsiteX43" fmla="*/ 108691 w 290992"/>
                  <a:gd name="connsiteY43" fmla="*/ 19473 h 222750"/>
                  <a:gd name="connsiteX44" fmla="*/ 118216 w 290992"/>
                  <a:gd name="connsiteY44" fmla="*/ 16616 h 222750"/>
                  <a:gd name="connsiteX45" fmla="*/ 140123 w 290992"/>
                  <a:gd name="connsiteY45" fmla="*/ 14711 h 222750"/>
                  <a:gd name="connsiteX46" fmla="*/ 152506 w 290992"/>
                  <a:gd name="connsiteY46" fmla="*/ 12806 h 222750"/>
                  <a:gd name="connsiteX47" fmla="*/ 187748 w 290992"/>
                  <a:gd name="connsiteY47" fmla="*/ 6138 h 222750"/>
                  <a:gd name="connsiteX48" fmla="*/ 211561 w 290992"/>
                  <a:gd name="connsiteY48" fmla="*/ 1376 h 222750"/>
                  <a:gd name="connsiteX49" fmla="*/ 240136 w 290992"/>
                  <a:gd name="connsiteY49" fmla="*/ 4233 h 222750"/>
                  <a:gd name="connsiteX50" fmla="*/ 269663 w 290992"/>
                  <a:gd name="connsiteY50" fmla="*/ 27093 h 222750"/>
                  <a:gd name="connsiteX51" fmla="*/ 273473 w 290992"/>
                  <a:gd name="connsiteY51" fmla="*/ 29951 h 222750"/>
                  <a:gd name="connsiteX52" fmla="*/ 285856 w 290992"/>
                  <a:gd name="connsiteY52" fmla="*/ 42333 h 222750"/>
                  <a:gd name="connsiteX53" fmla="*/ 288713 w 290992"/>
                  <a:gd name="connsiteY53" fmla="*/ 46143 h 222750"/>
                  <a:gd name="connsiteX54" fmla="*/ 289666 w 290992"/>
                  <a:gd name="connsiteY54" fmla="*/ 60431 h 222750"/>
                  <a:gd name="connsiteX55" fmla="*/ 278236 w 290992"/>
                  <a:gd name="connsiteY55" fmla="*/ 87101 h 222750"/>
                  <a:gd name="connsiteX56" fmla="*/ 265853 w 290992"/>
                  <a:gd name="connsiteY56" fmla="*/ 103293 h 222750"/>
                  <a:gd name="connsiteX57" fmla="*/ 247756 w 290992"/>
                  <a:gd name="connsiteY57" fmla="*/ 128058 h 222750"/>
                  <a:gd name="connsiteX58" fmla="*/ 242041 w 290992"/>
                  <a:gd name="connsiteY58" fmla="*/ 135678 h 222750"/>
                  <a:gd name="connsiteX59" fmla="*/ 226801 w 290992"/>
                  <a:gd name="connsiteY59" fmla="*/ 154728 h 222750"/>
                  <a:gd name="connsiteX60" fmla="*/ 216323 w 290992"/>
                  <a:gd name="connsiteY60" fmla="*/ 170921 h 222750"/>
                  <a:gd name="connsiteX61" fmla="*/ 216323 w 290992"/>
                  <a:gd name="connsiteY61" fmla="*/ 178541 h 222750"/>
                  <a:gd name="connsiteX62" fmla="*/ 222038 w 290992"/>
                  <a:gd name="connsiteY62" fmla="*/ 188066 h 222750"/>
                  <a:gd name="connsiteX63" fmla="*/ 221086 w 290992"/>
                  <a:gd name="connsiteY63" fmla="*/ 199496 h 222750"/>
                  <a:gd name="connsiteX64" fmla="*/ 201083 w 290992"/>
                  <a:gd name="connsiteY64" fmla="*/ 209021 h 222750"/>
                  <a:gd name="connsiteX65" fmla="*/ 193463 w 290992"/>
                  <a:gd name="connsiteY65" fmla="*/ 210926 h 222750"/>
                  <a:gd name="connsiteX66" fmla="*/ 166793 w 290992"/>
                  <a:gd name="connsiteY66" fmla="*/ 217593 h 222750"/>
                  <a:gd name="connsiteX67" fmla="*/ 131551 w 290992"/>
                  <a:gd name="connsiteY67" fmla="*/ 222356 h 222750"/>
                  <a:gd name="connsiteX68" fmla="*/ 116311 w 290992"/>
                  <a:gd name="connsiteY68" fmla="*/ 221403 h 222750"/>
                  <a:gd name="connsiteX69" fmla="*/ 106786 w 290992"/>
                  <a:gd name="connsiteY69" fmla="*/ 215688 h 22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0992" h="222750">
                    <a:moveTo>
                      <a:pt x="106786" y="215688"/>
                    </a:moveTo>
                    <a:cubicBezTo>
                      <a:pt x="105833" y="216641"/>
                      <a:pt x="104881" y="217593"/>
                      <a:pt x="102976" y="217593"/>
                    </a:cubicBezTo>
                    <a:cubicBezTo>
                      <a:pt x="93451" y="217593"/>
                      <a:pt x="83926" y="217593"/>
                      <a:pt x="74401" y="217593"/>
                    </a:cubicBezTo>
                    <a:cubicBezTo>
                      <a:pt x="71543" y="217593"/>
                      <a:pt x="69638" y="215688"/>
                      <a:pt x="67733" y="212831"/>
                    </a:cubicBezTo>
                    <a:cubicBezTo>
                      <a:pt x="65828" y="209973"/>
                      <a:pt x="61066" y="209021"/>
                      <a:pt x="57256" y="206163"/>
                    </a:cubicBezTo>
                    <a:cubicBezTo>
                      <a:pt x="55351" y="212831"/>
                      <a:pt x="53446" y="219498"/>
                      <a:pt x="46778" y="221403"/>
                    </a:cubicBezTo>
                    <a:cubicBezTo>
                      <a:pt x="44873" y="222356"/>
                      <a:pt x="42016" y="222356"/>
                      <a:pt x="40111" y="221403"/>
                    </a:cubicBezTo>
                    <a:cubicBezTo>
                      <a:pt x="34396" y="219498"/>
                      <a:pt x="28681" y="218546"/>
                      <a:pt x="25823" y="211878"/>
                    </a:cubicBezTo>
                    <a:cubicBezTo>
                      <a:pt x="22013" y="204258"/>
                      <a:pt x="16298" y="197591"/>
                      <a:pt x="12488" y="189971"/>
                    </a:cubicBezTo>
                    <a:cubicBezTo>
                      <a:pt x="9631" y="185208"/>
                      <a:pt x="8678" y="178541"/>
                      <a:pt x="6773" y="173778"/>
                    </a:cubicBezTo>
                    <a:cubicBezTo>
                      <a:pt x="-847" y="156633"/>
                      <a:pt x="-847" y="137583"/>
                      <a:pt x="1058" y="119486"/>
                    </a:cubicBezTo>
                    <a:cubicBezTo>
                      <a:pt x="2011" y="106151"/>
                      <a:pt x="2963" y="92816"/>
                      <a:pt x="3916" y="80433"/>
                    </a:cubicBezTo>
                    <a:cubicBezTo>
                      <a:pt x="4868" y="66146"/>
                      <a:pt x="5821" y="51858"/>
                      <a:pt x="10583" y="37571"/>
                    </a:cubicBezTo>
                    <a:cubicBezTo>
                      <a:pt x="11536" y="34713"/>
                      <a:pt x="13441" y="30903"/>
                      <a:pt x="19156" y="32808"/>
                    </a:cubicBezTo>
                    <a:cubicBezTo>
                      <a:pt x="23918" y="34713"/>
                      <a:pt x="29633" y="33761"/>
                      <a:pt x="30586" y="40428"/>
                    </a:cubicBezTo>
                    <a:cubicBezTo>
                      <a:pt x="30586" y="44238"/>
                      <a:pt x="31538" y="46143"/>
                      <a:pt x="36301" y="44238"/>
                    </a:cubicBezTo>
                    <a:cubicBezTo>
                      <a:pt x="38206" y="49953"/>
                      <a:pt x="40111" y="54716"/>
                      <a:pt x="46778" y="56621"/>
                    </a:cubicBezTo>
                    <a:cubicBezTo>
                      <a:pt x="53446" y="58526"/>
                      <a:pt x="58208" y="68051"/>
                      <a:pt x="59161" y="74718"/>
                    </a:cubicBezTo>
                    <a:cubicBezTo>
                      <a:pt x="61066" y="87101"/>
                      <a:pt x="56303" y="100436"/>
                      <a:pt x="63923" y="111866"/>
                    </a:cubicBezTo>
                    <a:cubicBezTo>
                      <a:pt x="74401" y="126153"/>
                      <a:pt x="67733" y="142346"/>
                      <a:pt x="68686" y="157586"/>
                    </a:cubicBezTo>
                    <a:cubicBezTo>
                      <a:pt x="68686" y="167111"/>
                      <a:pt x="68686" y="176636"/>
                      <a:pt x="68686" y="185208"/>
                    </a:cubicBezTo>
                    <a:cubicBezTo>
                      <a:pt x="68686" y="187113"/>
                      <a:pt x="69638" y="189971"/>
                      <a:pt x="71543" y="192828"/>
                    </a:cubicBezTo>
                    <a:cubicBezTo>
                      <a:pt x="81068" y="189018"/>
                      <a:pt x="89641" y="185208"/>
                      <a:pt x="98213" y="181398"/>
                    </a:cubicBezTo>
                    <a:cubicBezTo>
                      <a:pt x="103928" y="179493"/>
                      <a:pt x="110596" y="177588"/>
                      <a:pt x="117263" y="175683"/>
                    </a:cubicBezTo>
                    <a:cubicBezTo>
                      <a:pt x="122978" y="173778"/>
                      <a:pt x="127741" y="169968"/>
                      <a:pt x="132503" y="166158"/>
                    </a:cubicBezTo>
                    <a:cubicBezTo>
                      <a:pt x="135361" y="166158"/>
                      <a:pt x="138218" y="167111"/>
                      <a:pt x="140123" y="166158"/>
                    </a:cubicBezTo>
                    <a:cubicBezTo>
                      <a:pt x="149648" y="163301"/>
                      <a:pt x="159173" y="160443"/>
                      <a:pt x="167746" y="156633"/>
                    </a:cubicBezTo>
                    <a:cubicBezTo>
                      <a:pt x="170603" y="155681"/>
                      <a:pt x="171556" y="151871"/>
                      <a:pt x="174413" y="149013"/>
                    </a:cubicBezTo>
                    <a:cubicBezTo>
                      <a:pt x="176318" y="146156"/>
                      <a:pt x="178223" y="143298"/>
                      <a:pt x="181081" y="141393"/>
                    </a:cubicBezTo>
                    <a:cubicBezTo>
                      <a:pt x="188701" y="136631"/>
                      <a:pt x="192511" y="129011"/>
                      <a:pt x="195368" y="121391"/>
                    </a:cubicBezTo>
                    <a:cubicBezTo>
                      <a:pt x="195368" y="121391"/>
                      <a:pt x="195368" y="120438"/>
                      <a:pt x="195368" y="120438"/>
                    </a:cubicBezTo>
                    <a:cubicBezTo>
                      <a:pt x="203941" y="110913"/>
                      <a:pt x="203941" y="98531"/>
                      <a:pt x="204893" y="87101"/>
                    </a:cubicBezTo>
                    <a:cubicBezTo>
                      <a:pt x="204893" y="81386"/>
                      <a:pt x="206798" y="77576"/>
                      <a:pt x="212513" y="75671"/>
                    </a:cubicBezTo>
                    <a:cubicBezTo>
                      <a:pt x="214418" y="74718"/>
                      <a:pt x="215371" y="71861"/>
                      <a:pt x="215371" y="69003"/>
                    </a:cubicBezTo>
                    <a:cubicBezTo>
                      <a:pt x="216323" y="62336"/>
                      <a:pt x="219181" y="54716"/>
                      <a:pt x="214418" y="48048"/>
                    </a:cubicBezTo>
                    <a:cubicBezTo>
                      <a:pt x="213466" y="46143"/>
                      <a:pt x="210608" y="44238"/>
                      <a:pt x="209656" y="45191"/>
                    </a:cubicBezTo>
                    <a:cubicBezTo>
                      <a:pt x="203941" y="46143"/>
                      <a:pt x="199178" y="47096"/>
                      <a:pt x="193463" y="49001"/>
                    </a:cubicBezTo>
                    <a:cubicBezTo>
                      <a:pt x="182033" y="51858"/>
                      <a:pt x="171556" y="55668"/>
                      <a:pt x="160126" y="58526"/>
                    </a:cubicBezTo>
                    <a:cubicBezTo>
                      <a:pt x="153458" y="60431"/>
                      <a:pt x="146791" y="60431"/>
                      <a:pt x="139171" y="62336"/>
                    </a:cubicBezTo>
                    <a:cubicBezTo>
                      <a:pt x="129646" y="64241"/>
                      <a:pt x="121073" y="62336"/>
                      <a:pt x="112501" y="58526"/>
                    </a:cubicBezTo>
                    <a:cubicBezTo>
                      <a:pt x="102976" y="53763"/>
                      <a:pt x="93451" y="49953"/>
                      <a:pt x="84878" y="43286"/>
                    </a:cubicBezTo>
                    <a:cubicBezTo>
                      <a:pt x="80116" y="39476"/>
                      <a:pt x="72496" y="36618"/>
                      <a:pt x="74401" y="28046"/>
                    </a:cubicBezTo>
                    <a:cubicBezTo>
                      <a:pt x="74401" y="26141"/>
                      <a:pt x="77258" y="22331"/>
                      <a:pt x="80116" y="22331"/>
                    </a:cubicBezTo>
                    <a:cubicBezTo>
                      <a:pt x="89641" y="20426"/>
                      <a:pt x="99166" y="20426"/>
                      <a:pt x="108691" y="19473"/>
                    </a:cubicBezTo>
                    <a:cubicBezTo>
                      <a:pt x="112501" y="19473"/>
                      <a:pt x="115358" y="17568"/>
                      <a:pt x="118216" y="16616"/>
                    </a:cubicBezTo>
                    <a:cubicBezTo>
                      <a:pt x="125836" y="15663"/>
                      <a:pt x="132503" y="15663"/>
                      <a:pt x="140123" y="14711"/>
                    </a:cubicBezTo>
                    <a:cubicBezTo>
                      <a:pt x="143933" y="14711"/>
                      <a:pt x="148696" y="13758"/>
                      <a:pt x="152506" y="12806"/>
                    </a:cubicBezTo>
                    <a:cubicBezTo>
                      <a:pt x="163936" y="8043"/>
                      <a:pt x="176318" y="7091"/>
                      <a:pt x="187748" y="6138"/>
                    </a:cubicBezTo>
                    <a:cubicBezTo>
                      <a:pt x="195368" y="5186"/>
                      <a:pt x="203941" y="3281"/>
                      <a:pt x="211561" y="1376"/>
                    </a:cubicBezTo>
                    <a:cubicBezTo>
                      <a:pt x="221086" y="-1482"/>
                      <a:pt x="231563" y="423"/>
                      <a:pt x="240136" y="4233"/>
                    </a:cubicBezTo>
                    <a:cubicBezTo>
                      <a:pt x="251566" y="8996"/>
                      <a:pt x="261091" y="17568"/>
                      <a:pt x="269663" y="27093"/>
                    </a:cubicBezTo>
                    <a:cubicBezTo>
                      <a:pt x="270616" y="28046"/>
                      <a:pt x="271568" y="29951"/>
                      <a:pt x="273473" y="29951"/>
                    </a:cubicBezTo>
                    <a:cubicBezTo>
                      <a:pt x="281093" y="30903"/>
                      <a:pt x="282998" y="36618"/>
                      <a:pt x="285856" y="42333"/>
                    </a:cubicBezTo>
                    <a:cubicBezTo>
                      <a:pt x="286808" y="43286"/>
                      <a:pt x="287761" y="44238"/>
                      <a:pt x="288713" y="46143"/>
                    </a:cubicBezTo>
                    <a:cubicBezTo>
                      <a:pt x="292523" y="50906"/>
                      <a:pt x="290618" y="55668"/>
                      <a:pt x="289666" y="60431"/>
                    </a:cubicBezTo>
                    <a:cubicBezTo>
                      <a:pt x="287761" y="69956"/>
                      <a:pt x="283951" y="80433"/>
                      <a:pt x="278236" y="87101"/>
                    </a:cubicBezTo>
                    <a:cubicBezTo>
                      <a:pt x="273473" y="91863"/>
                      <a:pt x="270616" y="98531"/>
                      <a:pt x="265853" y="103293"/>
                    </a:cubicBezTo>
                    <a:cubicBezTo>
                      <a:pt x="259186" y="110913"/>
                      <a:pt x="254423" y="119486"/>
                      <a:pt x="247756" y="128058"/>
                    </a:cubicBezTo>
                    <a:cubicBezTo>
                      <a:pt x="245851" y="130916"/>
                      <a:pt x="243946" y="132821"/>
                      <a:pt x="242041" y="135678"/>
                    </a:cubicBezTo>
                    <a:cubicBezTo>
                      <a:pt x="237278" y="142346"/>
                      <a:pt x="231563" y="148061"/>
                      <a:pt x="226801" y="154728"/>
                    </a:cubicBezTo>
                    <a:cubicBezTo>
                      <a:pt x="222991" y="159491"/>
                      <a:pt x="219181" y="165206"/>
                      <a:pt x="216323" y="170921"/>
                    </a:cubicBezTo>
                    <a:cubicBezTo>
                      <a:pt x="215371" y="172826"/>
                      <a:pt x="215371" y="176636"/>
                      <a:pt x="216323" y="178541"/>
                    </a:cubicBezTo>
                    <a:cubicBezTo>
                      <a:pt x="217276" y="182351"/>
                      <a:pt x="219181" y="185208"/>
                      <a:pt x="222038" y="188066"/>
                    </a:cubicBezTo>
                    <a:cubicBezTo>
                      <a:pt x="226801" y="192828"/>
                      <a:pt x="223943" y="197591"/>
                      <a:pt x="221086" y="199496"/>
                    </a:cubicBezTo>
                    <a:cubicBezTo>
                      <a:pt x="215371" y="203306"/>
                      <a:pt x="207751" y="206163"/>
                      <a:pt x="201083" y="209021"/>
                    </a:cubicBezTo>
                    <a:cubicBezTo>
                      <a:pt x="199178" y="209973"/>
                      <a:pt x="195368" y="209021"/>
                      <a:pt x="193463" y="210926"/>
                    </a:cubicBezTo>
                    <a:cubicBezTo>
                      <a:pt x="184891" y="214736"/>
                      <a:pt x="175366" y="213783"/>
                      <a:pt x="166793" y="217593"/>
                    </a:cubicBezTo>
                    <a:cubicBezTo>
                      <a:pt x="155363" y="222356"/>
                      <a:pt x="142981" y="219498"/>
                      <a:pt x="131551" y="222356"/>
                    </a:cubicBezTo>
                    <a:cubicBezTo>
                      <a:pt x="126788" y="223308"/>
                      <a:pt x="121073" y="222356"/>
                      <a:pt x="116311" y="221403"/>
                    </a:cubicBezTo>
                    <a:cubicBezTo>
                      <a:pt x="111548" y="218546"/>
                      <a:pt x="109643" y="216641"/>
                      <a:pt x="106786" y="215688"/>
                    </a:cubicBezTo>
                    <a:close/>
                  </a:path>
                </a:pathLst>
              </a:custGeom>
              <a:solidFill>
                <a:srgbClr val="3E3A39"/>
              </a:solidFill>
              <a:ln w="9525"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D31F48D5-6FB4-450D-B4DE-0F2AD1B9C3E2}"/>
                  </a:ext>
                </a:extLst>
              </p:cNvPr>
              <p:cNvSpPr/>
              <p:nvPr/>
            </p:nvSpPr>
            <p:spPr>
              <a:xfrm>
                <a:off x="2747517" y="1352976"/>
                <a:ext cx="152634" cy="518765"/>
              </a:xfrm>
              <a:custGeom>
                <a:avLst/>
                <a:gdLst>
                  <a:gd name="connsiteX0" fmla="*/ 64052 w 152634"/>
                  <a:gd name="connsiteY0" fmla="*/ 404703 h 518765"/>
                  <a:gd name="connsiteX1" fmla="*/ 84054 w 152634"/>
                  <a:gd name="connsiteY1" fmla="*/ 377081 h 518765"/>
                  <a:gd name="connsiteX2" fmla="*/ 101199 w 152634"/>
                  <a:gd name="connsiteY2" fmla="*/ 346601 h 518765"/>
                  <a:gd name="connsiteX3" fmla="*/ 112629 w 152634"/>
                  <a:gd name="connsiteY3" fmla="*/ 325646 h 518765"/>
                  <a:gd name="connsiteX4" fmla="*/ 118344 w 152634"/>
                  <a:gd name="connsiteY4" fmla="*/ 300881 h 518765"/>
                  <a:gd name="connsiteX5" fmla="*/ 118344 w 152634"/>
                  <a:gd name="connsiteY5" fmla="*/ 297071 h 518765"/>
                  <a:gd name="connsiteX6" fmla="*/ 136442 w 152634"/>
                  <a:gd name="connsiteY6" fmla="*/ 271353 h 518765"/>
                  <a:gd name="connsiteX7" fmla="*/ 147872 w 152634"/>
                  <a:gd name="connsiteY7" fmla="*/ 261828 h 518765"/>
                  <a:gd name="connsiteX8" fmla="*/ 150729 w 152634"/>
                  <a:gd name="connsiteY8" fmla="*/ 260876 h 518765"/>
                  <a:gd name="connsiteX9" fmla="*/ 152634 w 152634"/>
                  <a:gd name="connsiteY9" fmla="*/ 264686 h 518765"/>
                  <a:gd name="connsiteX10" fmla="*/ 146919 w 152634"/>
                  <a:gd name="connsiteY10" fmla="*/ 291356 h 518765"/>
                  <a:gd name="connsiteX11" fmla="*/ 135489 w 152634"/>
                  <a:gd name="connsiteY11" fmla="*/ 333266 h 518765"/>
                  <a:gd name="connsiteX12" fmla="*/ 128822 w 152634"/>
                  <a:gd name="connsiteY12" fmla="*/ 370413 h 518765"/>
                  <a:gd name="connsiteX13" fmla="*/ 125012 w 152634"/>
                  <a:gd name="connsiteY13" fmla="*/ 382796 h 518765"/>
                  <a:gd name="connsiteX14" fmla="*/ 112629 w 152634"/>
                  <a:gd name="connsiteY14" fmla="*/ 417086 h 518765"/>
                  <a:gd name="connsiteX15" fmla="*/ 102152 w 152634"/>
                  <a:gd name="connsiteY15" fmla="*/ 441851 h 518765"/>
                  <a:gd name="connsiteX16" fmla="*/ 91674 w 152634"/>
                  <a:gd name="connsiteY16" fmla="*/ 474236 h 518765"/>
                  <a:gd name="connsiteX17" fmla="*/ 83102 w 152634"/>
                  <a:gd name="connsiteY17" fmla="*/ 496143 h 518765"/>
                  <a:gd name="connsiteX18" fmla="*/ 82149 w 152634"/>
                  <a:gd name="connsiteY18" fmla="*/ 500906 h 518765"/>
                  <a:gd name="connsiteX19" fmla="*/ 78339 w 152634"/>
                  <a:gd name="connsiteY19" fmla="*/ 510431 h 518765"/>
                  <a:gd name="connsiteX20" fmla="*/ 67862 w 152634"/>
                  <a:gd name="connsiteY20" fmla="*/ 518051 h 518765"/>
                  <a:gd name="connsiteX21" fmla="*/ 60242 w 152634"/>
                  <a:gd name="connsiteY21" fmla="*/ 518051 h 518765"/>
                  <a:gd name="connsiteX22" fmla="*/ 36429 w 152634"/>
                  <a:gd name="connsiteY22" fmla="*/ 510431 h 518765"/>
                  <a:gd name="connsiteX23" fmla="*/ 25952 w 152634"/>
                  <a:gd name="connsiteY23" fmla="*/ 507573 h 518765"/>
                  <a:gd name="connsiteX24" fmla="*/ 19284 w 152634"/>
                  <a:gd name="connsiteY24" fmla="*/ 499953 h 518765"/>
                  <a:gd name="connsiteX25" fmla="*/ 8807 w 152634"/>
                  <a:gd name="connsiteY25" fmla="*/ 485666 h 518765"/>
                  <a:gd name="connsiteX26" fmla="*/ 4044 w 152634"/>
                  <a:gd name="connsiteY26" fmla="*/ 477093 h 518765"/>
                  <a:gd name="connsiteX27" fmla="*/ 1187 w 152634"/>
                  <a:gd name="connsiteY27" fmla="*/ 468521 h 518765"/>
                  <a:gd name="connsiteX28" fmla="*/ 3092 w 152634"/>
                  <a:gd name="connsiteY28" fmla="*/ 449471 h 518765"/>
                  <a:gd name="connsiteX29" fmla="*/ 4044 w 152634"/>
                  <a:gd name="connsiteY29" fmla="*/ 433278 h 518765"/>
                  <a:gd name="connsiteX30" fmla="*/ 8807 w 152634"/>
                  <a:gd name="connsiteY30" fmla="*/ 407561 h 518765"/>
                  <a:gd name="connsiteX31" fmla="*/ 14522 w 152634"/>
                  <a:gd name="connsiteY31" fmla="*/ 378986 h 518765"/>
                  <a:gd name="connsiteX32" fmla="*/ 19284 w 152634"/>
                  <a:gd name="connsiteY32" fmla="*/ 330408 h 518765"/>
                  <a:gd name="connsiteX33" fmla="*/ 28809 w 152634"/>
                  <a:gd name="connsiteY33" fmla="*/ 285641 h 518765"/>
                  <a:gd name="connsiteX34" fmla="*/ 45954 w 152634"/>
                  <a:gd name="connsiteY34" fmla="*/ 236111 h 518765"/>
                  <a:gd name="connsiteX35" fmla="*/ 50717 w 152634"/>
                  <a:gd name="connsiteY35" fmla="*/ 215156 h 518765"/>
                  <a:gd name="connsiteX36" fmla="*/ 56432 w 152634"/>
                  <a:gd name="connsiteY36" fmla="*/ 199916 h 518765"/>
                  <a:gd name="connsiteX37" fmla="*/ 64052 w 152634"/>
                  <a:gd name="connsiteY37" fmla="*/ 180866 h 518765"/>
                  <a:gd name="connsiteX38" fmla="*/ 73577 w 152634"/>
                  <a:gd name="connsiteY38" fmla="*/ 162768 h 518765"/>
                  <a:gd name="connsiteX39" fmla="*/ 78339 w 152634"/>
                  <a:gd name="connsiteY39" fmla="*/ 152291 h 518765"/>
                  <a:gd name="connsiteX40" fmla="*/ 89769 w 152634"/>
                  <a:gd name="connsiteY40" fmla="*/ 120858 h 518765"/>
                  <a:gd name="connsiteX41" fmla="*/ 87864 w 152634"/>
                  <a:gd name="connsiteY41" fmla="*/ 81806 h 518765"/>
                  <a:gd name="connsiteX42" fmla="*/ 84054 w 152634"/>
                  <a:gd name="connsiteY42" fmla="*/ 67518 h 518765"/>
                  <a:gd name="connsiteX43" fmla="*/ 75482 w 152634"/>
                  <a:gd name="connsiteY43" fmla="*/ 44658 h 518765"/>
                  <a:gd name="connsiteX44" fmla="*/ 79292 w 152634"/>
                  <a:gd name="connsiteY44" fmla="*/ 2748 h 518765"/>
                  <a:gd name="connsiteX45" fmla="*/ 93579 w 152634"/>
                  <a:gd name="connsiteY45" fmla="*/ 3701 h 518765"/>
                  <a:gd name="connsiteX46" fmla="*/ 121202 w 152634"/>
                  <a:gd name="connsiteY46" fmla="*/ 34181 h 518765"/>
                  <a:gd name="connsiteX47" fmla="*/ 137394 w 152634"/>
                  <a:gd name="connsiteY47" fmla="*/ 57993 h 518765"/>
                  <a:gd name="connsiteX48" fmla="*/ 138347 w 152634"/>
                  <a:gd name="connsiteY48" fmla="*/ 58946 h 518765"/>
                  <a:gd name="connsiteX49" fmla="*/ 127869 w 152634"/>
                  <a:gd name="connsiteY49" fmla="*/ 102761 h 518765"/>
                  <a:gd name="connsiteX50" fmla="*/ 113582 w 152634"/>
                  <a:gd name="connsiteY50" fmla="*/ 132288 h 518765"/>
                  <a:gd name="connsiteX51" fmla="*/ 104057 w 152634"/>
                  <a:gd name="connsiteY51" fmla="*/ 156101 h 518765"/>
                  <a:gd name="connsiteX52" fmla="*/ 97389 w 152634"/>
                  <a:gd name="connsiteY52" fmla="*/ 177056 h 518765"/>
                  <a:gd name="connsiteX53" fmla="*/ 89769 w 152634"/>
                  <a:gd name="connsiteY53" fmla="*/ 194201 h 518765"/>
                  <a:gd name="connsiteX54" fmla="*/ 85959 w 152634"/>
                  <a:gd name="connsiteY54" fmla="*/ 204678 h 518765"/>
                  <a:gd name="connsiteX55" fmla="*/ 80244 w 152634"/>
                  <a:gd name="connsiteY55" fmla="*/ 220871 h 518765"/>
                  <a:gd name="connsiteX56" fmla="*/ 79292 w 152634"/>
                  <a:gd name="connsiteY56" fmla="*/ 240873 h 518765"/>
                  <a:gd name="connsiteX57" fmla="*/ 77387 w 152634"/>
                  <a:gd name="connsiteY57" fmla="*/ 267543 h 518765"/>
                  <a:gd name="connsiteX58" fmla="*/ 74529 w 152634"/>
                  <a:gd name="connsiteY58" fmla="*/ 295166 h 518765"/>
                  <a:gd name="connsiteX59" fmla="*/ 68814 w 152634"/>
                  <a:gd name="connsiteY59" fmla="*/ 354221 h 518765"/>
                  <a:gd name="connsiteX60" fmla="*/ 62147 w 152634"/>
                  <a:gd name="connsiteY60" fmla="*/ 394226 h 518765"/>
                  <a:gd name="connsiteX61" fmla="*/ 62147 w 152634"/>
                  <a:gd name="connsiteY61" fmla="*/ 404703 h 518765"/>
                  <a:gd name="connsiteX62" fmla="*/ 64052 w 152634"/>
                  <a:gd name="connsiteY62" fmla="*/ 404703 h 5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2634" h="518765">
                    <a:moveTo>
                      <a:pt x="64052" y="404703"/>
                    </a:moveTo>
                    <a:cubicBezTo>
                      <a:pt x="70719" y="395178"/>
                      <a:pt x="78339" y="386606"/>
                      <a:pt x="84054" y="377081"/>
                    </a:cubicBezTo>
                    <a:cubicBezTo>
                      <a:pt x="90722" y="367556"/>
                      <a:pt x="95484" y="357078"/>
                      <a:pt x="101199" y="346601"/>
                    </a:cubicBezTo>
                    <a:cubicBezTo>
                      <a:pt x="105009" y="339933"/>
                      <a:pt x="109772" y="332313"/>
                      <a:pt x="112629" y="325646"/>
                    </a:cubicBezTo>
                    <a:cubicBezTo>
                      <a:pt x="115487" y="318026"/>
                      <a:pt x="116439" y="308501"/>
                      <a:pt x="118344" y="300881"/>
                    </a:cubicBezTo>
                    <a:cubicBezTo>
                      <a:pt x="118344" y="299928"/>
                      <a:pt x="118344" y="298023"/>
                      <a:pt x="118344" y="297071"/>
                    </a:cubicBezTo>
                    <a:cubicBezTo>
                      <a:pt x="125012" y="288498"/>
                      <a:pt x="125964" y="277068"/>
                      <a:pt x="136442" y="271353"/>
                    </a:cubicBezTo>
                    <a:cubicBezTo>
                      <a:pt x="141204" y="268496"/>
                      <a:pt x="145967" y="267543"/>
                      <a:pt x="147872" y="261828"/>
                    </a:cubicBezTo>
                    <a:cubicBezTo>
                      <a:pt x="147872" y="260876"/>
                      <a:pt x="150729" y="259923"/>
                      <a:pt x="150729" y="260876"/>
                    </a:cubicBezTo>
                    <a:cubicBezTo>
                      <a:pt x="151682" y="261828"/>
                      <a:pt x="152634" y="263733"/>
                      <a:pt x="152634" y="264686"/>
                    </a:cubicBezTo>
                    <a:cubicBezTo>
                      <a:pt x="150729" y="273258"/>
                      <a:pt x="151682" y="283736"/>
                      <a:pt x="146919" y="291356"/>
                    </a:cubicBezTo>
                    <a:cubicBezTo>
                      <a:pt x="139299" y="304691"/>
                      <a:pt x="140252" y="319931"/>
                      <a:pt x="135489" y="333266"/>
                    </a:cubicBezTo>
                    <a:cubicBezTo>
                      <a:pt x="130727" y="344696"/>
                      <a:pt x="130727" y="358031"/>
                      <a:pt x="128822" y="370413"/>
                    </a:cubicBezTo>
                    <a:cubicBezTo>
                      <a:pt x="127869" y="375176"/>
                      <a:pt x="126917" y="378986"/>
                      <a:pt x="125012" y="382796"/>
                    </a:cubicBezTo>
                    <a:cubicBezTo>
                      <a:pt x="121202" y="394226"/>
                      <a:pt x="117392" y="405656"/>
                      <a:pt x="112629" y="417086"/>
                    </a:cubicBezTo>
                    <a:cubicBezTo>
                      <a:pt x="109772" y="425658"/>
                      <a:pt x="105009" y="433278"/>
                      <a:pt x="102152" y="441851"/>
                    </a:cubicBezTo>
                    <a:cubicBezTo>
                      <a:pt x="98342" y="452328"/>
                      <a:pt x="95484" y="463758"/>
                      <a:pt x="91674" y="474236"/>
                    </a:cubicBezTo>
                    <a:cubicBezTo>
                      <a:pt x="88817" y="481856"/>
                      <a:pt x="85959" y="489476"/>
                      <a:pt x="83102" y="496143"/>
                    </a:cubicBezTo>
                    <a:cubicBezTo>
                      <a:pt x="82149" y="498048"/>
                      <a:pt x="83102" y="499001"/>
                      <a:pt x="82149" y="500906"/>
                    </a:cubicBezTo>
                    <a:cubicBezTo>
                      <a:pt x="81197" y="503763"/>
                      <a:pt x="80244" y="507573"/>
                      <a:pt x="78339" y="510431"/>
                    </a:cubicBezTo>
                    <a:cubicBezTo>
                      <a:pt x="75482" y="513288"/>
                      <a:pt x="71672" y="516146"/>
                      <a:pt x="67862" y="518051"/>
                    </a:cubicBezTo>
                    <a:cubicBezTo>
                      <a:pt x="65957" y="519003"/>
                      <a:pt x="63099" y="519003"/>
                      <a:pt x="60242" y="518051"/>
                    </a:cubicBezTo>
                    <a:cubicBezTo>
                      <a:pt x="51669" y="516146"/>
                      <a:pt x="44049" y="513288"/>
                      <a:pt x="36429" y="510431"/>
                    </a:cubicBezTo>
                    <a:cubicBezTo>
                      <a:pt x="32619" y="509478"/>
                      <a:pt x="28809" y="509478"/>
                      <a:pt x="25952" y="507573"/>
                    </a:cubicBezTo>
                    <a:cubicBezTo>
                      <a:pt x="23094" y="505668"/>
                      <a:pt x="21189" y="502811"/>
                      <a:pt x="19284" y="499953"/>
                    </a:cubicBezTo>
                    <a:cubicBezTo>
                      <a:pt x="15474" y="495191"/>
                      <a:pt x="12617" y="490428"/>
                      <a:pt x="8807" y="485666"/>
                    </a:cubicBezTo>
                    <a:cubicBezTo>
                      <a:pt x="6902" y="482808"/>
                      <a:pt x="4997" y="479951"/>
                      <a:pt x="4044" y="477093"/>
                    </a:cubicBezTo>
                    <a:cubicBezTo>
                      <a:pt x="3092" y="474236"/>
                      <a:pt x="2139" y="471378"/>
                      <a:pt x="1187" y="468521"/>
                    </a:cubicBezTo>
                    <a:cubicBezTo>
                      <a:pt x="-2623" y="461853"/>
                      <a:pt x="4044" y="456138"/>
                      <a:pt x="3092" y="449471"/>
                    </a:cubicBezTo>
                    <a:cubicBezTo>
                      <a:pt x="2139" y="444708"/>
                      <a:pt x="3092" y="438993"/>
                      <a:pt x="4044" y="433278"/>
                    </a:cubicBezTo>
                    <a:cubicBezTo>
                      <a:pt x="4997" y="424706"/>
                      <a:pt x="6902" y="416133"/>
                      <a:pt x="8807" y="407561"/>
                    </a:cubicBezTo>
                    <a:cubicBezTo>
                      <a:pt x="10712" y="398036"/>
                      <a:pt x="13569" y="388511"/>
                      <a:pt x="14522" y="378986"/>
                    </a:cubicBezTo>
                    <a:cubicBezTo>
                      <a:pt x="16427" y="362793"/>
                      <a:pt x="16427" y="346601"/>
                      <a:pt x="19284" y="330408"/>
                    </a:cubicBezTo>
                    <a:cubicBezTo>
                      <a:pt x="21189" y="315168"/>
                      <a:pt x="24047" y="299928"/>
                      <a:pt x="28809" y="285641"/>
                    </a:cubicBezTo>
                    <a:cubicBezTo>
                      <a:pt x="33572" y="269448"/>
                      <a:pt x="40239" y="253256"/>
                      <a:pt x="45954" y="236111"/>
                    </a:cubicBezTo>
                    <a:cubicBezTo>
                      <a:pt x="47859" y="229443"/>
                      <a:pt x="48812" y="221823"/>
                      <a:pt x="50717" y="215156"/>
                    </a:cubicBezTo>
                    <a:cubicBezTo>
                      <a:pt x="51669" y="209441"/>
                      <a:pt x="53574" y="203726"/>
                      <a:pt x="56432" y="199916"/>
                    </a:cubicBezTo>
                    <a:cubicBezTo>
                      <a:pt x="62147" y="194201"/>
                      <a:pt x="60242" y="186581"/>
                      <a:pt x="64052" y="180866"/>
                    </a:cubicBezTo>
                    <a:cubicBezTo>
                      <a:pt x="66909" y="174198"/>
                      <a:pt x="66909" y="167531"/>
                      <a:pt x="73577" y="162768"/>
                    </a:cubicBezTo>
                    <a:cubicBezTo>
                      <a:pt x="76434" y="160863"/>
                      <a:pt x="77387" y="156101"/>
                      <a:pt x="78339" y="152291"/>
                    </a:cubicBezTo>
                    <a:cubicBezTo>
                      <a:pt x="82149" y="141813"/>
                      <a:pt x="87864" y="131336"/>
                      <a:pt x="89769" y="120858"/>
                    </a:cubicBezTo>
                    <a:cubicBezTo>
                      <a:pt x="92627" y="108476"/>
                      <a:pt x="92627" y="95141"/>
                      <a:pt x="87864" y="81806"/>
                    </a:cubicBezTo>
                    <a:cubicBezTo>
                      <a:pt x="85959" y="77043"/>
                      <a:pt x="84054" y="72281"/>
                      <a:pt x="84054" y="67518"/>
                    </a:cubicBezTo>
                    <a:cubicBezTo>
                      <a:pt x="84054" y="58946"/>
                      <a:pt x="79292" y="52278"/>
                      <a:pt x="75482" y="44658"/>
                    </a:cubicBezTo>
                    <a:cubicBezTo>
                      <a:pt x="67862" y="29418"/>
                      <a:pt x="68814" y="16083"/>
                      <a:pt x="79292" y="2748"/>
                    </a:cubicBezTo>
                    <a:cubicBezTo>
                      <a:pt x="82149" y="-1062"/>
                      <a:pt x="88817" y="-1062"/>
                      <a:pt x="93579" y="3701"/>
                    </a:cubicBezTo>
                    <a:cubicBezTo>
                      <a:pt x="103104" y="13226"/>
                      <a:pt x="112629" y="23703"/>
                      <a:pt x="121202" y="34181"/>
                    </a:cubicBezTo>
                    <a:cubicBezTo>
                      <a:pt x="126917" y="41801"/>
                      <a:pt x="131679" y="50373"/>
                      <a:pt x="137394" y="57993"/>
                    </a:cubicBezTo>
                    <a:cubicBezTo>
                      <a:pt x="137394" y="57993"/>
                      <a:pt x="138347" y="58946"/>
                      <a:pt x="138347" y="58946"/>
                    </a:cubicBezTo>
                    <a:cubicBezTo>
                      <a:pt x="137394" y="74186"/>
                      <a:pt x="139299" y="89426"/>
                      <a:pt x="127869" y="102761"/>
                    </a:cubicBezTo>
                    <a:cubicBezTo>
                      <a:pt x="121202" y="111333"/>
                      <a:pt x="117392" y="122763"/>
                      <a:pt x="113582" y="132288"/>
                    </a:cubicBezTo>
                    <a:cubicBezTo>
                      <a:pt x="109772" y="139908"/>
                      <a:pt x="106914" y="148481"/>
                      <a:pt x="104057" y="156101"/>
                    </a:cubicBezTo>
                    <a:cubicBezTo>
                      <a:pt x="101199" y="162768"/>
                      <a:pt x="100247" y="170388"/>
                      <a:pt x="97389" y="177056"/>
                    </a:cubicBezTo>
                    <a:cubicBezTo>
                      <a:pt x="95484" y="182771"/>
                      <a:pt x="91674" y="188486"/>
                      <a:pt x="89769" y="194201"/>
                    </a:cubicBezTo>
                    <a:cubicBezTo>
                      <a:pt x="87864" y="198011"/>
                      <a:pt x="86912" y="201821"/>
                      <a:pt x="85959" y="204678"/>
                    </a:cubicBezTo>
                    <a:cubicBezTo>
                      <a:pt x="84054" y="210393"/>
                      <a:pt x="81197" y="215156"/>
                      <a:pt x="80244" y="220871"/>
                    </a:cubicBezTo>
                    <a:cubicBezTo>
                      <a:pt x="79292" y="227538"/>
                      <a:pt x="80244" y="234206"/>
                      <a:pt x="79292" y="240873"/>
                    </a:cubicBezTo>
                    <a:cubicBezTo>
                      <a:pt x="78339" y="249446"/>
                      <a:pt x="78339" y="258971"/>
                      <a:pt x="77387" y="267543"/>
                    </a:cubicBezTo>
                    <a:cubicBezTo>
                      <a:pt x="76434" y="277068"/>
                      <a:pt x="75482" y="285641"/>
                      <a:pt x="74529" y="295166"/>
                    </a:cubicBezTo>
                    <a:cubicBezTo>
                      <a:pt x="72624" y="315168"/>
                      <a:pt x="70719" y="334218"/>
                      <a:pt x="68814" y="354221"/>
                    </a:cubicBezTo>
                    <a:cubicBezTo>
                      <a:pt x="67862" y="367556"/>
                      <a:pt x="65957" y="380891"/>
                      <a:pt x="62147" y="394226"/>
                    </a:cubicBezTo>
                    <a:cubicBezTo>
                      <a:pt x="61194" y="397083"/>
                      <a:pt x="62147" y="400893"/>
                      <a:pt x="62147" y="404703"/>
                    </a:cubicBezTo>
                    <a:cubicBezTo>
                      <a:pt x="63099" y="404703"/>
                      <a:pt x="63099" y="404703"/>
                      <a:pt x="64052" y="404703"/>
                    </a:cubicBezTo>
                    <a:close/>
                  </a:path>
                </a:pathLst>
              </a:custGeom>
              <a:solidFill>
                <a:srgbClr val="3E3A39"/>
              </a:solidFill>
              <a:ln w="9525"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9303A6BD-3319-4A27-AEC3-CA554ECC201E}"/>
                  </a:ext>
                </a:extLst>
              </p:cNvPr>
              <p:cNvSpPr/>
              <p:nvPr/>
            </p:nvSpPr>
            <p:spPr>
              <a:xfrm>
                <a:off x="3617383" y="1427695"/>
                <a:ext cx="85141" cy="338557"/>
              </a:xfrm>
              <a:custGeom>
                <a:avLst/>
                <a:gdLst>
                  <a:gd name="connsiteX0" fmla="*/ 50482 w 85141"/>
                  <a:gd name="connsiteY0" fmla="*/ 320460 h 338557"/>
                  <a:gd name="connsiteX1" fmla="*/ 52388 w 85141"/>
                  <a:gd name="connsiteY1" fmla="*/ 329985 h 338557"/>
                  <a:gd name="connsiteX2" fmla="*/ 43815 w 85141"/>
                  <a:gd name="connsiteY2" fmla="*/ 334747 h 338557"/>
                  <a:gd name="connsiteX3" fmla="*/ 37147 w 85141"/>
                  <a:gd name="connsiteY3" fmla="*/ 338557 h 338557"/>
                  <a:gd name="connsiteX4" fmla="*/ 32385 w 85141"/>
                  <a:gd name="connsiteY4" fmla="*/ 337605 h 338557"/>
                  <a:gd name="connsiteX5" fmla="*/ 16193 w 85141"/>
                  <a:gd name="connsiteY5" fmla="*/ 325222 h 338557"/>
                  <a:gd name="connsiteX6" fmla="*/ 2858 w 85141"/>
                  <a:gd name="connsiteY6" fmla="*/ 301410 h 338557"/>
                  <a:gd name="connsiteX7" fmla="*/ 2858 w 85141"/>
                  <a:gd name="connsiteY7" fmla="*/ 288075 h 338557"/>
                  <a:gd name="connsiteX8" fmla="*/ 12383 w 85141"/>
                  <a:gd name="connsiteY8" fmla="*/ 269977 h 338557"/>
                  <a:gd name="connsiteX9" fmla="*/ 12383 w 85141"/>
                  <a:gd name="connsiteY9" fmla="*/ 253785 h 338557"/>
                  <a:gd name="connsiteX10" fmla="*/ 12383 w 85141"/>
                  <a:gd name="connsiteY10" fmla="*/ 249975 h 338557"/>
                  <a:gd name="connsiteX11" fmla="*/ 19050 w 85141"/>
                  <a:gd name="connsiteY11" fmla="*/ 224257 h 338557"/>
                  <a:gd name="connsiteX12" fmla="*/ 20955 w 85141"/>
                  <a:gd name="connsiteY12" fmla="*/ 158535 h 338557"/>
                  <a:gd name="connsiteX13" fmla="*/ 18097 w 85141"/>
                  <a:gd name="connsiteY13" fmla="*/ 135675 h 338557"/>
                  <a:gd name="connsiteX14" fmla="*/ 18097 w 85141"/>
                  <a:gd name="connsiteY14" fmla="*/ 115672 h 338557"/>
                  <a:gd name="connsiteX15" fmla="*/ 17145 w 85141"/>
                  <a:gd name="connsiteY15" fmla="*/ 95670 h 338557"/>
                  <a:gd name="connsiteX16" fmla="*/ 18097 w 85141"/>
                  <a:gd name="connsiteY16" fmla="*/ 28042 h 338557"/>
                  <a:gd name="connsiteX17" fmla="*/ 13335 w 85141"/>
                  <a:gd name="connsiteY17" fmla="*/ 14707 h 338557"/>
                  <a:gd name="connsiteX18" fmla="*/ 8572 w 85141"/>
                  <a:gd name="connsiteY18" fmla="*/ 8992 h 338557"/>
                  <a:gd name="connsiteX19" fmla="*/ 19050 w 85141"/>
                  <a:gd name="connsiteY19" fmla="*/ 5182 h 338557"/>
                  <a:gd name="connsiteX20" fmla="*/ 23813 w 85141"/>
                  <a:gd name="connsiteY20" fmla="*/ 3277 h 338557"/>
                  <a:gd name="connsiteX21" fmla="*/ 39053 w 85141"/>
                  <a:gd name="connsiteY21" fmla="*/ 6135 h 338557"/>
                  <a:gd name="connsiteX22" fmla="*/ 40957 w 85141"/>
                  <a:gd name="connsiteY22" fmla="*/ 8992 h 338557"/>
                  <a:gd name="connsiteX23" fmla="*/ 66675 w 85141"/>
                  <a:gd name="connsiteY23" fmla="*/ 35662 h 338557"/>
                  <a:gd name="connsiteX24" fmla="*/ 71438 w 85141"/>
                  <a:gd name="connsiteY24" fmla="*/ 38520 h 338557"/>
                  <a:gd name="connsiteX25" fmla="*/ 77153 w 85141"/>
                  <a:gd name="connsiteY25" fmla="*/ 48045 h 338557"/>
                  <a:gd name="connsiteX26" fmla="*/ 81915 w 85141"/>
                  <a:gd name="connsiteY26" fmla="*/ 66142 h 338557"/>
                  <a:gd name="connsiteX27" fmla="*/ 80963 w 85141"/>
                  <a:gd name="connsiteY27" fmla="*/ 76620 h 338557"/>
                  <a:gd name="connsiteX28" fmla="*/ 77153 w 85141"/>
                  <a:gd name="connsiteY28" fmla="*/ 89002 h 338557"/>
                  <a:gd name="connsiteX29" fmla="*/ 76200 w 85141"/>
                  <a:gd name="connsiteY29" fmla="*/ 124245 h 338557"/>
                  <a:gd name="connsiteX30" fmla="*/ 79057 w 85141"/>
                  <a:gd name="connsiteY30" fmla="*/ 139485 h 338557"/>
                  <a:gd name="connsiteX31" fmla="*/ 79057 w 85141"/>
                  <a:gd name="connsiteY31" fmla="*/ 144247 h 338557"/>
                  <a:gd name="connsiteX32" fmla="*/ 74295 w 85141"/>
                  <a:gd name="connsiteY32" fmla="*/ 183300 h 338557"/>
                  <a:gd name="connsiteX33" fmla="*/ 71438 w 85141"/>
                  <a:gd name="connsiteY33" fmla="*/ 199492 h 338557"/>
                  <a:gd name="connsiteX34" fmla="*/ 68580 w 85141"/>
                  <a:gd name="connsiteY34" fmla="*/ 234735 h 338557"/>
                  <a:gd name="connsiteX35" fmla="*/ 62865 w 85141"/>
                  <a:gd name="connsiteY35" fmla="*/ 257595 h 338557"/>
                  <a:gd name="connsiteX36" fmla="*/ 63818 w 85141"/>
                  <a:gd name="connsiteY36" fmla="*/ 279502 h 338557"/>
                  <a:gd name="connsiteX37" fmla="*/ 64770 w 85141"/>
                  <a:gd name="connsiteY37" fmla="*/ 282360 h 338557"/>
                  <a:gd name="connsiteX38" fmla="*/ 50482 w 85141"/>
                  <a:gd name="connsiteY38" fmla="*/ 320460 h 338557"/>
                  <a:gd name="connsiteX39" fmla="*/ 50482 w 85141"/>
                  <a:gd name="connsiteY39" fmla="*/ 320460 h 3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141" h="338557">
                    <a:moveTo>
                      <a:pt x="50482" y="320460"/>
                    </a:moveTo>
                    <a:cubicBezTo>
                      <a:pt x="51435" y="324270"/>
                      <a:pt x="53340" y="328080"/>
                      <a:pt x="52388" y="329985"/>
                    </a:cubicBezTo>
                    <a:cubicBezTo>
                      <a:pt x="50482" y="332842"/>
                      <a:pt x="46672" y="333795"/>
                      <a:pt x="43815" y="334747"/>
                    </a:cubicBezTo>
                    <a:cubicBezTo>
                      <a:pt x="41910" y="335700"/>
                      <a:pt x="39053" y="337605"/>
                      <a:pt x="37147" y="338557"/>
                    </a:cubicBezTo>
                    <a:cubicBezTo>
                      <a:pt x="36195" y="338557"/>
                      <a:pt x="34290" y="337605"/>
                      <a:pt x="32385" y="337605"/>
                    </a:cubicBezTo>
                    <a:cubicBezTo>
                      <a:pt x="22860" y="338557"/>
                      <a:pt x="20955" y="330937"/>
                      <a:pt x="16193" y="325222"/>
                    </a:cubicBezTo>
                    <a:cubicBezTo>
                      <a:pt x="11430" y="317602"/>
                      <a:pt x="11430" y="307125"/>
                      <a:pt x="2858" y="301410"/>
                    </a:cubicBezTo>
                    <a:cubicBezTo>
                      <a:pt x="-953" y="298552"/>
                      <a:pt x="-953" y="293790"/>
                      <a:pt x="2858" y="288075"/>
                    </a:cubicBezTo>
                    <a:cubicBezTo>
                      <a:pt x="6668" y="283312"/>
                      <a:pt x="9525" y="275692"/>
                      <a:pt x="12383" y="269977"/>
                    </a:cubicBezTo>
                    <a:cubicBezTo>
                      <a:pt x="15240" y="265215"/>
                      <a:pt x="17145" y="259500"/>
                      <a:pt x="12383" y="253785"/>
                    </a:cubicBezTo>
                    <a:cubicBezTo>
                      <a:pt x="11430" y="252832"/>
                      <a:pt x="12383" y="250927"/>
                      <a:pt x="12383" y="249975"/>
                    </a:cubicBezTo>
                    <a:cubicBezTo>
                      <a:pt x="14288" y="241402"/>
                      <a:pt x="18097" y="232830"/>
                      <a:pt x="19050" y="224257"/>
                    </a:cubicBezTo>
                    <a:cubicBezTo>
                      <a:pt x="20955" y="202350"/>
                      <a:pt x="20955" y="180442"/>
                      <a:pt x="20955" y="158535"/>
                    </a:cubicBezTo>
                    <a:cubicBezTo>
                      <a:pt x="20955" y="150915"/>
                      <a:pt x="18097" y="143295"/>
                      <a:pt x="18097" y="135675"/>
                    </a:cubicBezTo>
                    <a:cubicBezTo>
                      <a:pt x="18097" y="129007"/>
                      <a:pt x="18097" y="122340"/>
                      <a:pt x="18097" y="115672"/>
                    </a:cubicBezTo>
                    <a:cubicBezTo>
                      <a:pt x="18097" y="109005"/>
                      <a:pt x="17145" y="102337"/>
                      <a:pt x="17145" y="95670"/>
                    </a:cubicBezTo>
                    <a:cubicBezTo>
                      <a:pt x="17145" y="72810"/>
                      <a:pt x="17145" y="49950"/>
                      <a:pt x="18097" y="28042"/>
                    </a:cubicBezTo>
                    <a:cubicBezTo>
                      <a:pt x="18097" y="23280"/>
                      <a:pt x="19050" y="17565"/>
                      <a:pt x="13335" y="14707"/>
                    </a:cubicBezTo>
                    <a:cubicBezTo>
                      <a:pt x="11430" y="13755"/>
                      <a:pt x="10478" y="11850"/>
                      <a:pt x="8572" y="8992"/>
                    </a:cubicBezTo>
                    <a:cubicBezTo>
                      <a:pt x="12383" y="7087"/>
                      <a:pt x="16193" y="6135"/>
                      <a:pt x="19050" y="5182"/>
                    </a:cubicBezTo>
                    <a:cubicBezTo>
                      <a:pt x="20955" y="4230"/>
                      <a:pt x="22860" y="4230"/>
                      <a:pt x="23813" y="3277"/>
                    </a:cubicBezTo>
                    <a:cubicBezTo>
                      <a:pt x="31433" y="-1485"/>
                      <a:pt x="34290" y="-1485"/>
                      <a:pt x="39053" y="6135"/>
                    </a:cubicBezTo>
                    <a:cubicBezTo>
                      <a:pt x="40005" y="7087"/>
                      <a:pt x="40005" y="8040"/>
                      <a:pt x="40957" y="8992"/>
                    </a:cubicBezTo>
                    <a:cubicBezTo>
                      <a:pt x="49530" y="17565"/>
                      <a:pt x="58103" y="27090"/>
                      <a:pt x="66675" y="35662"/>
                    </a:cubicBezTo>
                    <a:cubicBezTo>
                      <a:pt x="67628" y="36615"/>
                      <a:pt x="69532" y="37567"/>
                      <a:pt x="71438" y="38520"/>
                    </a:cubicBezTo>
                    <a:cubicBezTo>
                      <a:pt x="76200" y="40425"/>
                      <a:pt x="77153" y="42330"/>
                      <a:pt x="77153" y="48045"/>
                    </a:cubicBezTo>
                    <a:cubicBezTo>
                      <a:pt x="77153" y="53760"/>
                      <a:pt x="80010" y="60427"/>
                      <a:pt x="81915" y="66142"/>
                    </a:cubicBezTo>
                    <a:cubicBezTo>
                      <a:pt x="83820" y="69952"/>
                      <a:pt x="88582" y="72810"/>
                      <a:pt x="80963" y="76620"/>
                    </a:cubicBezTo>
                    <a:cubicBezTo>
                      <a:pt x="78105" y="77572"/>
                      <a:pt x="78105" y="85192"/>
                      <a:pt x="77153" y="89002"/>
                    </a:cubicBezTo>
                    <a:cubicBezTo>
                      <a:pt x="76200" y="100432"/>
                      <a:pt x="75247" y="112815"/>
                      <a:pt x="76200" y="124245"/>
                    </a:cubicBezTo>
                    <a:cubicBezTo>
                      <a:pt x="76200" y="129007"/>
                      <a:pt x="78105" y="133770"/>
                      <a:pt x="79057" y="139485"/>
                    </a:cubicBezTo>
                    <a:cubicBezTo>
                      <a:pt x="79057" y="141390"/>
                      <a:pt x="80010" y="143295"/>
                      <a:pt x="79057" y="144247"/>
                    </a:cubicBezTo>
                    <a:cubicBezTo>
                      <a:pt x="70485" y="156630"/>
                      <a:pt x="78105" y="170917"/>
                      <a:pt x="74295" y="183300"/>
                    </a:cubicBezTo>
                    <a:cubicBezTo>
                      <a:pt x="73343" y="189015"/>
                      <a:pt x="71438" y="193777"/>
                      <a:pt x="71438" y="199492"/>
                    </a:cubicBezTo>
                    <a:cubicBezTo>
                      <a:pt x="70485" y="210922"/>
                      <a:pt x="66675" y="222352"/>
                      <a:pt x="68580" y="234735"/>
                    </a:cubicBezTo>
                    <a:cubicBezTo>
                      <a:pt x="69532" y="241402"/>
                      <a:pt x="64770" y="249975"/>
                      <a:pt x="62865" y="257595"/>
                    </a:cubicBezTo>
                    <a:cubicBezTo>
                      <a:pt x="60960" y="265215"/>
                      <a:pt x="60007" y="271882"/>
                      <a:pt x="63818" y="279502"/>
                    </a:cubicBezTo>
                    <a:cubicBezTo>
                      <a:pt x="63818" y="280455"/>
                      <a:pt x="64770" y="281407"/>
                      <a:pt x="64770" y="282360"/>
                    </a:cubicBezTo>
                    <a:cubicBezTo>
                      <a:pt x="60007" y="294742"/>
                      <a:pt x="55245" y="308077"/>
                      <a:pt x="50482" y="320460"/>
                    </a:cubicBezTo>
                    <a:cubicBezTo>
                      <a:pt x="49530" y="321412"/>
                      <a:pt x="49530" y="321412"/>
                      <a:pt x="50482" y="320460"/>
                    </a:cubicBezTo>
                    <a:close/>
                  </a:path>
                </a:pathLst>
              </a:custGeom>
              <a:solidFill>
                <a:srgbClr val="3E3A39"/>
              </a:solidFill>
              <a:ln w="9525"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8E7BBF00-655D-4123-9EE4-6CBC4C8394D6}"/>
                  </a:ext>
                </a:extLst>
              </p:cNvPr>
              <p:cNvSpPr/>
              <p:nvPr/>
            </p:nvSpPr>
            <p:spPr>
              <a:xfrm>
                <a:off x="3456151" y="1468305"/>
                <a:ext cx="77412" cy="278405"/>
              </a:xfrm>
              <a:custGeom>
                <a:avLst/>
                <a:gdLst>
                  <a:gd name="connsiteX0" fmla="*/ 75507 w 77412"/>
                  <a:gd name="connsiteY0" fmla="*/ 27437 h 278405"/>
                  <a:gd name="connsiteX1" fmla="*/ 77412 w 77412"/>
                  <a:gd name="connsiteY1" fmla="*/ 91254 h 278405"/>
                  <a:gd name="connsiteX2" fmla="*/ 76460 w 77412"/>
                  <a:gd name="connsiteY2" fmla="*/ 149357 h 278405"/>
                  <a:gd name="connsiteX3" fmla="*/ 76460 w 77412"/>
                  <a:gd name="connsiteY3" fmla="*/ 187457 h 278405"/>
                  <a:gd name="connsiteX4" fmla="*/ 73602 w 77412"/>
                  <a:gd name="connsiteY4" fmla="*/ 196982 h 278405"/>
                  <a:gd name="connsiteX5" fmla="*/ 72650 w 77412"/>
                  <a:gd name="connsiteY5" fmla="*/ 199839 h 278405"/>
                  <a:gd name="connsiteX6" fmla="*/ 67887 w 77412"/>
                  <a:gd name="connsiteY6" fmla="*/ 236987 h 278405"/>
                  <a:gd name="connsiteX7" fmla="*/ 65030 w 77412"/>
                  <a:gd name="connsiteY7" fmla="*/ 262704 h 278405"/>
                  <a:gd name="connsiteX8" fmla="*/ 58362 w 77412"/>
                  <a:gd name="connsiteY8" fmla="*/ 272229 h 278405"/>
                  <a:gd name="connsiteX9" fmla="*/ 54552 w 77412"/>
                  <a:gd name="connsiteY9" fmla="*/ 275087 h 278405"/>
                  <a:gd name="connsiteX10" fmla="*/ 43122 w 77412"/>
                  <a:gd name="connsiteY10" fmla="*/ 276992 h 278405"/>
                  <a:gd name="connsiteX11" fmla="*/ 25977 w 77412"/>
                  <a:gd name="connsiteY11" fmla="*/ 272229 h 278405"/>
                  <a:gd name="connsiteX12" fmla="*/ 17405 w 77412"/>
                  <a:gd name="connsiteY12" fmla="*/ 264609 h 278405"/>
                  <a:gd name="connsiteX13" fmla="*/ 260 w 77412"/>
                  <a:gd name="connsiteY13" fmla="*/ 235082 h 278405"/>
                  <a:gd name="connsiteX14" fmla="*/ 2165 w 77412"/>
                  <a:gd name="connsiteY14" fmla="*/ 230319 h 278405"/>
                  <a:gd name="connsiteX15" fmla="*/ 11690 w 77412"/>
                  <a:gd name="connsiteY15" fmla="*/ 227462 h 278405"/>
                  <a:gd name="connsiteX16" fmla="*/ 22167 w 77412"/>
                  <a:gd name="connsiteY16" fmla="*/ 218889 h 278405"/>
                  <a:gd name="connsiteX17" fmla="*/ 27882 w 77412"/>
                  <a:gd name="connsiteY17" fmla="*/ 212222 h 278405"/>
                  <a:gd name="connsiteX18" fmla="*/ 32645 w 77412"/>
                  <a:gd name="connsiteY18" fmla="*/ 187457 h 278405"/>
                  <a:gd name="connsiteX19" fmla="*/ 31692 w 77412"/>
                  <a:gd name="connsiteY19" fmla="*/ 145547 h 278405"/>
                  <a:gd name="connsiteX20" fmla="*/ 27882 w 77412"/>
                  <a:gd name="connsiteY20" fmla="*/ 84587 h 278405"/>
                  <a:gd name="connsiteX21" fmla="*/ 22167 w 77412"/>
                  <a:gd name="connsiteY21" fmla="*/ 50297 h 278405"/>
                  <a:gd name="connsiteX22" fmla="*/ 22167 w 77412"/>
                  <a:gd name="connsiteY22" fmla="*/ 49344 h 278405"/>
                  <a:gd name="connsiteX23" fmla="*/ 9785 w 77412"/>
                  <a:gd name="connsiteY23" fmla="*/ 31247 h 278405"/>
                  <a:gd name="connsiteX24" fmla="*/ 6927 w 77412"/>
                  <a:gd name="connsiteY24" fmla="*/ 22674 h 278405"/>
                  <a:gd name="connsiteX25" fmla="*/ 12642 w 77412"/>
                  <a:gd name="connsiteY25" fmla="*/ 16959 h 278405"/>
                  <a:gd name="connsiteX26" fmla="*/ 31692 w 77412"/>
                  <a:gd name="connsiteY26" fmla="*/ 3624 h 278405"/>
                  <a:gd name="connsiteX27" fmla="*/ 41217 w 77412"/>
                  <a:gd name="connsiteY27" fmla="*/ 767 h 278405"/>
                  <a:gd name="connsiteX28" fmla="*/ 65982 w 77412"/>
                  <a:gd name="connsiteY28" fmla="*/ 11244 h 278405"/>
                  <a:gd name="connsiteX29" fmla="*/ 75507 w 77412"/>
                  <a:gd name="connsiteY29" fmla="*/ 27437 h 2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412" h="278405">
                    <a:moveTo>
                      <a:pt x="75507" y="27437"/>
                    </a:moveTo>
                    <a:cubicBezTo>
                      <a:pt x="76460" y="49344"/>
                      <a:pt x="77412" y="70299"/>
                      <a:pt x="77412" y="91254"/>
                    </a:cubicBezTo>
                    <a:cubicBezTo>
                      <a:pt x="77412" y="110304"/>
                      <a:pt x="76460" y="130307"/>
                      <a:pt x="76460" y="149357"/>
                    </a:cubicBezTo>
                    <a:cubicBezTo>
                      <a:pt x="76460" y="161739"/>
                      <a:pt x="76460" y="174122"/>
                      <a:pt x="76460" y="187457"/>
                    </a:cubicBezTo>
                    <a:cubicBezTo>
                      <a:pt x="76460" y="190314"/>
                      <a:pt x="74555" y="194124"/>
                      <a:pt x="73602" y="196982"/>
                    </a:cubicBezTo>
                    <a:cubicBezTo>
                      <a:pt x="73602" y="197934"/>
                      <a:pt x="72650" y="198887"/>
                      <a:pt x="72650" y="199839"/>
                    </a:cubicBezTo>
                    <a:cubicBezTo>
                      <a:pt x="76460" y="213174"/>
                      <a:pt x="68840" y="224604"/>
                      <a:pt x="67887" y="236987"/>
                    </a:cubicBezTo>
                    <a:cubicBezTo>
                      <a:pt x="66935" y="245559"/>
                      <a:pt x="65982" y="254132"/>
                      <a:pt x="65030" y="262704"/>
                    </a:cubicBezTo>
                    <a:cubicBezTo>
                      <a:pt x="65030" y="267467"/>
                      <a:pt x="64077" y="271277"/>
                      <a:pt x="58362" y="272229"/>
                    </a:cubicBezTo>
                    <a:cubicBezTo>
                      <a:pt x="57410" y="272229"/>
                      <a:pt x="55505" y="274134"/>
                      <a:pt x="54552" y="275087"/>
                    </a:cubicBezTo>
                    <a:cubicBezTo>
                      <a:pt x="50742" y="277944"/>
                      <a:pt x="47885" y="279849"/>
                      <a:pt x="43122" y="276992"/>
                    </a:cubicBezTo>
                    <a:cubicBezTo>
                      <a:pt x="37407" y="274134"/>
                      <a:pt x="31692" y="274134"/>
                      <a:pt x="25977" y="272229"/>
                    </a:cubicBezTo>
                    <a:cubicBezTo>
                      <a:pt x="22167" y="271277"/>
                      <a:pt x="19310" y="267467"/>
                      <a:pt x="17405" y="264609"/>
                    </a:cubicBezTo>
                    <a:cubicBezTo>
                      <a:pt x="11690" y="255084"/>
                      <a:pt x="5975" y="244607"/>
                      <a:pt x="260" y="235082"/>
                    </a:cubicBezTo>
                    <a:cubicBezTo>
                      <a:pt x="-693" y="234129"/>
                      <a:pt x="1212" y="231272"/>
                      <a:pt x="2165" y="230319"/>
                    </a:cubicBezTo>
                    <a:cubicBezTo>
                      <a:pt x="5022" y="228414"/>
                      <a:pt x="7880" y="228414"/>
                      <a:pt x="11690" y="227462"/>
                    </a:cubicBezTo>
                    <a:cubicBezTo>
                      <a:pt x="16452" y="226509"/>
                      <a:pt x="20262" y="224604"/>
                      <a:pt x="22167" y="218889"/>
                    </a:cubicBezTo>
                    <a:cubicBezTo>
                      <a:pt x="23120" y="216032"/>
                      <a:pt x="26930" y="215079"/>
                      <a:pt x="27882" y="212222"/>
                    </a:cubicBezTo>
                    <a:cubicBezTo>
                      <a:pt x="29787" y="203649"/>
                      <a:pt x="33597" y="195077"/>
                      <a:pt x="32645" y="187457"/>
                    </a:cubicBezTo>
                    <a:cubicBezTo>
                      <a:pt x="30740" y="173169"/>
                      <a:pt x="32645" y="158882"/>
                      <a:pt x="31692" y="145547"/>
                    </a:cubicBezTo>
                    <a:cubicBezTo>
                      <a:pt x="30740" y="125544"/>
                      <a:pt x="29787" y="104589"/>
                      <a:pt x="27882" y="84587"/>
                    </a:cubicBezTo>
                    <a:cubicBezTo>
                      <a:pt x="26930" y="73157"/>
                      <a:pt x="24072" y="61727"/>
                      <a:pt x="22167" y="50297"/>
                    </a:cubicBezTo>
                    <a:cubicBezTo>
                      <a:pt x="22167" y="50297"/>
                      <a:pt x="22167" y="50297"/>
                      <a:pt x="22167" y="49344"/>
                    </a:cubicBezTo>
                    <a:cubicBezTo>
                      <a:pt x="24072" y="38867"/>
                      <a:pt x="18357" y="34104"/>
                      <a:pt x="9785" y="31247"/>
                    </a:cubicBezTo>
                    <a:cubicBezTo>
                      <a:pt x="7880" y="30294"/>
                      <a:pt x="5975" y="25532"/>
                      <a:pt x="6927" y="22674"/>
                    </a:cubicBezTo>
                    <a:cubicBezTo>
                      <a:pt x="6927" y="20769"/>
                      <a:pt x="10737" y="16959"/>
                      <a:pt x="12642" y="16959"/>
                    </a:cubicBezTo>
                    <a:cubicBezTo>
                      <a:pt x="22167" y="16959"/>
                      <a:pt x="25977" y="8387"/>
                      <a:pt x="31692" y="3624"/>
                    </a:cubicBezTo>
                    <a:cubicBezTo>
                      <a:pt x="35502" y="767"/>
                      <a:pt x="37407" y="-1138"/>
                      <a:pt x="41217" y="767"/>
                    </a:cubicBezTo>
                    <a:cubicBezTo>
                      <a:pt x="49790" y="4577"/>
                      <a:pt x="57410" y="7434"/>
                      <a:pt x="65982" y="11244"/>
                    </a:cubicBezTo>
                    <a:cubicBezTo>
                      <a:pt x="72650" y="12197"/>
                      <a:pt x="77412" y="18864"/>
                      <a:pt x="75507" y="27437"/>
                    </a:cubicBezTo>
                    <a:close/>
                  </a:path>
                </a:pathLst>
              </a:custGeom>
              <a:solidFill>
                <a:srgbClr val="3E3A39"/>
              </a:solidFill>
              <a:ln w="9525"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A1E88BBC-822C-4F31-B3CB-585A6290AA6A}"/>
                  </a:ext>
                </a:extLst>
              </p:cNvPr>
              <p:cNvSpPr/>
              <p:nvPr/>
            </p:nvSpPr>
            <p:spPr>
              <a:xfrm>
                <a:off x="5929101" y="1396851"/>
                <a:ext cx="119062" cy="178901"/>
              </a:xfrm>
              <a:custGeom>
                <a:avLst/>
                <a:gdLst>
                  <a:gd name="connsiteX0" fmla="*/ 57150 w 119062"/>
                  <a:gd name="connsiteY0" fmla="*/ 83651 h 178901"/>
                  <a:gd name="connsiteX1" fmla="*/ 53340 w 119062"/>
                  <a:gd name="connsiteY1" fmla="*/ 125561 h 178901"/>
                  <a:gd name="connsiteX2" fmla="*/ 55245 w 119062"/>
                  <a:gd name="connsiteY2" fmla="*/ 129371 h 178901"/>
                  <a:gd name="connsiteX3" fmla="*/ 57150 w 119062"/>
                  <a:gd name="connsiteY3" fmla="*/ 133181 h 178901"/>
                  <a:gd name="connsiteX4" fmla="*/ 57150 w 119062"/>
                  <a:gd name="connsiteY4" fmla="*/ 140801 h 178901"/>
                  <a:gd name="connsiteX5" fmla="*/ 56197 w 119062"/>
                  <a:gd name="connsiteY5" fmla="*/ 144611 h 178901"/>
                  <a:gd name="connsiteX6" fmla="*/ 52388 w 119062"/>
                  <a:gd name="connsiteY6" fmla="*/ 175091 h 178901"/>
                  <a:gd name="connsiteX7" fmla="*/ 53340 w 119062"/>
                  <a:gd name="connsiteY7" fmla="*/ 178901 h 178901"/>
                  <a:gd name="connsiteX8" fmla="*/ 43815 w 119062"/>
                  <a:gd name="connsiteY8" fmla="*/ 175091 h 178901"/>
                  <a:gd name="connsiteX9" fmla="*/ 28575 w 119062"/>
                  <a:gd name="connsiteY9" fmla="*/ 165566 h 178901"/>
                  <a:gd name="connsiteX10" fmla="*/ 25717 w 119062"/>
                  <a:gd name="connsiteY10" fmla="*/ 157946 h 178901"/>
                  <a:gd name="connsiteX11" fmla="*/ 17145 w 119062"/>
                  <a:gd name="connsiteY11" fmla="*/ 139849 h 178901"/>
                  <a:gd name="connsiteX12" fmla="*/ 4763 w 119062"/>
                  <a:gd name="connsiteY12" fmla="*/ 91271 h 178901"/>
                  <a:gd name="connsiteX13" fmla="*/ 2857 w 119062"/>
                  <a:gd name="connsiteY13" fmla="*/ 66506 h 178901"/>
                  <a:gd name="connsiteX14" fmla="*/ 3810 w 119062"/>
                  <a:gd name="connsiteY14" fmla="*/ 54124 h 178901"/>
                  <a:gd name="connsiteX15" fmla="*/ 0 w 119062"/>
                  <a:gd name="connsiteY15" fmla="*/ 39836 h 178901"/>
                  <a:gd name="connsiteX16" fmla="*/ 41910 w 119062"/>
                  <a:gd name="connsiteY16" fmla="*/ 54124 h 178901"/>
                  <a:gd name="connsiteX17" fmla="*/ 57150 w 119062"/>
                  <a:gd name="connsiteY17" fmla="*/ 68411 h 178901"/>
                  <a:gd name="connsiteX18" fmla="*/ 60960 w 119062"/>
                  <a:gd name="connsiteY18" fmla="*/ 43646 h 178901"/>
                  <a:gd name="connsiteX19" fmla="*/ 70485 w 119062"/>
                  <a:gd name="connsiteY19" fmla="*/ 15071 h 178901"/>
                  <a:gd name="connsiteX20" fmla="*/ 73342 w 119062"/>
                  <a:gd name="connsiteY20" fmla="*/ 784 h 178901"/>
                  <a:gd name="connsiteX21" fmla="*/ 105727 w 119062"/>
                  <a:gd name="connsiteY21" fmla="*/ 23644 h 178901"/>
                  <a:gd name="connsiteX22" fmla="*/ 110490 w 119062"/>
                  <a:gd name="connsiteY22" fmla="*/ 49361 h 178901"/>
                  <a:gd name="connsiteX23" fmla="*/ 117157 w 119062"/>
                  <a:gd name="connsiteY23" fmla="*/ 31264 h 178901"/>
                  <a:gd name="connsiteX24" fmla="*/ 119063 w 119062"/>
                  <a:gd name="connsiteY24" fmla="*/ 31264 h 178901"/>
                  <a:gd name="connsiteX25" fmla="*/ 119063 w 119062"/>
                  <a:gd name="connsiteY25" fmla="*/ 36979 h 178901"/>
                  <a:gd name="connsiteX26" fmla="*/ 112395 w 119062"/>
                  <a:gd name="connsiteY26" fmla="*/ 60791 h 178901"/>
                  <a:gd name="connsiteX27" fmla="*/ 105727 w 119062"/>
                  <a:gd name="connsiteY27" fmla="*/ 97939 h 178901"/>
                  <a:gd name="connsiteX28" fmla="*/ 107632 w 119062"/>
                  <a:gd name="connsiteY28" fmla="*/ 117941 h 178901"/>
                  <a:gd name="connsiteX29" fmla="*/ 107632 w 119062"/>
                  <a:gd name="connsiteY29" fmla="*/ 118894 h 178901"/>
                  <a:gd name="connsiteX30" fmla="*/ 92392 w 119062"/>
                  <a:gd name="connsiteY30" fmla="*/ 155089 h 178901"/>
                  <a:gd name="connsiteX31" fmla="*/ 89535 w 119062"/>
                  <a:gd name="connsiteY31" fmla="*/ 161756 h 178901"/>
                  <a:gd name="connsiteX32" fmla="*/ 74295 w 119062"/>
                  <a:gd name="connsiteY32" fmla="*/ 169376 h 178901"/>
                  <a:gd name="connsiteX33" fmla="*/ 60960 w 119062"/>
                  <a:gd name="connsiteY33" fmla="*/ 148421 h 178901"/>
                  <a:gd name="connsiteX34" fmla="*/ 60007 w 119062"/>
                  <a:gd name="connsiteY34" fmla="*/ 136039 h 178901"/>
                  <a:gd name="connsiteX35" fmla="*/ 57150 w 119062"/>
                  <a:gd name="connsiteY35" fmla="*/ 83651 h 17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062" h="178901">
                    <a:moveTo>
                      <a:pt x="57150" y="83651"/>
                    </a:moveTo>
                    <a:cubicBezTo>
                      <a:pt x="50482" y="97939"/>
                      <a:pt x="52388" y="112226"/>
                      <a:pt x="53340" y="125561"/>
                    </a:cubicBezTo>
                    <a:cubicBezTo>
                      <a:pt x="53340" y="126514"/>
                      <a:pt x="55245" y="128419"/>
                      <a:pt x="55245" y="129371"/>
                    </a:cubicBezTo>
                    <a:cubicBezTo>
                      <a:pt x="56197" y="130324"/>
                      <a:pt x="57150" y="132229"/>
                      <a:pt x="57150" y="133181"/>
                    </a:cubicBezTo>
                    <a:cubicBezTo>
                      <a:pt x="57150" y="136039"/>
                      <a:pt x="57150" y="137944"/>
                      <a:pt x="57150" y="140801"/>
                    </a:cubicBezTo>
                    <a:cubicBezTo>
                      <a:pt x="57150" y="141754"/>
                      <a:pt x="57150" y="143659"/>
                      <a:pt x="56197" y="144611"/>
                    </a:cubicBezTo>
                    <a:cubicBezTo>
                      <a:pt x="47625" y="154136"/>
                      <a:pt x="45720" y="163661"/>
                      <a:pt x="52388" y="175091"/>
                    </a:cubicBezTo>
                    <a:cubicBezTo>
                      <a:pt x="52388" y="176044"/>
                      <a:pt x="52388" y="176044"/>
                      <a:pt x="53340" y="178901"/>
                    </a:cubicBezTo>
                    <a:cubicBezTo>
                      <a:pt x="49530" y="176996"/>
                      <a:pt x="46672" y="176044"/>
                      <a:pt x="43815" y="175091"/>
                    </a:cubicBezTo>
                    <a:cubicBezTo>
                      <a:pt x="36195" y="177949"/>
                      <a:pt x="30480" y="175091"/>
                      <a:pt x="28575" y="165566"/>
                    </a:cubicBezTo>
                    <a:cubicBezTo>
                      <a:pt x="27622" y="162709"/>
                      <a:pt x="26670" y="160804"/>
                      <a:pt x="25717" y="157946"/>
                    </a:cubicBezTo>
                    <a:cubicBezTo>
                      <a:pt x="22860" y="152231"/>
                      <a:pt x="20002" y="145564"/>
                      <a:pt x="17145" y="139849"/>
                    </a:cubicBezTo>
                    <a:cubicBezTo>
                      <a:pt x="8572" y="124609"/>
                      <a:pt x="4763" y="108416"/>
                      <a:pt x="4763" y="91271"/>
                    </a:cubicBezTo>
                    <a:cubicBezTo>
                      <a:pt x="4763" y="82699"/>
                      <a:pt x="3810" y="74126"/>
                      <a:pt x="2857" y="66506"/>
                    </a:cubicBezTo>
                    <a:cubicBezTo>
                      <a:pt x="2857" y="62696"/>
                      <a:pt x="2857" y="57934"/>
                      <a:pt x="3810" y="54124"/>
                    </a:cubicBezTo>
                    <a:cubicBezTo>
                      <a:pt x="5715" y="48409"/>
                      <a:pt x="6667" y="42694"/>
                      <a:pt x="0" y="39836"/>
                    </a:cubicBezTo>
                    <a:cubicBezTo>
                      <a:pt x="12382" y="36979"/>
                      <a:pt x="34290" y="40789"/>
                      <a:pt x="41910" y="54124"/>
                    </a:cubicBezTo>
                    <a:cubicBezTo>
                      <a:pt x="44767" y="59839"/>
                      <a:pt x="55245" y="59839"/>
                      <a:pt x="57150" y="68411"/>
                    </a:cubicBezTo>
                    <a:cubicBezTo>
                      <a:pt x="58102" y="59839"/>
                      <a:pt x="60007" y="52219"/>
                      <a:pt x="60960" y="43646"/>
                    </a:cubicBezTo>
                    <a:cubicBezTo>
                      <a:pt x="62865" y="34121"/>
                      <a:pt x="64770" y="23644"/>
                      <a:pt x="70485" y="15071"/>
                    </a:cubicBezTo>
                    <a:cubicBezTo>
                      <a:pt x="72390" y="11261"/>
                      <a:pt x="72390" y="6499"/>
                      <a:pt x="73342" y="784"/>
                    </a:cubicBezTo>
                    <a:cubicBezTo>
                      <a:pt x="86677" y="-3026"/>
                      <a:pt x="107632" y="7451"/>
                      <a:pt x="105727" y="23644"/>
                    </a:cubicBezTo>
                    <a:cubicBezTo>
                      <a:pt x="104775" y="31264"/>
                      <a:pt x="108585" y="38884"/>
                      <a:pt x="110490" y="49361"/>
                    </a:cubicBezTo>
                    <a:cubicBezTo>
                      <a:pt x="113347" y="42694"/>
                      <a:pt x="115252" y="36979"/>
                      <a:pt x="117157" y="31264"/>
                    </a:cubicBezTo>
                    <a:cubicBezTo>
                      <a:pt x="118110" y="31264"/>
                      <a:pt x="118110" y="31264"/>
                      <a:pt x="119063" y="31264"/>
                    </a:cubicBezTo>
                    <a:cubicBezTo>
                      <a:pt x="119063" y="33169"/>
                      <a:pt x="119063" y="35074"/>
                      <a:pt x="119063" y="36979"/>
                    </a:cubicBezTo>
                    <a:cubicBezTo>
                      <a:pt x="117157" y="44599"/>
                      <a:pt x="114300" y="52219"/>
                      <a:pt x="112395" y="60791"/>
                    </a:cubicBezTo>
                    <a:cubicBezTo>
                      <a:pt x="109538" y="73174"/>
                      <a:pt x="107632" y="85556"/>
                      <a:pt x="105727" y="97939"/>
                    </a:cubicBezTo>
                    <a:cubicBezTo>
                      <a:pt x="104775" y="104606"/>
                      <a:pt x="101917" y="111274"/>
                      <a:pt x="107632" y="117941"/>
                    </a:cubicBezTo>
                    <a:cubicBezTo>
                      <a:pt x="107632" y="117941"/>
                      <a:pt x="107632" y="118894"/>
                      <a:pt x="107632" y="118894"/>
                    </a:cubicBezTo>
                    <a:cubicBezTo>
                      <a:pt x="100965" y="130324"/>
                      <a:pt x="103822" y="145564"/>
                      <a:pt x="92392" y="155089"/>
                    </a:cubicBezTo>
                    <a:cubicBezTo>
                      <a:pt x="90488" y="156041"/>
                      <a:pt x="90488" y="158899"/>
                      <a:pt x="89535" y="161756"/>
                    </a:cubicBezTo>
                    <a:cubicBezTo>
                      <a:pt x="86677" y="167471"/>
                      <a:pt x="79057" y="171281"/>
                      <a:pt x="74295" y="169376"/>
                    </a:cubicBezTo>
                    <a:cubicBezTo>
                      <a:pt x="61913" y="165566"/>
                      <a:pt x="60960" y="164614"/>
                      <a:pt x="60960" y="148421"/>
                    </a:cubicBezTo>
                    <a:cubicBezTo>
                      <a:pt x="60960" y="144611"/>
                      <a:pt x="60960" y="139849"/>
                      <a:pt x="60007" y="136039"/>
                    </a:cubicBezTo>
                    <a:cubicBezTo>
                      <a:pt x="56197" y="119846"/>
                      <a:pt x="54292" y="102701"/>
                      <a:pt x="57150" y="83651"/>
                    </a:cubicBezTo>
                    <a:close/>
                  </a:path>
                </a:pathLst>
              </a:custGeom>
              <a:solidFill>
                <a:srgbClr val="3E3A39"/>
              </a:solidFill>
              <a:ln w="9525"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109A5C17-2A4B-4886-9EFA-1E3BFCF41C80}"/>
                  </a:ext>
                </a:extLst>
              </p:cNvPr>
              <p:cNvSpPr/>
              <p:nvPr/>
            </p:nvSpPr>
            <p:spPr>
              <a:xfrm>
                <a:off x="5546196" y="1759585"/>
                <a:ext cx="224254" cy="105198"/>
              </a:xfrm>
              <a:custGeom>
                <a:avLst/>
                <a:gdLst>
                  <a:gd name="connsiteX0" fmla="*/ 180975 w 224254"/>
                  <a:gd name="connsiteY0" fmla="*/ 6667 h 105198"/>
                  <a:gd name="connsiteX1" fmla="*/ 204788 w 224254"/>
                  <a:gd name="connsiteY1" fmla="*/ 38100 h 105198"/>
                  <a:gd name="connsiteX2" fmla="*/ 218122 w 224254"/>
                  <a:gd name="connsiteY2" fmla="*/ 63817 h 105198"/>
                  <a:gd name="connsiteX3" fmla="*/ 220028 w 224254"/>
                  <a:gd name="connsiteY3" fmla="*/ 67627 h 105198"/>
                  <a:gd name="connsiteX4" fmla="*/ 219075 w 224254"/>
                  <a:gd name="connsiteY4" fmla="*/ 83820 h 105198"/>
                  <a:gd name="connsiteX5" fmla="*/ 221932 w 224254"/>
                  <a:gd name="connsiteY5" fmla="*/ 90488 h 105198"/>
                  <a:gd name="connsiteX6" fmla="*/ 223838 w 224254"/>
                  <a:gd name="connsiteY6" fmla="*/ 94298 h 105198"/>
                  <a:gd name="connsiteX7" fmla="*/ 210503 w 224254"/>
                  <a:gd name="connsiteY7" fmla="*/ 103823 h 105198"/>
                  <a:gd name="connsiteX8" fmla="*/ 202882 w 224254"/>
                  <a:gd name="connsiteY8" fmla="*/ 103823 h 105198"/>
                  <a:gd name="connsiteX9" fmla="*/ 187643 w 224254"/>
                  <a:gd name="connsiteY9" fmla="*/ 104775 h 105198"/>
                  <a:gd name="connsiteX10" fmla="*/ 180975 w 224254"/>
                  <a:gd name="connsiteY10" fmla="*/ 104775 h 105198"/>
                  <a:gd name="connsiteX11" fmla="*/ 147638 w 224254"/>
                  <a:gd name="connsiteY11" fmla="*/ 97155 h 105198"/>
                  <a:gd name="connsiteX12" fmla="*/ 137160 w 224254"/>
                  <a:gd name="connsiteY12" fmla="*/ 95250 h 105198"/>
                  <a:gd name="connsiteX13" fmla="*/ 124778 w 224254"/>
                  <a:gd name="connsiteY13" fmla="*/ 95250 h 105198"/>
                  <a:gd name="connsiteX14" fmla="*/ 112395 w 224254"/>
                  <a:gd name="connsiteY14" fmla="*/ 93345 h 105198"/>
                  <a:gd name="connsiteX15" fmla="*/ 100965 w 224254"/>
                  <a:gd name="connsiteY15" fmla="*/ 91440 h 105198"/>
                  <a:gd name="connsiteX16" fmla="*/ 93345 w 224254"/>
                  <a:gd name="connsiteY16" fmla="*/ 90488 h 105198"/>
                  <a:gd name="connsiteX17" fmla="*/ 91440 w 224254"/>
                  <a:gd name="connsiteY17" fmla="*/ 85725 h 105198"/>
                  <a:gd name="connsiteX18" fmla="*/ 95250 w 224254"/>
                  <a:gd name="connsiteY18" fmla="*/ 82867 h 105198"/>
                  <a:gd name="connsiteX19" fmla="*/ 100965 w 224254"/>
                  <a:gd name="connsiteY19" fmla="*/ 77152 h 105198"/>
                  <a:gd name="connsiteX20" fmla="*/ 104775 w 224254"/>
                  <a:gd name="connsiteY20" fmla="*/ 73342 h 105198"/>
                  <a:gd name="connsiteX21" fmla="*/ 127635 w 224254"/>
                  <a:gd name="connsiteY21" fmla="*/ 54292 h 105198"/>
                  <a:gd name="connsiteX22" fmla="*/ 115253 w 224254"/>
                  <a:gd name="connsiteY22" fmla="*/ 45720 h 105198"/>
                  <a:gd name="connsiteX23" fmla="*/ 46672 w 224254"/>
                  <a:gd name="connsiteY23" fmla="*/ 30480 h 105198"/>
                  <a:gd name="connsiteX24" fmla="*/ 39053 w 224254"/>
                  <a:gd name="connsiteY24" fmla="*/ 28575 h 105198"/>
                  <a:gd name="connsiteX25" fmla="*/ 4763 w 224254"/>
                  <a:gd name="connsiteY25" fmla="*/ 15240 h 105198"/>
                  <a:gd name="connsiteX26" fmla="*/ 0 w 224254"/>
                  <a:gd name="connsiteY26" fmla="*/ 12382 h 105198"/>
                  <a:gd name="connsiteX27" fmla="*/ 26670 w 224254"/>
                  <a:gd name="connsiteY27" fmla="*/ 3810 h 105198"/>
                  <a:gd name="connsiteX28" fmla="*/ 37147 w 224254"/>
                  <a:gd name="connsiteY28" fmla="*/ 2857 h 105198"/>
                  <a:gd name="connsiteX29" fmla="*/ 51435 w 224254"/>
                  <a:gd name="connsiteY29" fmla="*/ 0 h 105198"/>
                  <a:gd name="connsiteX30" fmla="*/ 128588 w 224254"/>
                  <a:gd name="connsiteY30" fmla="*/ 952 h 105198"/>
                  <a:gd name="connsiteX31" fmla="*/ 176213 w 224254"/>
                  <a:gd name="connsiteY31" fmla="*/ 5715 h 105198"/>
                  <a:gd name="connsiteX32" fmla="*/ 180975 w 224254"/>
                  <a:gd name="connsiteY32" fmla="*/ 6667 h 10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254" h="105198">
                    <a:moveTo>
                      <a:pt x="180975" y="6667"/>
                    </a:moveTo>
                    <a:cubicBezTo>
                      <a:pt x="188595" y="17145"/>
                      <a:pt x="197168" y="27623"/>
                      <a:pt x="204788" y="38100"/>
                    </a:cubicBezTo>
                    <a:cubicBezTo>
                      <a:pt x="210503" y="45720"/>
                      <a:pt x="217170" y="53340"/>
                      <a:pt x="218122" y="63817"/>
                    </a:cubicBezTo>
                    <a:cubicBezTo>
                      <a:pt x="218122" y="65723"/>
                      <a:pt x="219075" y="66675"/>
                      <a:pt x="220028" y="67627"/>
                    </a:cubicBezTo>
                    <a:cubicBezTo>
                      <a:pt x="223838" y="73342"/>
                      <a:pt x="227647" y="78105"/>
                      <a:pt x="219075" y="83820"/>
                    </a:cubicBezTo>
                    <a:cubicBezTo>
                      <a:pt x="215265" y="86677"/>
                      <a:pt x="216218" y="89535"/>
                      <a:pt x="221932" y="90488"/>
                    </a:cubicBezTo>
                    <a:cubicBezTo>
                      <a:pt x="222885" y="90488"/>
                      <a:pt x="223838" y="94298"/>
                      <a:pt x="223838" y="94298"/>
                    </a:cubicBezTo>
                    <a:cubicBezTo>
                      <a:pt x="220028" y="98107"/>
                      <a:pt x="215265" y="100965"/>
                      <a:pt x="210503" y="103823"/>
                    </a:cubicBezTo>
                    <a:cubicBezTo>
                      <a:pt x="208597" y="104775"/>
                      <a:pt x="204788" y="103823"/>
                      <a:pt x="202882" y="103823"/>
                    </a:cubicBezTo>
                    <a:cubicBezTo>
                      <a:pt x="198120" y="103823"/>
                      <a:pt x="193357" y="104775"/>
                      <a:pt x="187643" y="104775"/>
                    </a:cubicBezTo>
                    <a:cubicBezTo>
                      <a:pt x="185738" y="104775"/>
                      <a:pt x="182880" y="105727"/>
                      <a:pt x="180975" y="104775"/>
                    </a:cubicBezTo>
                    <a:cubicBezTo>
                      <a:pt x="169545" y="101917"/>
                      <a:pt x="158115" y="99060"/>
                      <a:pt x="147638" y="97155"/>
                    </a:cubicBezTo>
                    <a:cubicBezTo>
                      <a:pt x="143828" y="96202"/>
                      <a:pt x="140970" y="95250"/>
                      <a:pt x="137160" y="95250"/>
                    </a:cubicBezTo>
                    <a:cubicBezTo>
                      <a:pt x="133350" y="95250"/>
                      <a:pt x="127635" y="94298"/>
                      <a:pt x="124778" y="95250"/>
                    </a:cubicBezTo>
                    <a:cubicBezTo>
                      <a:pt x="119063" y="98107"/>
                      <a:pt x="115253" y="98107"/>
                      <a:pt x="112395" y="93345"/>
                    </a:cubicBezTo>
                    <a:cubicBezTo>
                      <a:pt x="108585" y="88582"/>
                      <a:pt x="104775" y="90488"/>
                      <a:pt x="100965" y="91440"/>
                    </a:cubicBezTo>
                    <a:cubicBezTo>
                      <a:pt x="98107" y="92392"/>
                      <a:pt x="95250" y="91440"/>
                      <a:pt x="93345" y="90488"/>
                    </a:cubicBezTo>
                    <a:cubicBezTo>
                      <a:pt x="92393" y="90488"/>
                      <a:pt x="91440" y="86677"/>
                      <a:pt x="91440" y="85725"/>
                    </a:cubicBezTo>
                    <a:cubicBezTo>
                      <a:pt x="91440" y="83820"/>
                      <a:pt x="94297" y="82867"/>
                      <a:pt x="95250" y="82867"/>
                    </a:cubicBezTo>
                    <a:cubicBezTo>
                      <a:pt x="98107" y="81915"/>
                      <a:pt x="101918" y="82867"/>
                      <a:pt x="100965" y="77152"/>
                    </a:cubicBezTo>
                    <a:cubicBezTo>
                      <a:pt x="100965" y="76200"/>
                      <a:pt x="102870" y="75248"/>
                      <a:pt x="104775" y="73342"/>
                    </a:cubicBezTo>
                    <a:cubicBezTo>
                      <a:pt x="112395" y="67627"/>
                      <a:pt x="119063" y="60960"/>
                      <a:pt x="127635" y="54292"/>
                    </a:cubicBezTo>
                    <a:cubicBezTo>
                      <a:pt x="121920" y="50482"/>
                      <a:pt x="119063" y="47625"/>
                      <a:pt x="115253" y="45720"/>
                    </a:cubicBezTo>
                    <a:cubicBezTo>
                      <a:pt x="93345" y="35242"/>
                      <a:pt x="70485" y="32385"/>
                      <a:pt x="46672" y="30480"/>
                    </a:cubicBezTo>
                    <a:cubicBezTo>
                      <a:pt x="43815" y="30480"/>
                      <a:pt x="40957" y="29527"/>
                      <a:pt x="39053" y="28575"/>
                    </a:cubicBezTo>
                    <a:cubicBezTo>
                      <a:pt x="27622" y="23813"/>
                      <a:pt x="16193" y="20002"/>
                      <a:pt x="4763" y="15240"/>
                    </a:cubicBezTo>
                    <a:cubicBezTo>
                      <a:pt x="2857" y="14288"/>
                      <a:pt x="1905" y="13335"/>
                      <a:pt x="0" y="12382"/>
                    </a:cubicBezTo>
                    <a:cubicBezTo>
                      <a:pt x="8572" y="5715"/>
                      <a:pt x="16193" y="1905"/>
                      <a:pt x="26670" y="3810"/>
                    </a:cubicBezTo>
                    <a:cubicBezTo>
                      <a:pt x="30480" y="4763"/>
                      <a:pt x="33338" y="3810"/>
                      <a:pt x="37147" y="2857"/>
                    </a:cubicBezTo>
                    <a:cubicBezTo>
                      <a:pt x="41910" y="1905"/>
                      <a:pt x="46672" y="0"/>
                      <a:pt x="51435" y="0"/>
                    </a:cubicBezTo>
                    <a:cubicBezTo>
                      <a:pt x="77153" y="0"/>
                      <a:pt x="102870" y="0"/>
                      <a:pt x="128588" y="952"/>
                    </a:cubicBezTo>
                    <a:cubicBezTo>
                      <a:pt x="144780" y="1905"/>
                      <a:pt x="160020" y="4763"/>
                      <a:pt x="176213" y="5715"/>
                    </a:cubicBezTo>
                    <a:cubicBezTo>
                      <a:pt x="176213" y="8573"/>
                      <a:pt x="178118" y="7620"/>
                      <a:pt x="180975" y="6667"/>
                    </a:cubicBezTo>
                    <a:close/>
                  </a:path>
                </a:pathLst>
              </a:custGeom>
              <a:solidFill>
                <a:srgbClr val="3E3A39"/>
              </a:solidFill>
              <a:ln w="9525"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85274B58-7173-43A2-8BAC-6570E24E01FD}"/>
                  </a:ext>
                </a:extLst>
              </p:cNvPr>
              <p:cNvSpPr/>
              <p:nvPr/>
            </p:nvSpPr>
            <p:spPr>
              <a:xfrm>
                <a:off x="3376509" y="1571519"/>
                <a:ext cx="74795" cy="127538"/>
              </a:xfrm>
              <a:custGeom>
                <a:avLst/>
                <a:gdLst>
                  <a:gd name="connsiteX0" fmla="*/ 2749 w 74795"/>
                  <a:gd name="connsiteY0" fmla="*/ 118533 h 127538"/>
                  <a:gd name="connsiteX1" fmla="*/ 2749 w 74795"/>
                  <a:gd name="connsiteY1" fmla="*/ 112818 h 127538"/>
                  <a:gd name="connsiteX2" fmla="*/ 844 w 74795"/>
                  <a:gd name="connsiteY2" fmla="*/ 95673 h 127538"/>
                  <a:gd name="connsiteX3" fmla="*/ 7512 w 74795"/>
                  <a:gd name="connsiteY3" fmla="*/ 88053 h 127538"/>
                  <a:gd name="connsiteX4" fmla="*/ 11322 w 74795"/>
                  <a:gd name="connsiteY4" fmla="*/ 88053 h 127538"/>
                  <a:gd name="connsiteX5" fmla="*/ 9417 w 74795"/>
                  <a:gd name="connsiteY5" fmla="*/ 75671 h 127538"/>
                  <a:gd name="connsiteX6" fmla="*/ 5607 w 74795"/>
                  <a:gd name="connsiteY6" fmla="*/ 50906 h 127538"/>
                  <a:gd name="connsiteX7" fmla="*/ 3702 w 74795"/>
                  <a:gd name="connsiteY7" fmla="*/ 26141 h 127538"/>
                  <a:gd name="connsiteX8" fmla="*/ 4654 w 74795"/>
                  <a:gd name="connsiteY8" fmla="*/ 19473 h 127538"/>
                  <a:gd name="connsiteX9" fmla="*/ 7512 w 74795"/>
                  <a:gd name="connsiteY9" fmla="*/ 4233 h 127538"/>
                  <a:gd name="connsiteX10" fmla="*/ 8465 w 74795"/>
                  <a:gd name="connsiteY10" fmla="*/ 423 h 127538"/>
                  <a:gd name="connsiteX11" fmla="*/ 12274 w 74795"/>
                  <a:gd name="connsiteY11" fmla="*/ 423 h 127538"/>
                  <a:gd name="connsiteX12" fmla="*/ 39897 w 74795"/>
                  <a:gd name="connsiteY12" fmla="*/ 15663 h 127538"/>
                  <a:gd name="connsiteX13" fmla="*/ 60852 w 74795"/>
                  <a:gd name="connsiteY13" fmla="*/ 15663 h 127538"/>
                  <a:gd name="connsiteX14" fmla="*/ 71329 w 74795"/>
                  <a:gd name="connsiteY14" fmla="*/ 14711 h 127538"/>
                  <a:gd name="connsiteX15" fmla="*/ 73234 w 74795"/>
                  <a:gd name="connsiteY15" fmla="*/ 26141 h 127538"/>
                  <a:gd name="connsiteX16" fmla="*/ 70377 w 74795"/>
                  <a:gd name="connsiteY16" fmla="*/ 41381 h 127538"/>
                  <a:gd name="connsiteX17" fmla="*/ 65615 w 74795"/>
                  <a:gd name="connsiteY17" fmla="*/ 52811 h 127538"/>
                  <a:gd name="connsiteX18" fmla="*/ 63709 w 74795"/>
                  <a:gd name="connsiteY18" fmla="*/ 58526 h 127538"/>
                  <a:gd name="connsiteX19" fmla="*/ 61804 w 74795"/>
                  <a:gd name="connsiteY19" fmla="*/ 85196 h 127538"/>
                  <a:gd name="connsiteX20" fmla="*/ 63709 w 74795"/>
                  <a:gd name="connsiteY20" fmla="*/ 92816 h 127538"/>
                  <a:gd name="connsiteX21" fmla="*/ 62757 w 74795"/>
                  <a:gd name="connsiteY21" fmla="*/ 104246 h 127538"/>
                  <a:gd name="connsiteX22" fmla="*/ 60852 w 74795"/>
                  <a:gd name="connsiteY22" fmla="*/ 106151 h 127538"/>
                  <a:gd name="connsiteX23" fmla="*/ 48469 w 74795"/>
                  <a:gd name="connsiteY23" fmla="*/ 125201 h 127538"/>
                  <a:gd name="connsiteX24" fmla="*/ 41802 w 74795"/>
                  <a:gd name="connsiteY24" fmla="*/ 127106 h 127538"/>
                  <a:gd name="connsiteX25" fmla="*/ 21799 w 74795"/>
                  <a:gd name="connsiteY25" fmla="*/ 120438 h 127538"/>
                  <a:gd name="connsiteX26" fmla="*/ 16084 w 74795"/>
                  <a:gd name="connsiteY26" fmla="*/ 115676 h 127538"/>
                  <a:gd name="connsiteX27" fmla="*/ 6559 w 74795"/>
                  <a:gd name="connsiteY27" fmla="*/ 119486 h 127538"/>
                  <a:gd name="connsiteX28" fmla="*/ 2749 w 74795"/>
                  <a:gd name="connsiteY28" fmla="*/ 118533 h 1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795" h="127538">
                    <a:moveTo>
                      <a:pt x="2749" y="118533"/>
                    </a:moveTo>
                    <a:cubicBezTo>
                      <a:pt x="2749" y="116628"/>
                      <a:pt x="2749" y="114723"/>
                      <a:pt x="2749" y="112818"/>
                    </a:cubicBezTo>
                    <a:cubicBezTo>
                      <a:pt x="1797" y="107103"/>
                      <a:pt x="1797" y="101388"/>
                      <a:pt x="844" y="95673"/>
                    </a:cubicBezTo>
                    <a:cubicBezTo>
                      <a:pt x="-1060" y="88053"/>
                      <a:pt x="-108" y="87101"/>
                      <a:pt x="7512" y="88053"/>
                    </a:cubicBezTo>
                    <a:cubicBezTo>
                      <a:pt x="8465" y="88053"/>
                      <a:pt x="9417" y="88053"/>
                      <a:pt x="11322" y="88053"/>
                    </a:cubicBezTo>
                    <a:cubicBezTo>
                      <a:pt x="10369" y="83291"/>
                      <a:pt x="9417" y="79481"/>
                      <a:pt x="9417" y="75671"/>
                    </a:cubicBezTo>
                    <a:cubicBezTo>
                      <a:pt x="8465" y="67098"/>
                      <a:pt x="6559" y="59478"/>
                      <a:pt x="5607" y="50906"/>
                    </a:cubicBezTo>
                    <a:cubicBezTo>
                      <a:pt x="4654" y="42333"/>
                      <a:pt x="4654" y="34713"/>
                      <a:pt x="3702" y="26141"/>
                    </a:cubicBezTo>
                    <a:cubicBezTo>
                      <a:pt x="3702" y="24236"/>
                      <a:pt x="4654" y="22331"/>
                      <a:pt x="4654" y="19473"/>
                    </a:cubicBezTo>
                    <a:cubicBezTo>
                      <a:pt x="5607" y="14711"/>
                      <a:pt x="6559" y="8996"/>
                      <a:pt x="7512" y="4233"/>
                    </a:cubicBezTo>
                    <a:cubicBezTo>
                      <a:pt x="7512" y="3281"/>
                      <a:pt x="7512" y="1376"/>
                      <a:pt x="8465" y="423"/>
                    </a:cubicBezTo>
                    <a:cubicBezTo>
                      <a:pt x="9417" y="-529"/>
                      <a:pt x="11322" y="423"/>
                      <a:pt x="12274" y="423"/>
                    </a:cubicBezTo>
                    <a:cubicBezTo>
                      <a:pt x="21799" y="5186"/>
                      <a:pt x="32277" y="8043"/>
                      <a:pt x="39897" y="15663"/>
                    </a:cubicBezTo>
                    <a:cubicBezTo>
                      <a:pt x="48469" y="24236"/>
                      <a:pt x="53232" y="21378"/>
                      <a:pt x="60852" y="15663"/>
                    </a:cubicBezTo>
                    <a:cubicBezTo>
                      <a:pt x="63709" y="13758"/>
                      <a:pt x="68472" y="12806"/>
                      <a:pt x="71329" y="14711"/>
                    </a:cubicBezTo>
                    <a:cubicBezTo>
                      <a:pt x="76092" y="16616"/>
                      <a:pt x="75140" y="21378"/>
                      <a:pt x="73234" y="26141"/>
                    </a:cubicBezTo>
                    <a:cubicBezTo>
                      <a:pt x="71329" y="30903"/>
                      <a:pt x="67519" y="34713"/>
                      <a:pt x="70377" y="41381"/>
                    </a:cubicBezTo>
                    <a:cubicBezTo>
                      <a:pt x="71329" y="44238"/>
                      <a:pt x="66567" y="49001"/>
                      <a:pt x="65615" y="52811"/>
                    </a:cubicBezTo>
                    <a:cubicBezTo>
                      <a:pt x="64662" y="54716"/>
                      <a:pt x="63709" y="56621"/>
                      <a:pt x="63709" y="58526"/>
                    </a:cubicBezTo>
                    <a:cubicBezTo>
                      <a:pt x="62757" y="67098"/>
                      <a:pt x="61804" y="76623"/>
                      <a:pt x="61804" y="85196"/>
                    </a:cubicBezTo>
                    <a:cubicBezTo>
                      <a:pt x="61804" y="88053"/>
                      <a:pt x="62757" y="89958"/>
                      <a:pt x="63709" y="92816"/>
                    </a:cubicBezTo>
                    <a:cubicBezTo>
                      <a:pt x="65615" y="96626"/>
                      <a:pt x="66567" y="100436"/>
                      <a:pt x="62757" y="104246"/>
                    </a:cubicBezTo>
                    <a:cubicBezTo>
                      <a:pt x="61804" y="105198"/>
                      <a:pt x="60852" y="106151"/>
                      <a:pt x="60852" y="106151"/>
                    </a:cubicBezTo>
                    <a:cubicBezTo>
                      <a:pt x="61804" y="116628"/>
                      <a:pt x="49422" y="116628"/>
                      <a:pt x="48469" y="125201"/>
                    </a:cubicBezTo>
                    <a:cubicBezTo>
                      <a:pt x="48469" y="126153"/>
                      <a:pt x="44659" y="126153"/>
                      <a:pt x="41802" y="127106"/>
                    </a:cubicBezTo>
                    <a:cubicBezTo>
                      <a:pt x="34182" y="128058"/>
                      <a:pt x="26562" y="128058"/>
                      <a:pt x="21799" y="120438"/>
                    </a:cubicBezTo>
                    <a:cubicBezTo>
                      <a:pt x="20847" y="118533"/>
                      <a:pt x="17990" y="117581"/>
                      <a:pt x="16084" y="115676"/>
                    </a:cubicBezTo>
                    <a:cubicBezTo>
                      <a:pt x="10369" y="111866"/>
                      <a:pt x="8465" y="116628"/>
                      <a:pt x="6559" y="119486"/>
                    </a:cubicBezTo>
                    <a:cubicBezTo>
                      <a:pt x="3702" y="118533"/>
                      <a:pt x="3702" y="118533"/>
                      <a:pt x="2749" y="118533"/>
                    </a:cubicBezTo>
                    <a:close/>
                  </a:path>
                </a:pathLst>
              </a:custGeom>
              <a:solidFill>
                <a:srgbClr val="3E3A39"/>
              </a:solidFill>
              <a:ln w="9525"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CA3BDB38-3D66-4F34-9411-CB952374262C}"/>
                  </a:ext>
                </a:extLst>
              </p:cNvPr>
              <p:cNvSpPr/>
              <p:nvPr/>
            </p:nvSpPr>
            <p:spPr>
              <a:xfrm>
                <a:off x="3717723" y="1490585"/>
                <a:ext cx="59122" cy="144742"/>
              </a:xfrm>
              <a:custGeom>
                <a:avLst/>
                <a:gdLst>
                  <a:gd name="connsiteX0" fmla="*/ 47298 w 59122"/>
                  <a:gd name="connsiteY0" fmla="*/ 133745 h 144742"/>
                  <a:gd name="connsiteX1" fmla="*/ 41583 w 59122"/>
                  <a:gd name="connsiteY1" fmla="*/ 141365 h 144742"/>
                  <a:gd name="connsiteX2" fmla="*/ 23486 w 59122"/>
                  <a:gd name="connsiteY2" fmla="*/ 142317 h 144742"/>
                  <a:gd name="connsiteX3" fmla="*/ 10151 w 59122"/>
                  <a:gd name="connsiteY3" fmla="*/ 117552 h 144742"/>
                  <a:gd name="connsiteX4" fmla="*/ 7293 w 59122"/>
                  <a:gd name="connsiteY4" fmla="*/ 94692 h 144742"/>
                  <a:gd name="connsiteX5" fmla="*/ 6341 w 59122"/>
                  <a:gd name="connsiteY5" fmla="*/ 71832 h 144742"/>
                  <a:gd name="connsiteX6" fmla="*/ 1578 w 59122"/>
                  <a:gd name="connsiteY6" fmla="*/ 56592 h 144742"/>
                  <a:gd name="connsiteX7" fmla="*/ 5388 w 59122"/>
                  <a:gd name="connsiteY7" fmla="*/ 39447 h 144742"/>
                  <a:gd name="connsiteX8" fmla="*/ 16818 w 59122"/>
                  <a:gd name="connsiteY8" fmla="*/ 28017 h 144742"/>
                  <a:gd name="connsiteX9" fmla="*/ 19676 w 59122"/>
                  <a:gd name="connsiteY9" fmla="*/ 25160 h 144742"/>
                  <a:gd name="connsiteX10" fmla="*/ 37773 w 59122"/>
                  <a:gd name="connsiteY10" fmla="*/ 9920 h 144742"/>
                  <a:gd name="connsiteX11" fmla="*/ 52061 w 59122"/>
                  <a:gd name="connsiteY11" fmla="*/ 395 h 144742"/>
                  <a:gd name="connsiteX12" fmla="*/ 58728 w 59122"/>
                  <a:gd name="connsiteY12" fmla="*/ 1347 h 144742"/>
                  <a:gd name="connsiteX13" fmla="*/ 57776 w 59122"/>
                  <a:gd name="connsiteY13" fmla="*/ 7062 h 144742"/>
                  <a:gd name="connsiteX14" fmla="*/ 53966 w 59122"/>
                  <a:gd name="connsiteY14" fmla="*/ 22302 h 144742"/>
                  <a:gd name="connsiteX15" fmla="*/ 57776 w 59122"/>
                  <a:gd name="connsiteY15" fmla="*/ 69927 h 144742"/>
                  <a:gd name="connsiteX16" fmla="*/ 55871 w 59122"/>
                  <a:gd name="connsiteY16" fmla="*/ 93740 h 144742"/>
                  <a:gd name="connsiteX17" fmla="*/ 51108 w 59122"/>
                  <a:gd name="connsiteY17" fmla="*/ 125172 h 144742"/>
                  <a:gd name="connsiteX18" fmla="*/ 51108 w 59122"/>
                  <a:gd name="connsiteY18" fmla="*/ 135650 h 144742"/>
                  <a:gd name="connsiteX19" fmla="*/ 47298 w 59122"/>
                  <a:gd name="connsiteY19" fmla="*/ 133745 h 14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22" h="144742">
                    <a:moveTo>
                      <a:pt x="47298" y="133745"/>
                    </a:moveTo>
                    <a:cubicBezTo>
                      <a:pt x="45393" y="136602"/>
                      <a:pt x="43488" y="138507"/>
                      <a:pt x="41583" y="141365"/>
                    </a:cubicBezTo>
                    <a:cubicBezTo>
                      <a:pt x="39678" y="145175"/>
                      <a:pt x="29201" y="146127"/>
                      <a:pt x="23486" y="142317"/>
                    </a:cubicBezTo>
                    <a:cubicBezTo>
                      <a:pt x="14913" y="136602"/>
                      <a:pt x="10151" y="128982"/>
                      <a:pt x="10151" y="117552"/>
                    </a:cubicBezTo>
                    <a:cubicBezTo>
                      <a:pt x="10151" y="109932"/>
                      <a:pt x="10151" y="102312"/>
                      <a:pt x="7293" y="94692"/>
                    </a:cubicBezTo>
                    <a:cubicBezTo>
                      <a:pt x="4436" y="88025"/>
                      <a:pt x="6341" y="79452"/>
                      <a:pt x="6341" y="71832"/>
                    </a:cubicBezTo>
                    <a:cubicBezTo>
                      <a:pt x="6341" y="66117"/>
                      <a:pt x="7293" y="60402"/>
                      <a:pt x="1578" y="56592"/>
                    </a:cubicBezTo>
                    <a:cubicBezTo>
                      <a:pt x="-2232" y="53735"/>
                      <a:pt x="1578" y="42305"/>
                      <a:pt x="5388" y="39447"/>
                    </a:cubicBezTo>
                    <a:cubicBezTo>
                      <a:pt x="9198" y="35637"/>
                      <a:pt x="13008" y="31827"/>
                      <a:pt x="16818" y="28017"/>
                    </a:cubicBezTo>
                    <a:cubicBezTo>
                      <a:pt x="17771" y="27065"/>
                      <a:pt x="18723" y="25160"/>
                      <a:pt x="19676" y="25160"/>
                    </a:cubicBezTo>
                    <a:cubicBezTo>
                      <a:pt x="29201" y="24207"/>
                      <a:pt x="32058" y="15635"/>
                      <a:pt x="37773" y="9920"/>
                    </a:cubicBezTo>
                    <a:cubicBezTo>
                      <a:pt x="41583" y="6110"/>
                      <a:pt x="46346" y="3252"/>
                      <a:pt x="52061" y="395"/>
                    </a:cubicBezTo>
                    <a:cubicBezTo>
                      <a:pt x="53966" y="-558"/>
                      <a:pt x="56823" y="395"/>
                      <a:pt x="58728" y="1347"/>
                    </a:cubicBezTo>
                    <a:cubicBezTo>
                      <a:pt x="59681" y="2300"/>
                      <a:pt x="58728" y="6110"/>
                      <a:pt x="57776" y="7062"/>
                    </a:cubicBezTo>
                    <a:cubicBezTo>
                      <a:pt x="53013" y="11825"/>
                      <a:pt x="53013" y="16587"/>
                      <a:pt x="53966" y="22302"/>
                    </a:cubicBezTo>
                    <a:cubicBezTo>
                      <a:pt x="55871" y="38495"/>
                      <a:pt x="56823" y="53735"/>
                      <a:pt x="57776" y="69927"/>
                    </a:cubicBezTo>
                    <a:cubicBezTo>
                      <a:pt x="57776" y="77547"/>
                      <a:pt x="55871" y="86120"/>
                      <a:pt x="55871" y="93740"/>
                    </a:cubicBezTo>
                    <a:cubicBezTo>
                      <a:pt x="55871" y="104217"/>
                      <a:pt x="55871" y="114695"/>
                      <a:pt x="51108" y="125172"/>
                    </a:cubicBezTo>
                    <a:cubicBezTo>
                      <a:pt x="50156" y="128030"/>
                      <a:pt x="51108" y="131840"/>
                      <a:pt x="51108" y="135650"/>
                    </a:cubicBezTo>
                    <a:cubicBezTo>
                      <a:pt x="49203" y="133745"/>
                      <a:pt x="48251" y="133745"/>
                      <a:pt x="47298" y="133745"/>
                    </a:cubicBezTo>
                    <a:close/>
                  </a:path>
                </a:pathLst>
              </a:custGeom>
              <a:solidFill>
                <a:srgbClr val="3E3A39"/>
              </a:solidFill>
              <a:ln w="9525"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FD340A8A-D827-4672-A351-AA7309A19FFC}"/>
                  </a:ext>
                </a:extLst>
              </p:cNvPr>
              <p:cNvSpPr/>
              <p:nvPr/>
            </p:nvSpPr>
            <p:spPr>
              <a:xfrm>
                <a:off x="3062003" y="1444307"/>
                <a:ext cx="93589" cy="85725"/>
              </a:xfrm>
              <a:custGeom>
                <a:avLst/>
                <a:gdLst>
                  <a:gd name="connsiteX0" fmla="*/ 76273 w 93589"/>
                  <a:gd name="connsiteY0" fmla="*/ 0 h 85725"/>
                  <a:gd name="connsiteX1" fmla="*/ 90561 w 93589"/>
                  <a:gd name="connsiteY1" fmla="*/ 11430 h 85725"/>
                  <a:gd name="connsiteX2" fmla="*/ 91513 w 93589"/>
                  <a:gd name="connsiteY2" fmla="*/ 12382 h 85725"/>
                  <a:gd name="connsiteX3" fmla="*/ 89608 w 93589"/>
                  <a:gd name="connsiteY3" fmla="*/ 34290 h 85725"/>
                  <a:gd name="connsiteX4" fmla="*/ 72463 w 93589"/>
                  <a:gd name="connsiteY4" fmla="*/ 55245 h 85725"/>
                  <a:gd name="connsiteX5" fmla="*/ 50556 w 93589"/>
                  <a:gd name="connsiteY5" fmla="*/ 70485 h 85725"/>
                  <a:gd name="connsiteX6" fmla="*/ 28648 w 93589"/>
                  <a:gd name="connsiteY6" fmla="*/ 80010 h 85725"/>
                  <a:gd name="connsiteX7" fmla="*/ 16266 w 93589"/>
                  <a:gd name="connsiteY7" fmla="*/ 83820 h 85725"/>
                  <a:gd name="connsiteX8" fmla="*/ 9598 w 93589"/>
                  <a:gd name="connsiteY8" fmla="*/ 85725 h 85725"/>
                  <a:gd name="connsiteX9" fmla="*/ 11503 w 93589"/>
                  <a:gd name="connsiteY9" fmla="*/ 74295 h 85725"/>
                  <a:gd name="connsiteX10" fmla="*/ 24838 w 93589"/>
                  <a:gd name="connsiteY10" fmla="*/ 54293 h 85725"/>
                  <a:gd name="connsiteX11" fmla="*/ 18171 w 93589"/>
                  <a:gd name="connsiteY11" fmla="*/ 46673 h 85725"/>
                  <a:gd name="connsiteX12" fmla="*/ 8646 w 93589"/>
                  <a:gd name="connsiteY12" fmla="*/ 46673 h 85725"/>
                  <a:gd name="connsiteX13" fmla="*/ 73 w 93589"/>
                  <a:gd name="connsiteY13" fmla="*/ 38100 h 85725"/>
                  <a:gd name="connsiteX14" fmla="*/ 13408 w 93589"/>
                  <a:gd name="connsiteY14" fmla="*/ 25718 h 85725"/>
                  <a:gd name="connsiteX15" fmla="*/ 18171 w 93589"/>
                  <a:gd name="connsiteY15" fmla="*/ 23813 h 85725"/>
                  <a:gd name="connsiteX16" fmla="*/ 72463 w 93589"/>
                  <a:gd name="connsiteY16" fmla="*/ 1905 h 85725"/>
                  <a:gd name="connsiteX17" fmla="*/ 76273 w 93589"/>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89" h="85725">
                    <a:moveTo>
                      <a:pt x="76273" y="0"/>
                    </a:moveTo>
                    <a:cubicBezTo>
                      <a:pt x="80083" y="5715"/>
                      <a:pt x="82941" y="12382"/>
                      <a:pt x="90561" y="11430"/>
                    </a:cubicBezTo>
                    <a:cubicBezTo>
                      <a:pt x="90561" y="11430"/>
                      <a:pt x="90561" y="12382"/>
                      <a:pt x="91513" y="12382"/>
                    </a:cubicBezTo>
                    <a:cubicBezTo>
                      <a:pt x="95323" y="16193"/>
                      <a:pt x="93418" y="30480"/>
                      <a:pt x="89608" y="34290"/>
                    </a:cubicBezTo>
                    <a:cubicBezTo>
                      <a:pt x="81988" y="40005"/>
                      <a:pt x="76273" y="45720"/>
                      <a:pt x="72463" y="55245"/>
                    </a:cubicBezTo>
                    <a:cubicBezTo>
                      <a:pt x="69606" y="62865"/>
                      <a:pt x="60081" y="68580"/>
                      <a:pt x="50556" y="70485"/>
                    </a:cubicBezTo>
                    <a:cubicBezTo>
                      <a:pt x="42936" y="72390"/>
                      <a:pt x="36268" y="77153"/>
                      <a:pt x="28648" y="80010"/>
                    </a:cubicBezTo>
                    <a:cubicBezTo>
                      <a:pt x="24838" y="81915"/>
                      <a:pt x="20076" y="81915"/>
                      <a:pt x="16266" y="83820"/>
                    </a:cubicBezTo>
                    <a:cubicBezTo>
                      <a:pt x="14361" y="84773"/>
                      <a:pt x="11503" y="84773"/>
                      <a:pt x="9598" y="85725"/>
                    </a:cubicBezTo>
                    <a:cubicBezTo>
                      <a:pt x="3883" y="80010"/>
                      <a:pt x="4836" y="78105"/>
                      <a:pt x="11503" y="74295"/>
                    </a:cubicBezTo>
                    <a:cubicBezTo>
                      <a:pt x="19123" y="69532"/>
                      <a:pt x="22933" y="62865"/>
                      <a:pt x="24838" y="54293"/>
                    </a:cubicBezTo>
                    <a:cubicBezTo>
                      <a:pt x="25791" y="48578"/>
                      <a:pt x="22933" y="46673"/>
                      <a:pt x="18171" y="46673"/>
                    </a:cubicBezTo>
                    <a:cubicBezTo>
                      <a:pt x="15313" y="46673"/>
                      <a:pt x="11503" y="46673"/>
                      <a:pt x="8646" y="46673"/>
                    </a:cubicBezTo>
                    <a:cubicBezTo>
                      <a:pt x="4836" y="46673"/>
                      <a:pt x="1026" y="42863"/>
                      <a:pt x="73" y="38100"/>
                    </a:cubicBezTo>
                    <a:cubicBezTo>
                      <a:pt x="-879" y="27623"/>
                      <a:pt x="7693" y="28575"/>
                      <a:pt x="13408" y="25718"/>
                    </a:cubicBezTo>
                    <a:cubicBezTo>
                      <a:pt x="15313" y="24765"/>
                      <a:pt x="17218" y="24765"/>
                      <a:pt x="18171" y="23813"/>
                    </a:cubicBezTo>
                    <a:cubicBezTo>
                      <a:pt x="34363" y="11430"/>
                      <a:pt x="51508" y="3810"/>
                      <a:pt x="72463" y="1905"/>
                    </a:cubicBezTo>
                    <a:cubicBezTo>
                      <a:pt x="72463" y="953"/>
                      <a:pt x="74368" y="953"/>
                      <a:pt x="76273" y="0"/>
                    </a:cubicBezTo>
                    <a:close/>
                  </a:path>
                </a:pathLst>
              </a:custGeom>
              <a:solidFill>
                <a:srgbClr val="3E3A39"/>
              </a:solidFill>
              <a:ln w="9525"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074A8A48-C0D4-4B2D-8D21-901A6FFC80DD}"/>
                  </a:ext>
                </a:extLst>
              </p:cNvPr>
              <p:cNvSpPr/>
              <p:nvPr/>
            </p:nvSpPr>
            <p:spPr>
              <a:xfrm>
                <a:off x="3543433" y="1549082"/>
                <a:ext cx="69611" cy="93344"/>
              </a:xfrm>
              <a:custGeom>
                <a:avLst/>
                <a:gdLst>
                  <a:gd name="connsiteX0" fmla="*/ 68235 w 69611"/>
                  <a:gd name="connsiteY0" fmla="*/ 953 h 93344"/>
                  <a:gd name="connsiteX1" fmla="*/ 62520 w 69611"/>
                  <a:gd name="connsiteY1" fmla="*/ 20003 h 93344"/>
                  <a:gd name="connsiteX2" fmla="*/ 69188 w 69611"/>
                  <a:gd name="connsiteY2" fmla="*/ 15240 h 93344"/>
                  <a:gd name="connsiteX3" fmla="*/ 69188 w 69611"/>
                  <a:gd name="connsiteY3" fmla="*/ 18098 h 93344"/>
                  <a:gd name="connsiteX4" fmla="*/ 63473 w 69611"/>
                  <a:gd name="connsiteY4" fmla="*/ 43815 h 93344"/>
                  <a:gd name="connsiteX5" fmla="*/ 44423 w 69611"/>
                  <a:gd name="connsiteY5" fmla="*/ 86678 h 93344"/>
                  <a:gd name="connsiteX6" fmla="*/ 38708 w 69611"/>
                  <a:gd name="connsiteY6" fmla="*/ 93345 h 93344"/>
                  <a:gd name="connsiteX7" fmla="*/ 21563 w 69611"/>
                  <a:gd name="connsiteY7" fmla="*/ 89535 h 93344"/>
                  <a:gd name="connsiteX8" fmla="*/ 16800 w 69611"/>
                  <a:gd name="connsiteY8" fmla="*/ 83820 h 93344"/>
                  <a:gd name="connsiteX9" fmla="*/ 13943 w 69611"/>
                  <a:gd name="connsiteY9" fmla="*/ 80010 h 93344"/>
                  <a:gd name="connsiteX10" fmla="*/ 8228 w 69611"/>
                  <a:gd name="connsiteY10" fmla="*/ 69532 h 93344"/>
                  <a:gd name="connsiteX11" fmla="*/ 2513 w 69611"/>
                  <a:gd name="connsiteY11" fmla="*/ 57150 h 93344"/>
                  <a:gd name="connsiteX12" fmla="*/ 2513 w 69611"/>
                  <a:gd name="connsiteY12" fmla="*/ 41910 h 93344"/>
                  <a:gd name="connsiteX13" fmla="*/ 3465 w 69611"/>
                  <a:gd name="connsiteY13" fmla="*/ 39053 h 93344"/>
                  <a:gd name="connsiteX14" fmla="*/ 14895 w 69611"/>
                  <a:gd name="connsiteY14" fmla="*/ 27623 h 93344"/>
                  <a:gd name="connsiteX15" fmla="*/ 18705 w 69611"/>
                  <a:gd name="connsiteY15" fmla="*/ 28575 h 93344"/>
                  <a:gd name="connsiteX16" fmla="*/ 40613 w 69611"/>
                  <a:gd name="connsiteY16" fmla="*/ 34290 h 93344"/>
                  <a:gd name="connsiteX17" fmla="*/ 43470 w 69611"/>
                  <a:gd name="connsiteY17" fmla="*/ 31432 h 93344"/>
                  <a:gd name="connsiteX18" fmla="*/ 63473 w 69611"/>
                  <a:gd name="connsiteY18" fmla="*/ 1905 h 93344"/>
                  <a:gd name="connsiteX19" fmla="*/ 65378 w 69611"/>
                  <a:gd name="connsiteY19" fmla="*/ 0 h 93344"/>
                  <a:gd name="connsiteX20" fmla="*/ 68235 w 69611"/>
                  <a:gd name="connsiteY20" fmla="*/ 953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611" h="93344">
                    <a:moveTo>
                      <a:pt x="68235" y="953"/>
                    </a:moveTo>
                    <a:cubicBezTo>
                      <a:pt x="66330" y="6668"/>
                      <a:pt x="64425" y="12382"/>
                      <a:pt x="62520" y="20003"/>
                    </a:cubicBezTo>
                    <a:cubicBezTo>
                      <a:pt x="65378" y="18098"/>
                      <a:pt x="67283" y="17145"/>
                      <a:pt x="69188" y="15240"/>
                    </a:cubicBezTo>
                    <a:cubicBezTo>
                      <a:pt x="69188" y="16193"/>
                      <a:pt x="70140" y="17145"/>
                      <a:pt x="69188" y="18098"/>
                    </a:cubicBezTo>
                    <a:cubicBezTo>
                      <a:pt x="61568" y="25718"/>
                      <a:pt x="63473" y="35243"/>
                      <a:pt x="63473" y="43815"/>
                    </a:cubicBezTo>
                    <a:cubicBezTo>
                      <a:pt x="63473" y="60960"/>
                      <a:pt x="55853" y="75248"/>
                      <a:pt x="44423" y="86678"/>
                    </a:cubicBezTo>
                    <a:cubicBezTo>
                      <a:pt x="42518" y="88582"/>
                      <a:pt x="40613" y="91440"/>
                      <a:pt x="38708" y="93345"/>
                    </a:cubicBezTo>
                    <a:cubicBezTo>
                      <a:pt x="32993" y="92393"/>
                      <a:pt x="27278" y="91440"/>
                      <a:pt x="21563" y="89535"/>
                    </a:cubicBezTo>
                    <a:cubicBezTo>
                      <a:pt x="19658" y="88582"/>
                      <a:pt x="17753" y="85725"/>
                      <a:pt x="16800" y="83820"/>
                    </a:cubicBezTo>
                    <a:cubicBezTo>
                      <a:pt x="15848" y="82868"/>
                      <a:pt x="14895" y="80963"/>
                      <a:pt x="13943" y="80010"/>
                    </a:cubicBezTo>
                    <a:cubicBezTo>
                      <a:pt x="12038" y="76200"/>
                      <a:pt x="10133" y="73343"/>
                      <a:pt x="8228" y="69532"/>
                    </a:cubicBezTo>
                    <a:cubicBezTo>
                      <a:pt x="6323" y="65723"/>
                      <a:pt x="5370" y="60960"/>
                      <a:pt x="2513" y="57150"/>
                    </a:cubicBezTo>
                    <a:cubicBezTo>
                      <a:pt x="-345" y="51435"/>
                      <a:pt x="-1297" y="46673"/>
                      <a:pt x="2513" y="41910"/>
                    </a:cubicBezTo>
                    <a:cubicBezTo>
                      <a:pt x="3465" y="40957"/>
                      <a:pt x="2513" y="40005"/>
                      <a:pt x="3465" y="39053"/>
                    </a:cubicBezTo>
                    <a:cubicBezTo>
                      <a:pt x="4418" y="30480"/>
                      <a:pt x="7275" y="28575"/>
                      <a:pt x="14895" y="27623"/>
                    </a:cubicBezTo>
                    <a:cubicBezTo>
                      <a:pt x="15848" y="27623"/>
                      <a:pt x="17753" y="27623"/>
                      <a:pt x="18705" y="28575"/>
                    </a:cubicBezTo>
                    <a:cubicBezTo>
                      <a:pt x="24420" y="36195"/>
                      <a:pt x="32993" y="32385"/>
                      <a:pt x="40613" y="34290"/>
                    </a:cubicBezTo>
                    <a:cubicBezTo>
                      <a:pt x="41565" y="34290"/>
                      <a:pt x="42518" y="32385"/>
                      <a:pt x="43470" y="31432"/>
                    </a:cubicBezTo>
                    <a:cubicBezTo>
                      <a:pt x="50138" y="21907"/>
                      <a:pt x="56805" y="12382"/>
                      <a:pt x="63473" y="1905"/>
                    </a:cubicBezTo>
                    <a:cubicBezTo>
                      <a:pt x="64425" y="953"/>
                      <a:pt x="64425" y="0"/>
                      <a:pt x="65378" y="0"/>
                    </a:cubicBezTo>
                    <a:cubicBezTo>
                      <a:pt x="66330" y="0"/>
                      <a:pt x="67283" y="0"/>
                      <a:pt x="68235" y="953"/>
                    </a:cubicBezTo>
                    <a:close/>
                  </a:path>
                </a:pathLst>
              </a:custGeom>
              <a:solidFill>
                <a:srgbClr val="3E3A39"/>
              </a:solidFill>
              <a:ln w="9525" cap="flat">
                <a:noFill/>
                <a:prstDash val="solid"/>
                <a:miter/>
              </a:ln>
            </p:spPr>
            <p:txBody>
              <a:bodyPr rtlCol="0" anchor="ctr"/>
              <a:lstStyle/>
              <a:p>
                <a:endParaRPr lang="zh-CN" altLang="en-US"/>
              </a:p>
            </p:txBody>
          </p:sp>
        </p:grpSp>
      </p:grpSp>
      <p:grpSp>
        <p:nvGrpSpPr>
          <p:cNvPr id="148" name="组合 147">
            <a:extLst>
              <a:ext uri="{FF2B5EF4-FFF2-40B4-BE49-F238E27FC236}">
                <a16:creationId xmlns:a16="http://schemas.microsoft.com/office/drawing/2014/main" id="{3AF7040F-0C28-4FEC-A51C-5ED5578FF3A2}"/>
              </a:ext>
            </a:extLst>
          </p:cNvPr>
          <p:cNvGrpSpPr/>
          <p:nvPr/>
        </p:nvGrpSpPr>
        <p:grpSpPr>
          <a:xfrm>
            <a:off x="11122210" y="3634821"/>
            <a:ext cx="222778" cy="222778"/>
            <a:chOff x="10882313" y="6396038"/>
            <a:chExt cx="303212" cy="303212"/>
          </a:xfrm>
        </p:grpSpPr>
        <p:sp>
          <p:nvSpPr>
            <p:cNvPr id="149" name="任意多边形: 形状 148">
              <a:extLst>
                <a:ext uri="{FF2B5EF4-FFF2-40B4-BE49-F238E27FC236}">
                  <a16:creationId xmlns:a16="http://schemas.microsoft.com/office/drawing/2014/main" id="{E897E4F5-859F-4D9E-A96D-9DA1C0C2DAC1}"/>
                </a:ext>
              </a:extLst>
            </p:cNvPr>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50" name="椭圆 149">
              <a:extLst>
                <a:ext uri="{FF2B5EF4-FFF2-40B4-BE49-F238E27FC236}">
                  <a16:creationId xmlns:a16="http://schemas.microsoft.com/office/drawing/2014/main" id="{C5BBA40D-14AE-47A1-8EB1-59D48F0516F0}"/>
                </a:ext>
              </a:extLst>
            </p:cNvPr>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a:extLst>
              <a:ext uri="{FF2B5EF4-FFF2-40B4-BE49-F238E27FC236}">
                <a16:creationId xmlns:a16="http://schemas.microsoft.com/office/drawing/2014/main" id="{C879BAE3-9CB7-403D-98F5-F736D22C3068}"/>
              </a:ext>
            </a:extLst>
          </p:cNvPr>
          <p:cNvGrpSpPr/>
          <p:nvPr/>
        </p:nvGrpSpPr>
        <p:grpSpPr>
          <a:xfrm>
            <a:off x="11489192" y="3634821"/>
            <a:ext cx="222778" cy="222778"/>
            <a:chOff x="11237431" y="6396038"/>
            <a:chExt cx="303212" cy="303212"/>
          </a:xfrm>
        </p:grpSpPr>
        <p:grpSp>
          <p:nvGrpSpPr>
            <p:cNvPr id="152" name="组合 151">
              <a:extLst>
                <a:ext uri="{FF2B5EF4-FFF2-40B4-BE49-F238E27FC236}">
                  <a16:creationId xmlns:a16="http://schemas.microsoft.com/office/drawing/2014/main" id="{844BFCC1-10C6-4AE9-B08C-C9F6382F63A1}"/>
                </a:ext>
              </a:extLst>
            </p:cNvPr>
            <p:cNvGrpSpPr>
              <a:grpSpLocks noChangeAspect="1"/>
            </p:cNvGrpSpPr>
            <p:nvPr/>
          </p:nvGrpSpPr>
          <p:grpSpPr>
            <a:xfrm>
              <a:off x="11294041" y="6451104"/>
              <a:ext cx="213972" cy="210009"/>
              <a:chOff x="3263255" y="1417662"/>
              <a:chExt cx="415236" cy="407545"/>
            </a:xfrm>
            <a:solidFill>
              <a:schemeClr val="accent4"/>
            </a:solidFill>
          </p:grpSpPr>
          <p:sp>
            <p:nvSpPr>
              <p:cNvPr id="154" name="Freeform 99">
                <a:extLst>
                  <a:ext uri="{FF2B5EF4-FFF2-40B4-BE49-F238E27FC236}">
                    <a16:creationId xmlns:a16="http://schemas.microsoft.com/office/drawing/2014/main" id="{227D9A2E-D432-4F20-902F-F723CF757352}"/>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55" name="Freeform 100">
                <a:extLst>
                  <a:ext uri="{FF2B5EF4-FFF2-40B4-BE49-F238E27FC236}">
                    <a16:creationId xmlns:a16="http://schemas.microsoft.com/office/drawing/2014/main" id="{F6661489-AAC9-4AD8-A739-28D16DFE3461}"/>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56" name="Freeform 101">
                <a:extLst>
                  <a:ext uri="{FF2B5EF4-FFF2-40B4-BE49-F238E27FC236}">
                    <a16:creationId xmlns:a16="http://schemas.microsoft.com/office/drawing/2014/main" id="{E760EADA-14E9-4431-978A-1FA96D83F4BA}"/>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57" name="Freeform 102">
                <a:extLst>
                  <a:ext uri="{FF2B5EF4-FFF2-40B4-BE49-F238E27FC236}">
                    <a16:creationId xmlns:a16="http://schemas.microsoft.com/office/drawing/2014/main" id="{45207A6D-0447-466E-97E4-6BC8ADBBF7D3}"/>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58" name="Freeform 103">
                <a:extLst>
                  <a:ext uri="{FF2B5EF4-FFF2-40B4-BE49-F238E27FC236}">
                    <a16:creationId xmlns:a16="http://schemas.microsoft.com/office/drawing/2014/main" id="{FB815F87-9D2C-4F2C-8303-248AB008C357}"/>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59" name="Freeform 104">
                <a:extLst>
                  <a:ext uri="{FF2B5EF4-FFF2-40B4-BE49-F238E27FC236}">
                    <a16:creationId xmlns:a16="http://schemas.microsoft.com/office/drawing/2014/main" id="{F7CFFCF7-C193-4D60-BB7C-0E301632A778}"/>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60" name="Freeform 105">
                <a:extLst>
                  <a:ext uri="{FF2B5EF4-FFF2-40B4-BE49-F238E27FC236}">
                    <a16:creationId xmlns:a16="http://schemas.microsoft.com/office/drawing/2014/main" id="{55A78CCA-3249-4205-8949-0D63EC3B9400}"/>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61" name="Freeform 106">
                <a:extLst>
                  <a:ext uri="{FF2B5EF4-FFF2-40B4-BE49-F238E27FC236}">
                    <a16:creationId xmlns:a16="http://schemas.microsoft.com/office/drawing/2014/main" id="{236559EB-319F-4CAB-B2F6-6389BCFB755C}"/>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62" name="Freeform 107">
                <a:extLst>
                  <a:ext uri="{FF2B5EF4-FFF2-40B4-BE49-F238E27FC236}">
                    <a16:creationId xmlns:a16="http://schemas.microsoft.com/office/drawing/2014/main" id="{035DE4B9-9087-418D-AB66-64BBCC60C766}"/>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63" name="Freeform 108">
                <a:extLst>
                  <a:ext uri="{FF2B5EF4-FFF2-40B4-BE49-F238E27FC236}">
                    <a16:creationId xmlns:a16="http://schemas.microsoft.com/office/drawing/2014/main" id="{D02F898D-F3DA-4D22-98C6-B53E94FB0FED}"/>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64" name="Freeform 109">
                <a:extLst>
                  <a:ext uri="{FF2B5EF4-FFF2-40B4-BE49-F238E27FC236}">
                    <a16:creationId xmlns:a16="http://schemas.microsoft.com/office/drawing/2014/main" id="{C4D1D53E-E7C5-4351-85B6-D7A7B1B49B99}"/>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65" name="Freeform 110">
                <a:extLst>
                  <a:ext uri="{FF2B5EF4-FFF2-40B4-BE49-F238E27FC236}">
                    <a16:creationId xmlns:a16="http://schemas.microsoft.com/office/drawing/2014/main" id="{50B7A8E0-82B6-4BD9-AC2B-79D1675D35C2}"/>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66" name="Freeform 111">
                <a:extLst>
                  <a:ext uri="{FF2B5EF4-FFF2-40B4-BE49-F238E27FC236}">
                    <a16:creationId xmlns:a16="http://schemas.microsoft.com/office/drawing/2014/main" id="{BF3425F7-9393-44ED-BC51-055FDB3FF1A3}"/>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153" name="椭圆 152">
              <a:extLst>
                <a:ext uri="{FF2B5EF4-FFF2-40B4-BE49-F238E27FC236}">
                  <a16:creationId xmlns:a16="http://schemas.microsoft.com/office/drawing/2014/main" id="{95F05AFF-4296-482C-92CB-A997696A04CC}"/>
                </a:ext>
              </a:extLst>
            </p:cNvPr>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7" name="组合 166">
            <a:extLst>
              <a:ext uri="{FF2B5EF4-FFF2-40B4-BE49-F238E27FC236}">
                <a16:creationId xmlns:a16="http://schemas.microsoft.com/office/drawing/2014/main" id="{3010CD46-12CA-4D17-AEEF-3900C798989F}"/>
              </a:ext>
            </a:extLst>
          </p:cNvPr>
          <p:cNvGrpSpPr/>
          <p:nvPr/>
        </p:nvGrpSpPr>
        <p:grpSpPr>
          <a:xfrm>
            <a:off x="11856173" y="3634821"/>
            <a:ext cx="222778" cy="222778"/>
            <a:chOff x="11616276" y="6396038"/>
            <a:chExt cx="303212" cy="303212"/>
          </a:xfrm>
        </p:grpSpPr>
        <p:grpSp>
          <p:nvGrpSpPr>
            <p:cNvPr id="168" name="组合 167">
              <a:extLst>
                <a:ext uri="{FF2B5EF4-FFF2-40B4-BE49-F238E27FC236}">
                  <a16:creationId xmlns:a16="http://schemas.microsoft.com/office/drawing/2014/main" id="{4FB602BD-3583-4DD1-BC06-AAA3C88EB99E}"/>
                </a:ext>
              </a:extLst>
            </p:cNvPr>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170" name="任意多边形: 形状 169">
                <a:extLst>
                  <a:ext uri="{FF2B5EF4-FFF2-40B4-BE49-F238E27FC236}">
                    <a16:creationId xmlns:a16="http://schemas.microsoft.com/office/drawing/2014/main" id="{223B9E7D-6A58-4A71-A987-1217AD48032B}"/>
                  </a:ext>
                </a:extLst>
              </p:cNvPr>
              <p:cNvSpPr>
                <a:spLocks/>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1" name="Freeform 5">
                <a:extLst>
                  <a:ext uri="{FF2B5EF4-FFF2-40B4-BE49-F238E27FC236}">
                    <a16:creationId xmlns:a16="http://schemas.microsoft.com/office/drawing/2014/main" id="{E077D9BA-8BF9-4A53-B9E1-5AB182A70A1E}"/>
                  </a:ext>
                </a:extLst>
              </p:cNvPr>
              <p:cNvSpPr>
                <a:spLocks/>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2" name="Freeform 71">
                <a:extLst>
                  <a:ext uri="{FF2B5EF4-FFF2-40B4-BE49-F238E27FC236}">
                    <a16:creationId xmlns:a16="http://schemas.microsoft.com/office/drawing/2014/main" id="{ED906CE0-9144-4F6F-BB59-F1D7991FD4A3}"/>
                  </a:ext>
                </a:extLst>
              </p:cNvPr>
              <p:cNvSpPr>
                <a:spLocks/>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3" name="Freeform 72">
                <a:extLst>
                  <a:ext uri="{FF2B5EF4-FFF2-40B4-BE49-F238E27FC236}">
                    <a16:creationId xmlns:a16="http://schemas.microsoft.com/office/drawing/2014/main" id="{84E60400-F0C2-4BA5-9AF0-A2DC112FEC35}"/>
                  </a:ext>
                </a:extLst>
              </p:cNvPr>
              <p:cNvSpPr>
                <a:spLocks/>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4" name="Rectangle 73">
                <a:extLst>
                  <a:ext uri="{FF2B5EF4-FFF2-40B4-BE49-F238E27FC236}">
                    <a16:creationId xmlns:a16="http://schemas.microsoft.com/office/drawing/2014/main" id="{EE43F047-F414-44FB-999E-962D310B442F}"/>
                  </a:ext>
                </a:extLst>
              </p:cNvPr>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5" name="Freeform 74">
                <a:extLst>
                  <a:ext uri="{FF2B5EF4-FFF2-40B4-BE49-F238E27FC236}">
                    <a16:creationId xmlns:a16="http://schemas.microsoft.com/office/drawing/2014/main" id="{CE563AFD-CF1A-4793-B0EF-D741358122C4}"/>
                  </a:ext>
                </a:extLst>
              </p:cNvPr>
              <p:cNvSpPr>
                <a:spLocks/>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6" name="Freeform 75">
                <a:extLst>
                  <a:ext uri="{FF2B5EF4-FFF2-40B4-BE49-F238E27FC236}">
                    <a16:creationId xmlns:a16="http://schemas.microsoft.com/office/drawing/2014/main" id="{E098CCE8-FB8F-4509-A387-5075EB9195F8}"/>
                  </a:ext>
                </a:extLst>
              </p:cNvPr>
              <p:cNvSpPr>
                <a:spLocks/>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7" name="Freeform 76">
                <a:extLst>
                  <a:ext uri="{FF2B5EF4-FFF2-40B4-BE49-F238E27FC236}">
                    <a16:creationId xmlns:a16="http://schemas.microsoft.com/office/drawing/2014/main" id="{7FC56017-4E26-4D7D-A1BA-6A3C082EA263}"/>
                  </a:ext>
                </a:extLst>
              </p:cNvPr>
              <p:cNvSpPr>
                <a:spLocks/>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8" name="Freeform 77">
                <a:extLst>
                  <a:ext uri="{FF2B5EF4-FFF2-40B4-BE49-F238E27FC236}">
                    <a16:creationId xmlns:a16="http://schemas.microsoft.com/office/drawing/2014/main" id="{2B85592C-A5D0-4861-B71C-D1811510ABA0}"/>
                  </a:ext>
                </a:extLst>
              </p:cNvPr>
              <p:cNvSpPr>
                <a:spLocks/>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9" name="Freeform 78">
                <a:extLst>
                  <a:ext uri="{FF2B5EF4-FFF2-40B4-BE49-F238E27FC236}">
                    <a16:creationId xmlns:a16="http://schemas.microsoft.com/office/drawing/2014/main" id="{4B095B78-85A6-4D72-B1F1-4D1842F3F370}"/>
                  </a:ext>
                </a:extLst>
              </p:cNvPr>
              <p:cNvSpPr>
                <a:spLocks/>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80" name="Freeform 83">
                <a:extLst>
                  <a:ext uri="{FF2B5EF4-FFF2-40B4-BE49-F238E27FC236}">
                    <a16:creationId xmlns:a16="http://schemas.microsoft.com/office/drawing/2014/main" id="{395B1A79-021C-4CD6-98ED-65A407980DDD}"/>
                  </a:ext>
                </a:extLst>
              </p:cNvPr>
              <p:cNvSpPr>
                <a:spLocks/>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81" name="Freeform 86">
                <a:extLst>
                  <a:ext uri="{FF2B5EF4-FFF2-40B4-BE49-F238E27FC236}">
                    <a16:creationId xmlns:a16="http://schemas.microsoft.com/office/drawing/2014/main" id="{F677C1F2-974E-466A-AB36-EECA4E1B298C}"/>
                  </a:ext>
                </a:extLst>
              </p:cNvPr>
              <p:cNvSpPr>
                <a:spLocks/>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82" name="Freeform 87">
                <a:extLst>
                  <a:ext uri="{FF2B5EF4-FFF2-40B4-BE49-F238E27FC236}">
                    <a16:creationId xmlns:a16="http://schemas.microsoft.com/office/drawing/2014/main" id="{B611C4A2-EDC7-4B04-A2BC-E08ED47981C6}"/>
                  </a:ext>
                </a:extLst>
              </p:cNvPr>
              <p:cNvSpPr>
                <a:spLocks/>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83" name="Freeform 88">
                <a:extLst>
                  <a:ext uri="{FF2B5EF4-FFF2-40B4-BE49-F238E27FC236}">
                    <a16:creationId xmlns:a16="http://schemas.microsoft.com/office/drawing/2014/main" id="{345C5EE2-529E-4514-9BB2-A67277C5BD69}"/>
                  </a:ext>
                </a:extLst>
              </p:cNvPr>
              <p:cNvSpPr>
                <a:spLocks/>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84" name="Freeform 89">
                <a:extLst>
                  <a:ext uri="{FF2B5EF4-FFF2-40B4-BE49-F238E27FC236}">
                    <a16:creationId xmlns:a16="http://schemas.microsoft.com/office/drawing/2014/main" id="{FFA5B659-5106-475D-8016-12535EC369CE}"/>
                  </a:ext>
                </a:extLst>
              </p:cNvPr>
              <p:cNvSpPr>
                <a:spLocks/>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85" name="Freeform 90">
                <a:extLst>
                  <a:ext uri="{FF2B5EF4-FFF2-40B4-BE49-F238E27FC236}">
                    <a16:creationId xmlns:a16="http://schemas.microsoft.com/office/drawing/2014/main" id="{B3461468-AC5D-460C-90DF-31857DA1779F}"/>
                  </a:ext>
                </a:extLst>
              </p:cNvPr>
              <p:cNvSpPr>
                <a:spLocks/>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86" name="Freeform 96">
                <a:extLst>
                  <a:ext uri="{FF2B5EF4-FFF2-40B4-BE49-F238E27FC236}">
                    <a16:creationId xmlns:a16="http://schemas.microsoft.com/office/drawing/2014/main" id="{300CBEA7-947A-4C13-AB2A-D1899CE6F24A}"/>
                  </a:ext>
                </a:extLst>
              </p:cNvPr>
              <p:cNvSpPr>
                <a:spLocks/>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169" name="椭圆 168">
              <a:extLst>
                <a:ext uri="{FF2B5EF4-FFF2-40B4-BE49-F238E27FC236}">
                  <a16:creationId xmlns:a16="http://schemas.microsoft.com/office/drawing/2014/main" id="{E08819E1-6D32-4E1C-B543-66DDD24445B1}"/>
                </a:ext>
              </a:extLst>
            </p:cNvPr>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7" name="图形 1">
            <a:extLst>
              <a:ext uri="{FF2B5EF4-FFF2-40B4-BE49-F238E27FC236}">
                <a16:creationId xmlns:a16="http://schemas.microsoft.com/office/drawing/2014/main" id="{C9FDAB2F-E452-4492-B608-B185A77E4BA6}"/>
              </a:ext>
            </a:extLst>
          </p:cNvPr>
          <p:cNvGrpSpPr/>
          <p:nvPr/>
        </p:nvGrpSpPr>
        <p:grpSpPr>
          <a:xfrm>
            <a:off x="-1127375" y="3777174"/>
            <a:ext cx="2254749" cy="2758462"/>
            <a:chOff x="1216845" y="1079500"/>
            <a:chExt cx="1213008" cy="1483995"/>
          </a:xfrm>
          <a:solidFill>
            <a:srgbClr val="811A35">
              <a:alpha val="5000"/>
            </a:srgbClr>
          </a:solidFill>
        </p:grpSpPr>
        <p:grpSp>
          <p:nvGrpSpPr>
            <p:cNvPr id="188" name="图形 1">
              <a:extLst>
                <a:ext uri="{FF2B5EF4-FFF2-40B4-BE49-F238E27FC236}">
                  <a16:creationId xmlns:a16="http://schemas.microsoft.com/office/drawing/2014/main" id="{297E60E2-A4C2-4CC7-AC0B-523FC8EFA4EE}"/>
                </a:ext>
              </a:extLst>
            </p:cNvPr>
            <p:cNvGrpSpPr/>
            <p:nvPr/>
          </p:nvGrpSpPr>
          <p:grpSpPr>
            <a:xfrm>
              <a:off x="1639994" y="2245360"/>
              <a:ext cx="364807" cy="97155"/>
              <a:chOff x="1639994" y="2245360"/>
              <a:chExt cx="364807" cy="97155"/>
            </a:xfrm>
            <a:grpFill/>
          </p:grpSpPr>
          <p:sp>
            <p:nvSpPr>
              <p:cNvPr id="245" name="任意多边形: 形状 244">
                <a:extLst>
                  <a:ext uri="{FF2B5EF4-FFF2-40B4-BE49-F238E27FC236}">
                    <a16:creationId xmlns:a16="http://schemas.microsoft.com/office/drawing/2014/main" id="{0F81AFB9-D842-4B18-B043-2BAA7677AD80}"/>
                  </a:ext>
                </a:extLst>
              </p:cNvPr>
              <p:cNvSpPr/>
              <p:nvPr/>
            </p:nvSpPr>
            <p:spPr>
              <a:xfrm>
                <a:off x="1639994" y="2245360"/>
                <a:ext cx="36194" cy="90487"/>
              </a:xfrm>
              <a:custGeom>
                <a:avLst/>
                <a:gdLst>
                  <a:gd name="connsiteX0" fmla="*/ 0 w 36194"/>
                  <a:gd name="connsiteY0" fmla="*/ 8573 h 90487"/>
                  <a:gd name="connsiteX1" fmla="*/ 952 w 36194"/>
                  <a:gd name="connsiteY1" fmla="*/ 21907 h 90487"/>
                  <a:gd name="connsiteX2" fmla="*/ 18097 w 36194"/>
                  <a:gd name="connsiteY2" fmla="*/ 15240 h 90487"/>
                  <a:gd name="connsiteX3" fmla="*/ 19050 w 36194"/>
                  <a:gd name="connsiteY3" fmla="*/ 15240 h 90487"/>
                  <a:gd name="connsiteX4" fmla="*/ 11430 w 36194"/>
                  <a:gd name="connsiteY4" fmla="*/ 88582 h 90487"/>
                  <a:gd name="connsiteX5" fmla="*/ 27622 w 36194"/>
                  <a:gd name="connsiteY5" fmla="*/ 90487 h 90487"/>
                  <a:gd name="connsiteX6" fmla="*/ 36195 w 36194"/>
                  <a:gd name="connsiteY6" fmla="*/ 1905 h 90487"/>
                  <a:gd name="connsiteX7" fmla="*/ 22860 w 36194"/>
                  <a:gd name="connsiteY7" fmla="*/ 0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4" h="90487">
                    <a:moveTo>
                      <a:pt x="0" y="8573"/>
                    </a:moveTo>
                    <a:lnTo>
                      <a:pt x="952" y="21907"/>
                    </a:lnTo>
                    <a:lnTo>
                      <a:pt x="18097" y="15240"/>
                    </a:lnTo>
                    <a:lnTo>
                      <a:pt x="19050" y="15240"/>
                    </a:lnTo>
                    <a:lnTo>
                      <a:pt x="11430" y="88582"/>
                    </a:lnTo>
                    <a:lnTo>
                      <a:pt x="27622" y="90487"/>
                    </a:lnTo>
                    <a:lnTo>
                      <a:pt x="36195" y="1905"/>
                    </a:lnTo>
                    <a:lnTo>
                      <a:pt x="22860" y="0"/>
                    </a:lnTo>
                    <a:close/>
                  </a:path>
                </a:pathLst>
              </a:custGeom>
              <a:grpFill/>
              <a:ln w="9525" cap="flat">
                <a:noFill/>
                <a:prstDash val="solid"/>
                <a:miter/>
              </a:ln>
            </p:spPr>
            <p:txBody>
              <a:bodyPr rtlCol="0" anchor="ctr"/>
              <a:lstStyle/>
              <a:p>
                <a:endParaRPr lang="zh-CN" altLang="en-US"/>
              </a:p>
            </p:txBody>
          </p:sp>
          <p:sp>
            <p:nvSpPr>
              <p:cNvPr id="246" name="任意多边形: 形状 245">
                <a:extLst>
                  <a:ext uri="{FF2B5EF4-FFF2-40B4-BE49-F238E27FC236}">
                    <a16:creationId xmlns:a16="http://schemas.microsoft.com/office/drawing/2014/main" id="{3EA34E95-50A1-404E-80E1-6ACA324F226E}"/>
                  </a:ext>
                </a:extLst>
              </p:cNvPr>
              <p:cNvSpPr/>
              <p:nvPr/>
            </p:nvSpPr>
            <p:spPr>
              <a:xfrm>
                <a:off x="1733339" y="2250122"/>
                <a:ext cx="65722" cy="89535"/>
              </a:xfrm>
              <a:custGeom>
                <a:avLst/>
                <a:gdLst>
                  <a:gd name="connsiteX0" fmla="*/ 56197 w 65722"/>
                  <a:gd name="connsiteY0" fmla="*/ 12382 h 89535"/>
                  <a:gd name="connsiteX1" fmla="*/ 46672 w 65722"/>
                  <a:gd name="connsiteY1" fmla="*/ 3810 h 89535"/>
                  <a:gd name="connsiteX2" fmla="*/ 33338 w 65722"/>
                  <a:gd name="connsiteY2" fmla="*/ 0 h 89535"/>
                  <a:gd name="connsiteX3" fmla="*/ 20002 w 65722"/>
                  <a:gd name="connsiteY3" fmla="*/ 1905 h 89535"/>
                  <a:gd name="connsiteX4" fmla="*/ 9525 w 65722"/>
                  <a:gd name="connsiteY4" fmla="*/ 8573 h 89535"/>
                  <a:gd name="connsiteX5" fmla="*/ 2857 w 65722"/>
                  <a:gd name="connsiteY5" fmla="*/ 18098 h 89535"/>
                  <a:gd name="connsiteX6" fmla="*/ 0 w 65722"/>
                  <a:gd name="connsiteY6" fmla="*/ 30480 h 89535"/>
                  <a:gd name="connsiteX7" fmla="*/ 1905 w 65722"/>
                  <a:gd name="connsiteY7" fmla="*/ 41910 h 89535"/>
                  <a:gd name="connsiteX8" fmla="*/ 7620 w 65722"/>
                  <a:gd name="connsiteY8" fmla="*/ 50482 h 89535"/>
                  <a:gd name="connsiteX9" fmla="*/ 16193 w 65722"/>
                  <a:gd name="connsiteY9" fmla="*/ 56198 h 89535"/>
                  <a:gd name="connsiteX10" fmla="*/ 26670 w 65722"/>
                  <a:gd name="connsiteY10" fmla="*/ 58102 h 89535"/>
                  <a:gd name="connsiteX11" fmla="*/ 38100 w 65722"/>
                  <a:gd name="connsiteY11" fmla="*/ 56198 h 89535"/>
                  <a:gd name="connsiteX12" fmla="*/ 46672 w 65722"/>
                  <a:gd name="connsiteY12" fmla="*/ 50482 h 89535"/>
                  <a:gd name="connsiteX13" fmla="*/ 46672 w 65722"/>
                  <a:gd name="connsiteY13" fmla="*/ 50482 h 89535"/>
                  <a:gd name="connsiteX14" fmla="*/ 34290 w 65722"/>
                  <a:gd name="connsiteY14" fmla="*/ 69532 h 89535"/>
                  <a:gd name="connsiteX15" fmla="*/ 25718 w 65722"/>
                  <a:gd name="connsiteY15" fmla="*/ 74295 h 89535"/>
                  <a:gd name="connsiteX16" fmla="*/ 16193 w 65722"/>
                  <a:gd name="connsiteY16" fmla="*/ 76200 h 89535"/>
                  <a:gd name="connsiteX17" fmla="*/ 11430 w 65722"/>
                  <a:gd name="connsiteY17" fmla="*/ 76200 h 89535"/>
                  <a:gd name="connsiteX18" fmla="*/ 7620 w 65722"/>
                  <a:gd name="connsiteY18" fmla="*/ 76200 h 89535"/>
                  <a:gd name="connsiteX19" fmla="*/ 7620 w 65722"/>
                  <a:gd name="connsiteY19" fmla="*/ 89535 h 89535"/>
                  <a:gd name="connsiteX20" fmla="*/ 12382 w 65722"/>
                  <a:gd name="connsiteY20" fmla="*/ 89535 h 89535"/>
                  <a:gd name="connsiteX21" fmla="*/ 18097 w 65722"/>
                  <a:gd name="connsiteY21" fmla="*/ 89535 h 89535"/>
                  <a:gd name="connsiteX22" fmla="*/ 35243 w 65722"/>
                  <a:gd name="connsiteY22" fmla="*/ 86677 h 89535"/>
                  <a:gd name="connsiteX23" fmla="*/ 49530 w 65722"/>
                  <a:gd name="connsiteY23" fmla="*/ 79057 h 89535"/>
                  <a:gd name="connsiteX24" fmla="*/ 60960 w 65722"/>
                  <a:gd name="connsiteY24" fmla="*/ 62865 h 89535"/>
                  <a:gd name="connsiteX25" fmla="*/ 65722 w 65722"/>
                  <a:gd name="connsiteY25" fmla="*/ 38100 h 89535"/>
                  <a:gd name="connsiteX26" fmla="*/ 63818 w 65722"/>
                  <a:gd name="connsiteY26" fmla="*/ 22860 h 89535"/>
                  <a:gd name="connsiteX27" fmla="*/ 56197 w 65722"/>
                  <a:gd name="connsiteY27" fmla="*/ 12382 h 89535"/>
                  <a:gd name="connsiteX28" fmla="*/ 45720 w 65722"/>
                  <a:gd name="connsiteY28" fmla="*/ 39052 h 89535"/>
                  <a:gd name="connsiteX29" fmla="*/ 44768 w 65722"/>
                  <a:gd name="connsiteY29" fmla="*/ 40957 h 89535"/>
                  <a:gd name="connsiteX30" fmla="*/ 39052 w 65722"/>
                  <a:gd name="connsiteY30" fmla="*/ 45720 h 89535"/>
                  <a:gd name="connsiteX31" fmla="*/ 30480 w 65722"/>
                  <a:gd name="connsiteY31" fmla="*/ 47625 h 89535"/>
                  <a:gd name="connsiteX32" fmla="*/ 20002 w 65722"/>
                  <a:gd name="connsiteY32" fmla="*/ 42863 h 89535"/>
                  <a:gd name="connsiteX33" fmla="*/ 16193 w 65722"/>
                  <a:gd name="connsiteY33" fmla="*/ 31432 h 89535"/>
                  <a:gd name="connsiteX34" fmla="*/ 20955 w 65722"/>
                  <a:gd name="connsiteY34" fmla="*/ 18098 h 89535"/>
                  <a:gd name="connsiteX35" fmla="*/ 31432 w 65722"/>
                  <a:gd name="connsiteY35" fmla="*/ 13335 h 89535"/>
                  <a:gd name="connsiteX36" fmla="*/ 31432 w 65722"/>
                  <a:gd name="connsiteY36" fmla="*/ 13335 h 89535"/>
                  <a:gd name="connsiteX37" fmla="*/ 38100 w 65722"/>
                  <a:gd name="connsiteY37" fmla="*/ 15240 h 89535"/>
                  <a:gd name="connsiteX38" fmla="*/ 42863 w 65722"/>
                  <a:gd name="connsiteY38" fmla="*/ 20002 h 89535"/>
                  <a:gd name="connsiteX39" fmla="*/ 45720 w 65722"/>
                  <a:gd name="connsiteY39" fmla="*/ 27623 h 89535"/>
                  <a:gd name="connsiteX40" fmla="*/ 46672 w 65722"/>
                  <a:gd name="connsiteY40" fmla="*/ 36195 h 89535"/>
                  <a:gd name="connsiteX41" fmla="*/ 45720 w 65722"/>
                  <a:gd name="connsiteY41"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722" h="89535">
                    <a:moveTo>
                      <a:pt x="56197" y="12382"/>
                    </a:moveTo>
                    <a:cubicBezTo>
                      <a:pt x="53340" y="8573"/>
                      <a:pt x="50482" y="5715"/>
                      <a:pt x="46672" y="3810"/>
                    </a:cubicBezTo>
                    <a:cubicBezTo>
                      <a:pt x="42863" y="1905"/>
                      <a:pt x="38100" y="952"/>
                      <a:pt x="33338" y="0"/>
                    </a:cubicBezTo>
                    <a:cubicBezTo>
                      <a:pt x="28575" y="0"/>
                      <a:pt x="23813" y="952"/>
                      <a:pt x="20002" y="1905"/>
                    </a:cubicBezTo>
                    <a:cubicBezTo>
                      <a:pt x="16193" y="3810"/>
                      <a:pt x="12382" y="5715"/>
                      <a:pt x="9525" y="8573"/>
                    </a:cubicBezTo>
                    <a:cubicBezTo>
                      <a:pt x="6668" y="11430"/>
                      <a:pt x="3810" y="14288"/>
                      <a:pt x="2857" y="18098"/>
                    </a:cubicBezTo>
                    <a:cubicBezTo>
                      <a:pt x="952" y="21907"/>
                      <a:pt x="0" y="25717"/>
                      <a:pt x="0" y="30480"/>
                    </a:cubicBezTo>
                    <a:cubicBezTo>
                      <a:pt x="0" y="34290"/>
                      <a:pt x="0" y="38100"/>
                      <a:pt x="1905" y="41910"/>
                    </a:cubicBezTo>
                    <a:cubicBezTo>
                      <a:pt x="2857" y="45720"/>
                      <a:pt x="4763" y="48577"/>
                      <a:pt x="7620" y="50482"/>
                    </a:cubicBezTo>
                    <a:cubicBezTo>
                      <a:pt x="9525" y="53340"/>
                      <a:pt x="12382" y="55245"/>
                      <a:pt x="16193" y="56198"/>
                    </a:cubicBezTo>
                    <a:cubicBezTo>
                      <a:pt x="19050" y="58102"/>
                      <a:pt x="22860" y="58102"/>
                      <a:pt x="26670" y="58102"/>
                    </a:cubicBezTo>
                    <a:cubicBezTo>
                      <a:pt x="30480" y="58102"/>
                      <a:pt x="34290" y="58102"/>
                      <a:pt x="38100" y="56198"/>
                    </a:cubicBezTo>
                    <a:cubicBezTo>
                      <a:pt x="40957" y="55245"/>
                      <a:pt x="43815" y="53340"/>
                      <a:pt x="46672" y="50482"/>
                    </a:cubicBezTo>
                    <a:lnTo>
                      <a:pt x="46672" y="50482"/>
                    </a:lnTo>
                    <a:cubicBezTo>
                      <a:pt x="44768" y="59055"/>
                      <a:pt x="40957" y="65723"/>
                      <a:pt x="34290" y="69532"/>
                    </a:cubicBezTo>
                    <a:cubicBezTo>
                      <a:pt x="31432" y="71437"/>
                      <a:pt x="28575" y="73343"/>
                      <a:pt x="25718" y="74295"/>
                    </a:cubicBezTo>
                    <a:cubicBezTo>
                      <a:pt x="22860" y="75248"/>
                      <a:pt x="19050" y="76200"/>
                      <a:pt x="16193" y="76200"/>
                    </a:cubicBezTo>
                    <a:cubicBezTo>
                      <a:pt x="14288" y="76200"/>
                      <a:pt x="12382" y="76200"/>
                      <a:pt x="11430" y="76200"/>
                    </a:cubicBezTo>
                    <a:cubicBezTo>
                      <a:pt x="10477" y="76200"/>
                      <a:pt x="8572" y="76200"/>
                      <a:pt x="7620" y="76200"/>
                    </a:cubicBezTo>
                    <a:lnTo>
                      <a:pt x="7620" y="89535"/>
                    </a:lnTo>
                    <a:cubicBezTo>
                      <a:pt x="8572" y="89535"/>
                      <a:pt x="10477" y="89535"/>
                      <a:pt x="12382" y="89535"/>
                    </a:cubicBezTo>
                    <a:cubicBezTo>
                      <a:pt x="14288" y="89535"/>
                      <a:pt x="16193" y="89535"/>
                      <a:pt x="18097" y="89535"/>
                    </a:cubicBezTo>
                    <a:cubicBezTo>
                      <a:pt x="23813" y="89535"/>
                      <a:pt x="29527" y="88582"/>
                      <a:pt x="35243" y="86677"/>
                    </a:cubicBezTo>
                    <a:cubicBezTo>
                      <a:pt x="40957" y="84773"/>
                      <a:pt x="44768" y="81915"/>
                      <a:pt x="49530" y="79057"/>
                    </a:cubicBezTo>
                    <a:cubicBezTo>
                      <a:pt x="54293" y="75248"/>
                      <a:pt x="58102" y="69532"/>
                      <a:pt x="60960" y="62865"/>
                    </a:cubicBezTo>
                    <a:cubicBezTo>
                      <a:pt x="63818" y="56198"/>
                      <a:pt x="65722" y="47625"/>
                      <a:pt x="65722" y="38100"/>
                    </a:cubicBezTo>
                    <a:cubicBezTo>
                      <a:pt x="65722" y="32385"/>
                      <a:pt x="65722" y="27623"/>
                      <a:pt x="63818" y="22860"/>
                    </a:cubicBezTo>
                    <a:cubicBezTo>
                      <a:pt x="60960" y="20002"/>
                      <a:pt x="59055" y="16192"/>
                      <a:pt x="56197" y="12382"/>
                    </a:cubicBezTo>
                    <a:close/>
                    <a:moveTo>
                      <a:pt x="45720" y="39052"/>
                    </a:moveTo>
                    <a:cubicBezTo>
                      <a:pt x="45720" y="40005"/>
                      <a:pt x="44768" y="40005"/>
                      <a:pt x="44768" y="40957"/>
                    </a:cubicBezTo>
                    <a:cubicBezTo>
                      <a:pt x="43815" y="42863"/>
                      <a:pt x="41910" y="44767"/>
                      <a:pt x="39052" y="45720"/>
                    </a:cubicBezTo>
                    <a:cubicBezTo>
                      <a:pt x="36195" y="46673"/>
                      <a:pt x="33338" y="47625"/>
                      <a:pt x="30480" y="47625"/>
                    </a:cubicBezTo>
                    <a:cubicBezTo>
                      <a:pt x="25718" y="47625"/>
                      <a:pt x="21907" y="45720"/>
                      <a:pt x="20002" y="42863"/>
                    </a:cubicBezTo>
                    <a:cubicBezTo>
                      <a:pt x="17145" y="40005"/>
                      <a:pt x="16193" y="36195"/>
                      <a:pt x="16193" y="31432"/>
                    </a:cubicBezTo>
                    <a:cubicBezTo>
                      <a:pt x="16193" y="25717"/>
                      <a:pt x="18097" y="21907"/>
                      <a:pt x="20955" y="18098"/>
                    </a:cubicBezTo>
                    <a:cubicBezTo>
                      <a:pt x="23813" y="15240"/>
                      <a:pt x="27622" y="13335"/>
                      <a:pt x="31432" y="13335"/>
                    </a:cubicBezTo>
                    <a:lnTo>
                      <a:pt x="31432" y="13335"/>
                    </a:lnTo>
                    <a:cubicBezTo>
                      <a:pt x="34290" y="13335"/>
                      <a:pt x="36195" y="14288"/>
                      <a:pt x="38100" y="15240"/>
                    </a:cubicBezTo>
                    <a:cubicBezTo>
                      <a:pt x="40005" y="16192"/>
                      <a:pt x="41910" y="18098"/>
                      <a:pt x="42863" y="20002"/>
                    </a:cubicBezTo>
                    <a:cubicBezTo>
                      <a:pt x="43815" y="21907"/>
                      <a:pt x="44768" y="24765"/>
                      <a:pt x="45720" y="27623"/>
                    </a:cubicBezTo>
                    <a:cubicBezTo>
                      <a:pt x="45720" y="30480"/>
                      <a:pt x="46672" y="33338"/>
                      <a:pt x="46672" y="36195"/>
                    </a:cubicBezTo>
                    <a:cubicBezTo>
                      <a:pt x="46672" y="37148"/>
                      <a:pt x="46672" y="38100"/>
                      <a:pt x="45720" y="39052"/>
                    </a:cubicBezTo>
                    <a:close/>
                  </a:path>
                </a:pathLst>
              </a:custGeom>
              <a:grpFill/>
              <a:ln w="9525" cap="flat">
                <a:noFill/>
                <a:prstDash val="solid"/>
                <a:miter/>
              </a:ln>
            </p:spPr>
            <p:txBody>
              <a:bodyPr rtlCol="0" anchor="ctr"/>
              <a:lstStyle/>
              <a:p>
                <a:endParaRPr lang="zh-CN" altLang="en-US"/>
              </a:p>
            </p:txBody>
          </p:sp>
          <p:sp>
            <p:nvSpPr>
              <p:cNvPr id="247" name="任意多边形: 形状 246">
                <a:extLst>
                  <a:ext uri="{FF2B5EF4-FFF2-40B4-BE49-F238E27FC236}">
                    <a16:creationId xmlns:a16="http://schemas.microsoft.com/office/drawing/2014/main" id="{20B42CFB-C4C7-4CB3-86E5-E15709A2BE8E}"/>
                  </a:ext>
                </a:extLst>
              </p:cNvPr>
              <p:cNvSpPr/>
              <p:nvPr/>
            </p:nvSpPr>
            <p:spPr>
              <a:xfrm>
                <a:off x="1844781" y="2252979"/>
                <a:ext cx="37147" cy="89535"/>
              </a:xfrm>
              <a:custGeom>
                <a:avLst/>
                <a:gdLst>
                  <a:gd name="connsiteX0" fmla="*/ 21907 w 37147"/>
                  <a:gd name="connsiteY0" fmla="*/ 0 h 89535"/>
                  <a:gd name="connsiteX1" fmla="*/ 0 w 37147"/>
                  <a:gd name="connsiteY1" fmla="*/ 11430 h 89535"/>
                  <a:gd name="connsiteX2" fmla="*/ 2857 w 37147"/>
                  <a:gd name="connsiteY2" fmla="*/ 23813 h 89535"/>
                  <a:gd name="connsiteX3" fmla="*/ 19050 w 37147"/>
                  <a:gd name="connsiteY3" fmla="*/ 15240 h 89535"/>
                  <a:gd name="connsiteX4" fmla="*/ 19050 w 37147"/>
                  <a:gd name="connsiteY4" fmla="*/ 15240 h 89535"/>
                  <a:gd name="connsiteX5" fmla="*/ 20955 w 37147"/>
                  <a:gd name="connsiteY5" fmla="*/ 89535 h 89535"/>
                  <a:gd name="connsiteX6" fmla="*/ 37148 w 37147"/>
                  <a:gd name="connsiteY6" fmla="*/ 89535 h 89535"/>
                  <a:gd name="connsiteX7" fmla="*/ 35242 w 37147"/>
                  <a:gd name="connsiteY7" fmla="*/ 0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 h="89535">
                    <a:moveTo>
                      <a:pt x="21907" y="0"/>
                    </a:moveTo>
                    <a:lnTo>
                      <a:pt x="0" y="11430"/>
                    </a:lnTo>
                    <a:lnTo>
                      <a:pt x="2857" y="23813"/>
                    </a:lnTo>
                    <a:lnTo>
                      <a:pt x="19050" y="15240"/>
                    </a:lnTo>
                    <a:lnTo>
                      <a:pt x="19050" y="15240"/>
                    </a:lnTo>
                    <a:lnTo>
                      <a:pt x="20955" y="89535"/>
                    </a:lnTo>
                    <a:lnTo>
                      <a:pt x="37148" y="89535"/>
                    </a:lnTo>
                    <a:lnTo>
                      <a:pt x="35242" y="0"/>
                    </a:lnTo>
                    <a:close/>
                  </a:path>
                </a:pathLst>
              </a:custGeom>
              <a:grpFill/>
              <a:ln w="9525" cap="flat">
                <a:noFill/>
                <a:prstDash val="solid"/>
                <a:miter/>
              </a:ln>
            </p:spPr>
            <p:txBody>
              <a:bodyPr rtlCol="0" anchor="ctr"/>
              <a:lstStyle/>
              <a:p>
                <a:endParaRPr lang="zh-CN" altLang="en-US"/>
              </a:p>
            </p:txBody>
          </p:sp>
          <p:sp>
            <p:nvSpPr>
              <p:cNvPr id="248" name="任意多边形: 形状 247">
                <a:extLst>
                  <a:ext uri="{FF2B5EF4-FFF2-40B4-BE49-F238E27FC236}">
                    <a16:creationId xmlns:a16="http://schemas.microsoft.com/office/drawing/2014/main" id="{39A9A411-1B92-408A-80B6-F707CF18B97C}"/>
                  </a:ext>
                </a:extLst>
              </p:cNvPr>
              <p:cNvSpPr/>
              <p:nvPr/>
            </p:nvSpPr>
            <p:spPr>
              <a:xfrm>
                <a:off x="1940031" y="2245917"/>
                <a:ext cx="64769" cy="93739"/>
              </a:xfrm>
              <a:custGeom>
                <a:avLst/>
                <a:gdLst>
                  <a:gd name="connsiteX0" fmla="*/ 29527 w 64769"/>
                  <a:gd name="connsiteY0" fmla="*/ 77547 h 93739"/>
                  <a:gd name="connsiteX1" fmla="*/ 29527 w 64769"/>
                  <a:gd name="connsiteY1" fmla="*/ 77547 h 93739"/>
                  <a:gd name="connsiteX2" fmla="*/ 36195 w 64769"/>
                  <a:gd name="connsiteY2" fmla="*/ 69927 h 93739"/>
                  <a:gd name="connsiteX3" fmla="*/ 45720 w 64769"/>
                  <a:gd name="connsiteY3" fmla="*/ 58497 h 93739"/>
                  <a:gd name="connsiteX4" fmla="*/ 53340 w 64769"/>
                  <a:gd name="connsiteY4" fmla="*/ 47067 h 93739"/>
                  <a:gd name="connsiteX5" fmla="*/ 58102 w 64769"/>
                  <a:gd name="connsiteY5" fmla="*/ 35637 h 93739"/>
                  <a:gd name="connsiteX6" fmla="*/ 59055 w 64769"/>
                  <a:gd name="connsiteY6" fmla="*/ 24207 h 93739"/>
                  <a:gd name="connsiteX7" fmla="*/ 56198 w 64769"/>
                  <a:gd name="connsiteY7" fmla="*/ 13730 h 93739"/>
                  <a:gd name="connsiteX8" fmla="*/ 49530 w 64769"/>
                  <a:gd name="connsiteY8" fmla="*/ 6110 h 93739"/>
                  <a:gd name="connsiteX9" fmla="*/ 40005 w 64769"/>
                  <a:gd name="connsiteY9" fmla="*/ 1347 h 93739"/>
                  <a:gd name="connsiteX10" fmla="*/ 26670 w 64769"/>
                  <a:gd name="connsiteY10" fmla="*/ 395 h 93739"/>
                  <a:gd name="connsiteX11" fmla="*/ 11430 w 64769"/>
                  <a:gd name="connsiteY11" fmla="*/ 4205 h 93739"/>
                  <a:gd name="connsiteX12" fmla="*/ 0 w 64769"/>
                  <a:gd name="connsiteY12" fmla="*/ 11825 h 93739"/>
                  <a:gd name="connsiteX13" fmla="*/ 5715 w 64769"/>
                  <a:gd name="connsiteY13" fmla="*/ 23255 h 93739"/>
                  <a:gd name="connsiteX14" fmla="*/ 13335 w 64769"/>
                  <a:gd name="connsiteY14" fmla="*/ 17540 h 93739"/>
                  <a:gd name="connsiteX15" fmla="*/ 23813 w 64769"/>
                  <a:gd name="connsiteY15" fmla="*/ 14682 h 93739"/>
                  <a:gd name="connsiteX16" fmla="*/ 31432 w 64769"/>
                  <a:gd name="connsiteY16" fmla="*/ 15635 h 93739"/>
                  <a:gd name="connsiteX17" fmla="*/ 36195 w 64769"/>
                  <a:gd name="connsiteY17" fmla="*/ 18492 h 93739"/>
                  <a:gd name="connsiteX18" fmla="*/ 39052 w 64769"/>
                  <a:gd name="connsiteY18" fmla="*/ 23255 h 93739"/>
                  <a:gd name="connsiteX19" fmla="*/ 40005 w 64769"/>
                  <a:gd name="connsiteY19" fmla="*/ 28970 h 93739"/>
                  <a:gd name="connsiteX20" fmla="*/ 39052 w 64769"/>
                  <a:gd name="connsiteY20" fmla="*/ 37542 h 93739"/>
                  <a:gd name="connsiteX21" fmla="*/ 34290 w 64769"/>
                  <a:gd name="connsiteY21" fmla="*/ 47067 h 93739"/>
                  <a:gd name="connsiteX22" fmla="*/ 25717 w 64769"/>
                  <a:gd name="connsiteY22" fmla="*/ 58497 h 93739"/>
                  <a:gd name="connsiteX23" fmla="*/ 13335 w 64769"/>
                  <a:gd name="connsiteY23" fmla="*/ 72785 h 93739"/>
                  <a:gd name="connsiteX24" fmla="*/ 3810 w 64769"/>
                  <a:gd name="connsiteY24" fmla="*/ 83262 h 93739"/>
                  <a:gd name="connsiteX25" fmla="*/ 4763 w 64769"/>
                  <a:gd name="connsiteY25" fmla="*/ 93740 h 93739"/>
                  <a:gd name="connsiteX26" fmla="*/ 64770 w 64769"/>
                  <a:gd name="connsiteY26" fmla="*/ 88025 h 93739"/>
                  <a:gd name="connsiteX27" fmla="*/ 63817 w 64769"/>
                  <a:gd name="connsiteY27" fmla="*/ 73737 h 93739"/>
                  <a:gd name="connsiteX28" fmla="*/ 29527 w 64769"/>
                  <a:gd name="connsiteY28" fmla="*/ 77547 h 9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769" h="93739">
                    <a:moveTo>
                      <a:pt x="29527" y="77547"/>
                    </a:moveTo>
                    <a:lnTo>
                      <a:pt x="29527" y="77547"/>
                    </a:lnTo>
                    <a:lnTo>
                      <a:pt x="36195" y="69927"/>
                    </a:lnTo>
                    <a:cubicBezTo>
                      <a:pt x="40005" y="66117"/>
                      <a:pt x="42863" y="62307"/>
                      <a:pt x="45720" y="58497"/>
                    </a:cubicBezTo>
                    <a:cubicBezTo>
                      <a:pt x="48577" y="54687"/>
                      <a:pt x="51435" y="50877"/>
                      <a:pt x="53340" y="47067"/>
                    </a:cubicBezTo>
                    <a:cubicBezTo>
                      <a:pt x="55245" y="43257"/>
                      <a:pt x="57150" y="39447"/>
                      <a:pt x="58102" y="35637"/>
                    </a:cubicBezTo>
                    <a:cubicBezTo>
                      <a:pt x="59055" y="31827"/>
                      <a:pt x="59055" y="28017"/>
                      <a:pt x="59055" y="24207"/>
                    </a:cubicBezTo>
                    <a:cubicBezTo>
                      <a:pt x="59055" y="20397"/>
                      <a:pt x="58102" y="17540"/>
                      <a:pt x="56198" y="13730"/>
                    </a:cubicBezTo>
                    <a:cubicBezTo>
                      <a:pt x="54292" y="10872"/>
                      <a:pt x="52388" y="8015"/>
                      <a:pt x="49530" y="6110"/>
                    </a:cubicBezTo>
                    <a:cubicBezTo>
                      <a:pt x="46673" y="4205"/>
                      <a:pt x="43815" y="2300"/>
                      <a:pt x="40005" y="1347"/>
                    </a:cubicBezTo>
                    <a:cubicBezTo>
                      <a:pt x="36195" y="395"/>
                      <a:pt x="32385" y="-558"/>
                      <a:pt x="26670" y="395"/>
                    </a:cubicBezTo>
                    <a:cubicBezTo>
                      <a:pt x="20955" y="1347"/>
                      <a:pt x="16192" y="2300"/>
                      <a:pt x="11430" y="4205"/>
                    </a:cubicBezTo>
                    <a:cubicBezTo>
                      <a:pt x="6667" y="6110"/>
                      <a:pt x="2857" y="8967"/>
                      <a:pt x="0" y="11825"/>
                    </a:cubicBezTo>
                    <a:lnTo>
                      <a:pt x="5715" y="23255"/>
                    </a:lnTo>
                    <a:cubicBezTo>
                      <a:pt x="7620" y="21350"/>
                      <a:pt x="10477" y="19445"/>
                      <a:pt x="13335" y="17540"/>
                    </a:cubicBezTo>
                    <a:cubicBezTo>
                      <a:pt x="16192" y="15635"/>
                      <a:pt x="20002" y="14682"/>
                      <a:pt x="23813" y="14682"/>
                    </a:cubicBezTo>
                    <a:cubicBezTo>
                      <a:pt x="26670" y="14682"/>
                      <a:pt x="29527" y="14682"/>
                      <a:pt x="31432" y="15635"/>
                    </a:cubicBezTo>
                    <a:cubicBezTo>
                      <a:pt x="33338" y="16587"/>
                      <a:pt x="35242" y="17540"/>
                      <a:pt x="36195" y="18492"/>
                    </a:cubicBezTo>
                    <a:cubicBezTo>
                      <a:pt x="37148" y="19445"/>
                      <a:pt x="39052" y="21350"/>
                      <a:pt x="39052" y="23255"/>
                    </a:cubicBezTo>
                    <a:cubicBezTo>
                      <a:pt x="40005" y="25160"/>
                      <a:pt x="40005" y="27065"/>
                      <a:pt x="40005" y="28970"/>
                    </a:cubicBezTo>
                    <a:cubicBezTo>
                      <a:pt x="40005" y="31827"/>
                      <a:pt x="40005" y="34685"/>
                      <a:pt x="39052" y="37542"/>
                    </a:cubicBezTo>
                    <a:cubicBezTo>
                      <a:pt x="38100" y="40400"/>
                      <a:pt x="36195" y="44210"/>
                      <a:pt x="34290" y="47067"/>
                    </a:cubicBezTo>
                    <a:cubicBezTo>
                      <a:pt x="32385" y="50877"/>
                      <a:pt x="29527" y="54687"/>
                      <a:pt x="25717" y="58497"/>
                    </a:cubicBezTo>
                    <a:cubicBezTo>
                      <a:pt x="21907" y="62307"/>
                      <a:pt x="18098" y="67070"/>
                      <a:pt x="13335" y="72785"/>
                    </a:cubicBezTo>
                    <a:lnTo>
                      <a:pt x="3810" y="83262"/>
                    </a:lnTo>
                    <a:lnTo>
                      <a:pt x="4763" y="93740"/>
                    </a:lnTo>
                    <a:lnTo>
                      <a:pt x="64770" y="88025"/>
                    </a:lnTo>
                    <a:lnTo>
                      <a:pt x="63817" y="73737"/>
                    </a:lnTo>
                    <a:lnTo>
                      <a:pt x="29527" y="77547"/>
                    </a:lnTo>
                    <a:close/>
                  </a:path>
                </a:pathLst>
              </a:custGeom>
              <a:grpFill/>
              <a:ln w="9525" cap="flat">
                <a:noFill/>
                <a:prstDash val="solid"/>
                <a:miter/>
              </a:ln>
            </p:spPr>
            <p:txBody>
              <a:bodyPr rtlCol="0" anchor="ctr"/>
              <a:lstStyle/>
              <a:p>
                <a:endParaRPr lang="zh-CN" altLang="en-US"/>
              </a:p>
            </p:txBody>
          </p:sp>
        </p:grpSp>
        <p:sp>
          <p:nvSpPr>
            <p:cNvPr id="189" name="任意多边形: 形状 188">
              <a:extLst>
                <a:ext uri="{FF2B5EF4-FFF2-40B4-BE49-F238E27FC236}">
                  <a16:creationId xmlns:a16="http://schemas.microsoft.com/office/drawing/2014/main" id="{7441E306-BEF0-48AF-B231-9871516ABBD5}"/>
                </a:ext>
              </a:extLst>
            </p:cNvPr>
            <p:cNvSpPr/>
            <p:nvPr/>
          </p:nvSpPr>
          <p:spPr>
            <a:xfrm>
              <a:off x="1216845" y="1079500"/>
              <a:ext cx="1213008" cy="1483995"/>
            </a:xfrm>
            <a:custGeom>
              <a:avLst/>
              <a:gdLst>
                <a:gd name="connsiteX0" fmla="*/ 606981 w 1213008"/>
                <a:gd name="connsiteY0" fmla="*/ 1483995 h 1483995"/>
                <a:gd name="connsiteX1" fmla="*/ 606981 w 1213008"/>
                <a:gd name="connsiteY1" fmla="*/ 1483995 h 1483995"/>
                <a:gd name="connsiteX2" fmla="*/ 601266 w 1213008"/>
                <a:gd name="connsiteY2" fmla="*/ 1483043 h 1483995"/>
                <a:gd name="connsiteX3" fmla="*/ 179308 w 1213008"/>
                <a:gd name="connsiteY3" fmla="*/ 1214438 h 1483995"/>
                <a:gd name="connsiteX4" fmla="*/ 73581 w 1213008"/>
                <a:gd name="connsiteY4" fmla="*/ 1040130 h 1483995"/>
                <a:gd name="connsiteX5" fmla="*/ 38338 w 1213008"/>
                <a:gd name="connsiteY5" fmla="*/ 807720 h 1483995"/>
                <a:gd name="connsiteX6" fmla="*/ 47863 w 1213008"/>
                <a:gd name="connsiteY6" fmla="*/ 547688 h 1483995"/>
                <a:gd name="connsiteX7" fmla="*/ 5001 w 1213008"/>
                <a:gd name="connsiteY7" fmla="*/ 128588 h 1483995"/>
                <a:gd name="connsiteX8" fmla="*/ 5001 w 1213008"/>
                <a:gd name="connsiteY8" fmla="*/ 91440 h 1483995"/>
                <a:gd name="connsiteX9" fmla="*/ 43101 w 1213008"/>
                <a:gd name="connsiteY9" fmla="*/ 75248 h 1483995"/>
                <a:gd name="connsiteX10" fmla="*/ 250746 w 1213008"/>
                <a:gd name="connsiteY10" fmla="*/ 91440 h 1483995"/>
                <a:gd name="connsiteX11" fmla="*/ 581263 w 1213008"/>
                <a:gd name="connsiteY11" fmla="*/ 9525 h 1483995"/>
                <a:gd name="connsiteX12" fmla="*/ 583168 w 1213008"/>
                <a:gd name="connsiteY12" fmla="*/ 8573 h 1483995"/>
                <a:gd name="connsiteX13" fmla="*/ 606028 w 1213008"/>
                <a:gd name="connsiteY13" fmla="*/ 0 h 1483995"/>
                <a:gd name="connsiteX14" fmla="*/ 606981 w 1213008"/>
                <a:gd name="connsiteY14" fmla="*/ 0 h 1483995"/>
                <a:gd name="connsiteX15" fmla="*/ 628888 w 1213008"/>
                <a:gd name="connsiteY15" fmla="*/ 8573 h 1483995"/>
                <a:gd name="connsiteX16" fmla="*/ 630793 w 1213008"/>
                <a:gd name="connsiteY16" fmla="*/ 9525 h 1483995"/>
                <a:gd name="connsiteX17" fmla="*/ 962263 w 1213008"/>
                <a:gd name="connsiteY17" fmla="*/ 92393 h 1483995"/>
                <a:gd name="connsiteX18" fmla="*/ 1169908 w 1213008"/>
                <a:gd name="connsiteY18" fmla="*/ 76200 h 1483995"/>
                <a:gd name="connsiteX19" fmla="*/ 1208008 w 1213008"/>
                <a:gd name="connsiteY19" fmla="*/ 92393 h 1483995"/>
                <a:gd name="connsiteX20" fmla="*/ 1208008 w 1213008"/>
                <a:gd name="connsiteY20" fmla="*/ 129540 h 1483995"/>
                <a:gd name="connsiteX21" fmla="*/ 1165146 w 1213008"/>
                <a:gd name="connsiteY21" fmla="*/ 548640 h 1483995"/>
                <a:gd name="connsiteX22" fmla="*/ 1173718 w 1213008"/>
                <a:gd name="connsiteY22" fmla="*/ 809625 h 1483995"/>
                <a:gd name="connsiteX23" fmla="*/ 1138476 w 1213008"/>
                <a:gd name="connsiteY23" fmla="*/ 1041083 h 1483995"/>
                <a:gd name="connsiteX24" fmla="*/ 1032748 w 1213008"/>
                <a:gd name="connsiteY24" fmla="*/ 1215390 h 1483995"/>
                <a:gd name="connsiteX25" fmla="*/ 610791 w 1213008"/>
                <a:gd name="connsiteY25" fmla="*/ 1483995 h 1483995"/>
                <a:gd name="connsiteX26" fmla="*/ 606981 w 1213008"/>
                <a:gd name="connsiteY26" fmla="*/ 1483995 h 1483995"/>
                <a:gd name="connsiteX27" fmla="*/ 36433 w 1213008"/>
                <a:gd name="connsiteY27" fmla="*/ 100013 h 1483995"/>
                <a:gd name="connsiteX28" fmla="*/ 25956 w 1213008"/>
                <a:gd name="connsiteY28" fmla="*/ 104775 h 1483995"/>
                <a:gd name="connsiteX29" fmla="*/ 26908 w 1213008"/>
                <a:gd name="connsiteY29" fmla="*/ 118110 h 1483995"/>
                <a:gd name="connsiteX30" fmla="*/ 71676 w 1213008"/>
                <a:gd name="connsiteY30" fmla="*/ 548640 h 1483995"/>
                <a:gd name="connsiteX31" fmla="*/ 63103 w 1213008"/>
                <a:gd name="connsiteY31" fmla="*/ 807720 h 1483995"/>
                <a:gd name="connsiteX32" fmla="*/ 606028 w 1213008"/>
                <a:gd name="connsiteY32" fmla="*/ 1457325 h 1483995"/>
                <a:gd name="connsiteX33" fmla="*/ 1148953 w 1213008"/>
                <a:gd name="connsiteY33" fmla="*/ 807720 h 1483995"/>
                <a:gd name="connsiteX34" fmla="*/ 1140381 w 1213008"/>
                <a:gd name="connsiteY34" fmla="*/ 548640 h 1483995"/>
                <a:gd name="connsiteX35" fmla="*/ 1185148 w 1213008"/>
                <a:gd name="connsiteY35" fmla="*/ 117158 h 1483995"/>
                <a:gd name="connsiteX36" fmla="*/ 1186101 w 1213008"/>
                <a:gd name="connsiteY36" fmla="*/ 103823 h 1483995"/>
                <a:gd name="connsiteX37" fmla="*/ 1175623 w 1213008"/>
                <a:gd name="connsiteY37" fmla="*/ 99060 h 1483995"/>
                <a:gd name="connsiteX38" fmla="*/ 1171813 w 1213008"/>
                <a:gd name="connsiteY38" fmla="*/ 99060 h 1483995"/>
                <a:gd name="connsiteX39" fmla="*/ 961311 w 1213008"/>
                <a:gd name="connsiteY39" fmla="*/ 116205 h 1483995"/>
                <a:gd name="connsiteX40" fmla="*/ 619363 w 1213008"/>
                <a:gd name="connsiteY40" fmla="*/ 31433 h 1483995"/>
                <a:gd name="connsiteX41" fmla="*/ 617458 w 1213008"/>
                <a:gd name="connsiteY41" fmla="*/ 30480 h 1483995"/>
                <a:gd name="connsiteX42" fmla="*/ 606028 w 1213008"/>
                <a:gd name="connsiteY42" fmla="*/ 24765 h 1483995"/>
                <a:gd name="connsiteX43" fmla="*/ 594598 w 1213008"/>
                <a:gd name="connsiteY43" fmla="*/ 30480 h 1483995"/>
                <a:gd name="connsiteX44" fmla="*/ 592693 w 1213008"/>
                <a:gd name="connsiteY44" fmla="*/ 31433 h 1483995"/>
                <a:gd name="connsiteX45" fmla="*/ 250746 w 1213008"/>
                <a:gd name="connsiteY45" fmla="*/ 116205 h 1483995"/>
                <a:gd name="connsiteX46" fmla="*/ 40243 w 1213008"/>
                <a:gd name="connsiteY46" fmla="*/ 99060 h 1483995"/>
                <a:gd name="connsiteX47" fmla="*/ 36433 w 1213008"/>
                <a:gd name="connsiteY47" fmla="*/ 100013 h 148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3008" h="1483995">
                  <a:moveTo>
                    <a:pt x="606981" y="1483995"/>
                  </a:moveTo>
                  <a:lnTo>
                    <a:pt x="606981" y="1483995"/>
                  </a:lnTo>
                  <a:cubicBezTo>
                    <a:pt x="605076" y="1483995"/>
                    <a:pt x="603171" y="1483995"/>
                    <a:pt x="601266" y="1483043"/>
                  </a:cubicBezTo>
                  <a:cubicBezTo>
                    <a:pt x="416481" y="1395413"/>
                    <a:pt x="273606" y="1316355"/>
                    <a:pt x="179308" y="1214438"/>
                  </a:cubicBezTo>
                  <a:cubicBezTo>
                    <a:pt x="130731" y="1162050"/>
                    <a:pt x="96441" y="1104900"/>
                    <a:pt x="73581" y="1040130"/>
                  </a:cubicBezTo>
                  <a:cubicBezTo>
                    <a:pt x="49768" y="972503"/>
                    <a:pt x="38338" y="897255"/>
                    <a:pt x="38338" y="807720"/>
                  </a:cubicBezTo>
                  <a:cubicBezTo>
                    <a:pt x="38338" y="709613"/>
                    <a:pt x="43101" y="623888"/>
                    <a:pt x="47863" y="547688"/>
                  </a:cubicBezTo>
                  <a:cubicBezTo>
                    <a:pt x="57388" y="371475"/>
                    <a:pt x="64056" y="243840"/>
                    <a:pt x="5001" y="128588"/>
                  </a:cubicBezTo>
                  <a:cubicBezTo>
                    <a:pt x="-1667" y="116205"/>
                    <a:pt x="-1667" y="101918"/>
                    <a:pt x="5001" y="91440"/>
                  </a:cubicBezTo>
                  <a:cubicBezTo>
                    <a:pt x="12621" y="79058"/>
                    <a:pt x="26908" y="73343"/>
                    <a:pt x="43101" y="75248"/>
                  </a:cubicBezTo>
                  <a:cubicBezTo>
                    <a:pt x="109776" y="83820"/>
                    <a:pt x="181213" y="91440"/>
                    <a:pt x="250746" y="91440"/>
                  </a:cubicBezTo>
                  <a:cubicBezTo>
                    <a:pt x="375523" y="91440"/>
                    <a:pt x="481251" y="65723"/>
                    <a:pt x="581263" y="9525"/>
                  </a:cubicBezTo>
                  <a:lnTo>
                    <a:pt x="583168" y="8573"/>
                  </a:lnTo>
                  <a:cubicBezTo>
                    <a:pt x="592693" y="2858"/>
                    <a:pt x="598408" y="0"/>
                    <a:pt x="606028" y="0"/>
                  </a:cubicBezTo>
                  <a:cubicBezTo>
                    <a:pt x="606028" y="0"/>
                    <a:pt x="606981" y="0"/>
                    <a:pt x="606981" y="0"/>
                  </a:cubicBezTo>
                  <a:cubicBezTo>
                    <a:pt x="614601" y="0"/>
                    <a:pt x="620316" y="3810"/>
                    <a:pt x="628888" y="8573"/>
                  </a:cubicBezTo>
                  <a:lnTo>
                    <a:pt x="630793" y="9525"/>
                  </a:lnTo>
                  <a:cubicBezTo>
                    <a:pt x="731758" y="65723"/>
                    <a:pt x="837486" y="92393"/>
                    <a:pt x="962263" y="92393"/>
                  </a:cubicBezTo>
                  <a:cubicBezTo>
                    <a:pt x="1031796" y="92393"/>
                    <a:pt x="1103233" y="84773"/>
                    <a:pt x="1169908" y="76200"/>
                  </a:cubicBezTo>
                  <a:cubicBezTo>
                    <a:pt x="1186101" y="74295"/>
                    <a:pt x="1200388" y="80010"/>
                    <a:pt x="1208008" y="92393"/>
                  </a:cubicBezTo>
                  <a:cubicBezTo>
                    <a:pt x="1214676" y="102870"/>
                    <a:pt x="1214676" y="117158"/>
                    <a:pt x="1208008" y="129540"/>
                  </a:cubicBezTo>
                  <a:cubicBezTo>
                    <a:pt x="1148953" y="243840"/>
                    <a:pt x="1155621" y="371475"/>
                    <a:pt x="1165146" y="548640"/>
                  </a:cubicBezTo>
                  <a:cubicBezTo>
                    <a:pt x="1168956" y="624840"/>
                    <a:pt x="1173718" y="711518"/>
                    <a:pt x="1173718" y="809625"/>
                  </a:cubicBezTo>
                  <a:cubicBezTo>
                    <a:pt x="1173718" y="898208"/>
                    <a:pt x="1162288" y="974408"/>
                    <a:pt x="1138476" y="1041083"/>
                  </a:cubicBezTo>
                  <a:cubicBezTo>
                    <a:pt x="1115616" y="1105853"/>
                    <a:pt x="1081326" y="1163003"/>
                    <a:pt x="1032748" y="1215390"/>
                  </a:cubicBezTo>
                  <a:cubicBezTo>
                    <a:pt x="938451" y="1317308"/>
                    <a:pt x="795576" y="1397318"/>
                    <a:pt x="610791" y="1483995"/>
                  </a:cubicBezTo>
                  <a:cubicBezTo>
                    <a:pt x="609838" y="1483043"/>
                    <a:pt x="607933" y="1483995"/>
                    <a:pt x="606981" y="1483995"/>
                  </a:cubicBezTo>
                  <a:close/>
                  <a:moveTo>
                    <a:pt x="36433" y="100013"/>
                  </a:moveTo>
                  <a:cubicBezTo>
                    <a:pt x="32623" y="100013"/>
                    <a:pt x="27861" y="100965"/>
                    <a:pt x="25956" y="104775"/>
                  </a:cubicBezTo>
                  <a:cubicBezTo>
                    <a:pt x="24051" y="108585"/>
                    <a:pt x="24051" y="113348"/>
                    <a:pt x="26908" y="118110"/>
                  </a:cubicBezTo>
                  <a:cubicBezTo>
                    <a:pt x="88821" y="238125"/>
                    <a:pt x="81201" y="368618"/>
                    <a:pt x="71676" y="548640"/>
                  </a:cubicBezTo>
                  <a:cubicBezTo>
                    <a:pt x="67866" y="624840"/>
                    <a:pt x="63103" y="710565"/>
                    <a:pt x="63103" y="807720"/>
                  </a:cubicBezTo>
                  <a:cubicBezTo>
                    <a:pt x="63103" y="1144905"/>
                    <a:pt x="223123" y="1276350"/>
                    <a:pt x="606028" y="1457325"/>
                  </a:cubicBezTo>
                  <a:cubicBezTo>
                    <a:pt x="988933" y="1276350"/>
                    <a:pt x="1148953" y="1144905"/>
                    <a:pt x="1148953" y="807720"/>
                  </a:cubicBezTo>
                  <a:cubicBezTo>
                    <a:pt x="1148953" y="710565"/>
                    <a:pt x="1144191" y="623888"/>
                    <a:pt x="1140381" y="548640"/>
                  </a:cubicBezTo>
                  <a:cubicBezTo>
                    <a:pt x="1130856" y="368618"/>
                    <a:pt x="1123236" y="238125"/>
                    <a:pt x="1185148" y="117158"/>
                  </a:cubicBezTo>
                  <a:cubicBezTo>
                    <a:pt x="1188006" y="112395"/>
                    <a:pt x="1188006" y="107633"/>
                    <a:pt x="1186101" y="103823"/>
                  </a:cubicBezTo>
                  <a:cubicBezTo>
                    <a:pt x="1184196" y="100013"/>
                    <a:pt x="1179433" y="99060"/>
                    <a:pt x="1175623" y="99060"/>
                  </a:cubicBezTo>
                  <a:cubicBezTo>
                    <a:pt x="1174671" y="99060"/>
                    <a:pt x="1173718" y="99060"/>
                    <a:pt x="1171813" y="99060"/>
                  </a:cubicBezTo>
                  <a:cubicBezTo>
                    <a:pt x="1104186" y="107633"/>
                    <a:pt x="1031796" y="116205"/>
                    <a:pt x="961311" y="116205"/>
                  </a:cubicBezTo>
                  <a:cubicBezTo>
                    <a:pt x="831771" y="116205"/>
                    <a:pt x="723186" y="89535"/>
                    <a:pt x="619363" y="31433"/>
                  </a:cubicBezTo>
                  <a:lnTo>
                    <a:pt x="617458" y="30480"/>
                  </a:lnTo>
                  <a:cubicBezTo>
                    <a:pt x="612696" y="27623"/>
                    <a:pt x="608886" y="25718"/>
                    <a:pt x="606028" y="24765"/>
                  </a:cubicBezTo>
                  <a:cubicBezTo>
                    <a:pt x="604123" y="25718"/>
                    <a:pt x="599361" y="27623"/>
                    <a:pt x="594598" y="30480"/>
                  </a:cubicBezTo>
                  <a:lnTo>
                    <a:pt x="592693" y="31433"/>
                  </a:lnTo>
                  <a:cubicBezTo>
                    <a:pt x="488871" y="89535"/>
                    <a:pt x="379333" y="116205"/>
                    <a:pt x="250746" y="116205"/>
                  </a:cubicBezTo>
                  <a:cubicBezTo>
                    <a:pt x="180261" y="116205"/>
                    <a:pt x="107871" y="108585"/>
                    <a:pt x="40243" y="99060"/>
                  </a:cubicBezTo>
                  <a:cubicBezTo>
                    <a:pt x="39291" y="100013"/>
                    <a:pt x="37386" y="100013"/>
                    <a:pt x="36433" y="100013"/>
                  </a:cubicBezTo>
                  <a:close/>
                </a:path>
              </a:pathLst>
            </a:custGeom>
            <a:grpFill/>
            <a:ln w="9525"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A704343B-602F-4213-ADBB-FA1E58F5C93A}"/>
                </a:ext>
              </a:extLst>
            </p:cNvPr>
            <p:cNvSpPr/>
            <p:nvPr/>
          </p:nvSpPr>
          <p:spPr>
            <a:xfrm>
              <a:off x="1269798" y="1125696"/>
              <a:ext cx="1105198" cy="1391126"/>
            </a:xfrm>
            <a:custGeom>
              <a:avLst/>
              <a:gdLst>
                <a:gd name="connsiteX0" fmla="*/ 553076 w 1105198"/>
                <a:gd name="connsiteY0" fmla="*/ 1391126 h 1391126"/>
                <a:gd name="connsiteX1" fmla="*/ 549266 w 1105198"/>
                <a:gd name="connsiteY1" fmla="*/ 1390174 h 1391126"/>
                <a:gd name="connsiteX2" fmla="*/ 548313 w 1105198"/>
                <a:gd name="connsiteY2" fmla="*/ 1390174 h 1391126"/>
                <a:gd name="connsiteX3" fmla="*/ 151121 w 1105198"/>
                <a:gd name="connsiteY3" fmla="*/ 1133951 h 1391126"/>
                <a:gd name="connsiteX4" fmla="*/ 27296 w 1105198"/>
                <a:gd name="connsiteY4" fmla="*/ 762476 h 1391126"/>
                <a:gd name="connsiteX5" fmla="*/ 35868 w 1105198"/>
                <a:gd name="connsiteY5" fmla="*/ 504349 h 1391126"/>
                <a:gd name="connsiteX6" fmla="*/ 1578 w 1105198"/>
                <a:gd name="connsiteY6" fmla="*/ 90011 h 1391126"/>
                <a:gd name="connsiteX7" fmla="*/ 626 w 1105198"/>
                <a:gd name="connsiteY7" fmla="*/ 87154 h 1391126"/>
                <a:gd name="connsiteX8" fmla="*/ 1578 w 1105198"/>
                <a:gd name="connsiteY8" fmla="*/ 78581 h 1391126"/>
                <a:gd name="connsiteX9" fmla="*/ 9198 w 1105198"/>
                <a:gd name="connsiteY9" fmla="*/ 74771 h 1391126"/>
                <a:gd name="connsiteX10" fmla="*/ 12056 w 1105198"/>
                <a:gd name="connsiteY10" fmla="*/ 74771 h 1391126"/>
                <a:gd name="connsiteX11" fmla="*/ 196841 w 1105198"/>
                <a:gd name="connsiteY11" fmla="*/ 88106 h 1391126"/>
                <a:gd name="connsiteX12" fmla="*/ 547361 w 1105198"/>
                <a:gd name="connsiteY12" fmla="*/ 1429 h 1391126"/>
                <a:gd name="connsiteX13" fmla="*/ 548313 w 1105198"/>
                <a:gd name="connsiteY13" fmla="*/ 1429 h 1391126"/>
                <a:gd name="connsiteX14" fmla="*/ 556886 w 1105198"/>
                <a:gd name="connsiteY14" fmla="*/ 1429 h 1391126"/>
                <a:gd name="connsiteX15" fmla="*/ 557838 w 1105198"/>
                <a:gd name="connsiteY15" fmla="*/ 1429 h 1391126"/>
                <a:gd name="connsiteX16" fmla="*/ 908358 w 1105198"/>
                <a:gd name="connsiteY16" fmla="*/ 88106 h 1391126"/>
                <a:gd name="connsiteX17" fmla="*/ 1093143 w 1105198"/>
                <a:gd name="connsiteY17" fmla="*/ 74771 h 1391126"/>
                <a:gd name="connsiteX18" fmla="*/ 1096001 w 1105198"/>
                <a:gd name="connsiteY18" fmla="*/ 74771 h 1391126"/>
                <a:gd name="connsiteX19" fmla="*/ 1103621 w 1105198"/>
                <a:gd name="connsiteY19" fmla="*/ 78581 h 1391126"/>
                <a:gd name="connsiteX20" fmla="*/ 1104573 w 1105198"/>
                <a:gd name="connsiteY20" fmla="*/ 87154 h 1391126"/>
                <a:gd name="connsiteX21" fmla="*/ 1103621 w 1105198"/>
                <a:gd name="connsiteY21" fmla="*/ 90011 h 1391126"/>
                <a:gd name="connsiteX22" fmla="*/ 1069331 w 1105198"/>
                <a:gd name="connsiteY22" fmla="*/ 504349 h 1391126"/>
                <a:gd name="connsiteX23" fmla="*/ 1069331 w 1105198"/>
                <a:gd name="connsiteY23" fmla="*/ 504349 h 1391126"/>
                <a:gd name="connsiteX24" fmla="*/ 1077903 w 1105198"/>
                <a:gd name="connsiteY24" fmla="*/ 762476 h 1391126"/>
                <a:gd name="connsiteX25" fmla="*/ 954078 w 1105198"/>
                <a:gd name="connsiteY25" fmla="*/ 1133951 h 1391126"/>
                <a:gd name="connsiteX26" fmla="*/ 556886 w 1105198"/>
                <a:gd name="connsiteY26" fmla="*/ 1390174 h 1391126"/>
                <a:gd name="connsiteX27" fmla="*/ 555933 w 1105198"/>
                <a:gd name="connsiteY27" fmla="*/ 1390174 h 1391126"/>
                <a:gd name="connsiteX28" fmla="*/ 553076 w 1105198"/>
                <a:gd name="connsiteY28" fmla="*/ 1391126 h 1391126"/>
                <a:gd name="connsiteX29" fmla="*/ 22533 w 1105198"/>
                <a:gd name="connsiteY29" fmla="*/ 93821 h 1391126"/>
                <a:gd name="connsiteX30" fmla="*/ 53966 w 1105198"/>
                <a:gd name="connsiteY30" fmla="*/ 504349 h 1391126"/>
                <a:gd name="connsiteX31" fmla="*/ 45393 w 1105198"/>
                <a:gd name="connsiteY31" fmla="*/ 761524 h 1391126"/>
                <a:gd name="connsiteX32" fmla="*/ 553076 w 1105198"/>
                <a:gd name="connsiteY32" fmla="*/ 1372076 h 1391126"/>
                <a:gd name="connsiteX33" fmla="*/ 1060758 w 1105198"/>
                <a:gd name="connsiteY33" fmla="*/ 761524 h 1391126"/>
                <a:gd name="connsiteX34" fmla="*/ 1052186 w 1105198"/>
                <a:gd name="connsiteY34" fmla="*/ 504349 h 1391126"/>
                <a:gd name="connsiteX35" fmla="*/ 1052186 w 1105198"/>
                <a:gd name="connsiteY35" fmla="*/ 504349 h 1391126"/>
                <a:gd name="connsiteX36" fmla="*/ 1083618 w 1105198"/>
                <a:gd name="connsiteY36" fmla="*/ 93821 h 1391126"/>
                <a:gd name="connsiteX37" fmla="*/ 908358 w 1105198"/>
                <a:gd name="connsiteY37" fmla="*/ 106204 h 1391126"/>
                <a:gd name="connsiteX38" fmla="*/ 553076 w 1105198"/>
                <a:gd name="connsiteY38" fmla="*/ 18574 h 1391126"/>
                <a:gd name="connsiteX39" fmla="*/ 196841 w 1105198"/>
                <a:gd name="connsiteY39" fmla="*/ 106204 h 1391126"/>
                <a:gd name="connsiteX40" fmla="*/ 22533 w 1105198"/>
                <a:gd name="connsiteY40" fmla="*/ 93821 h 139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05198" h="1391126">
                  <a:moveTo>
                    <a:pt x="553076" y="1391126"/>
                  </a:moveTo>
                  <a:cubicBezTo>
                    <a:pt x="552123" y="1391126"/>
                    <a:pt x="550218" y="1391126"/>
                    <a:pt x="549266" y="1390174"/>
                  </a:cubicBezTo>
                  <a:lnTo>
                    <a:pt x="548313" y="1390174"/>
                  </a:lnTo>
                  <a:cubicBezTo>
                    <a:pt x="373053" y="1306354"/>
                    <a:pt x="238751" y="1231106"/>
                    <a:pt x="151121" y="1133951"/>
                  </a:cubicBezTo>
                  <a:cubicBezTo>
                    <a:pt x="65396" y="1038701"/>
                    <a:pt x="27296" y="923449"/>
                    <a:pt x="27296" y="762476"/>
                  </a:cubicBezTo>
                  <a:cubicBezTo>
                    <a:pt x="27296" y="665321"/>
                    <a:pt x="32058" y="579596"/>
                    <a:pt x="35868" y="504349"/>
                  </a:cubicBezTo>
                  <a:cubicBezTo>
                    <a:pt x="45393" y="331946"/>
                    <a:pt x="52061" y="207169"/>
                    <a:pt x="1578" y="90011"/>
                  </a:cubicBezTo>
                  <a:lnTo>
                    <a:pt x="626" y="87154"/>
                  </a:lnTo>
                  <a:cubicBezTo>
                    <a:pt x="-327" y="84296"/>
                    <a:pt x="-327" y="80486"/>
                    <a:pt x="1578" y="78581"/>
                  </a:cubicBezTo>
                  <a:cubicBezTo>
                    <a:pt x="3483" y="75724"/>
                    <a:pt x="6341" y="74771"/>
                    <a:pt x="9198" y="74771"/>
                  </a:cubicBezTo>
                  <a:lnTo>
                    <a:pt x="12056" y="74771"/>
                  </a:lnTo>
                  <a:cubicBezTo>
                    <a:pt x="63491" y="81439"/>
                    <a:pt x="130166" y="88106"/>
                    <a:pt x="196841" y="88106"/>
                  </a:cubicBezTo>
                  <a:cubicBezTo>
                    <a:pt x="329238" y="88106"/>
                    <a:pt x="440681" y="60484"/>
                    <a:pt x="547361" y="1429"/>
                  </a:cubicBezTo>
                  <a:lnTo>
                    <a:pt x="548313" y="1429"/>
                  </a:lnTo>
                  <a:cubicBezTo>
                    <a:pt x="551171" y="-476"/>
                    <a:pt x="554028" y="-476"/>
                    <a:pt x="556886" y="1429"/>
                  </a:cubicBezTo>
                  <a:lnTo>
                    <a:pt x="557838" y="1429"/>
                  </a:lnTo>
                  <a:cubicBezTo>
                    <a:pt x="664518" y="60484"/>
                    <a:pt x="775961" y="88106"/>
                    <a:pt x="908358" y="88106"/>
                  </a:cubicBezTo>
                  <a:cubicBezTo>
                    <a:pt x="975033" y="88106"/>
                    <a:pt x="1042661" y="81439"/>
                    <a:pt x="1093143" y="74771"/>
                  </a:cubicBezTo>
                  <a:lnTo>
                    <a:pt x="1096001" y="74771"/>
                  </a:lnTo>
                  <a:cubicBezTo>
                    <a:pt x="1098858" y="74771"/>
                    <a:pt x="1101716" y="75724"/>
                    <a:pt x="1103621" y="78581"/>
                  </a:cubicBezTo>
                  <a:cubicBezTo>
                    <a:pt x="1105526" y="81439"/>
                    <a:pt x="1105526" y="84296"/>
                    <a:pt x="1104573" y="87154"/>
                  </a:cubicBezTo>
                  <a:lnTo>
                    <a:pt x="1103621" y="90011"/>
                  </a:lnTo>
                  <a:cubicBezTo>
                    <a:pt x="1053138" y="207169"/>
                    <a:pt x="1059806" y="331946"/>
                    <a:pt x="1069331" y="504349"/>
                  </a:cubicBezTo>
                  <a:lnTo>
                    <a:pt x="1069331" y="504349"/>
                  </a:lnTo>
                  <a:cubicBezTo>
                    <a:pt x="1073141" y="580549"/>
                    <a:pt x="1077903" y="666274"/>
                    <a:pt x="1077903" y="762476"/>
                  </a:cubicBezTo>
                  <a:cubicBezTo>
                    <a:pt x="1077903" y="924401"/>
                    <a:pt x="1039803" y="1038701"/>
                    <a:pt x="954078" y="1133951"/>
                  </a:cubicBezTo>
                  <a:cubicBezTo>
                    <a:pt x="866448" y="1231106"/>
                    <a:pt x="732146" y="1306354"/>
                    <a:pt x="556886" y="1390174"/>
                  </a:cubicBezTo>
                  <a:lnTo>
                    <a:pt x="555933" y="1390174"/>
                  </a:lnTo>
                  <a:cubicBezTo>
                    <a:pt x="555933" y="1391126"/>
                    <a:pt x="554981" y="1391126"/>
                    <a:pt x="553076" y="1391126"/>
                  </a:cubicBezTo>
                  <a:close/>
                  <a:moveTo>
                    <a:pt x="22533" y="93821"/>
                  </a:moveTo>
                  <a:cubicBezTo>
                    <a:pt x="70158" y="210979"/>
                    <a:pt x="63491" y="335756"/>
                    <a:pt x="53966" y="504349"/>
                  </a:cubicBezTo>
                  <a:cubicBezTo>
                    <a:pt x="50156" y="579596"/>
                    <a:pt x="45393" y="665321"/>
                    <a:pt x="45393" y="761524"/>
                  </a:cubicBezTo>
                  <a:cubicBezTo>
                    <a:pt x="45393" y="1077754"/>
                    <a:pt x="194936" y="1201579"/>
                    <a:pt x="553076" y="1372076"/>
                  </a:cubicBezTo>
                  <a:cubicBezTo>
                    <a:pt x="911216" y="1200626"/>
                    <a:pt x="1060758" y="1077754"/>
                    <a:pt x="1060758" y="761524"/>
                  </a:cubicBezTo>
                  <a:cubicBezTo>
                    <a:pt x="1060758" y="665321"/>
                    <a:pt x="1055996" y="579596"/>
                    <a:pt x="1052186" y="504349"/>
                  </a:cubicBezTo>
                  <a:lnTo>
                    <a:pt x="1052186" y="504349"/>
                  </a:lnTo>
                  <a:cubicBezTo>
                    <a:pt x="1042661" y="334804"/>
                    <a:pt x="1035993" y="210979"/>
                    <a:pt x="1083618" y="93821"/>
                  </a:cubicBezTo>
                  <a:cubicBezTo>
                    <a:pt x="1034088" y="99536"/>
                    <a:pt x="971223" y="106204"/>
                    <a:pt x="908358" y="106204"/>
                  </a:cubicBezTo>
                  <a:cubicBezTo>
                    <a:pt x="774056" y="106204"/>
                    <a:pt x="660708" y="78581"/>
                    <a:pt x="553076" y="18574"/>
                  </a:cubicBezTo>
                  <a:cubicBezTo>
                    <a:pt x="444491" y="78581"/>
                    <a:pt x="331143" y="106204"/>
                    <a:pt x="196841" y="106204"/>
                  </a:cubicBezTo>
                  <a:cubicBezTo>
                    <a:pt x="134928" y="105251"/>
                    <a:pt x="73016" y="99536"/>
                    <a:pt x="22533" y="93821"/>
                  </a:cubicBezTo>
                  <a:close/>
                </a:path>
              </a:pathLst>
            </a:custGeom>
            <a:grpFill/>
            <a:ln w="9525" cap="flat">
              <a:noFill/>
              <a:prstDash val="solid"/>
              <a:miter/>
            </a:ln>
          </p:spPr>
          <p:txBody>
            <a:bodyPr rtlCol="0" anchor="ctr"/>
            <a:lstStyle/>
            <a:p>
              <a:endParaRPr lang="zh-CN" altLang="en-US"/>
            </a:p>
          </p:txBody>
        </p:sp>
        <p:grpSp>
          <p:nvGrpSpPr>
            <p:cNvPr id="191" name="图形 1">
              <a:extLst>
                <a:ext uri="{FF2B5EF4-FFF2-40B4-BE49-F238E27FC236}">
                  <a16:creationId xmlns:a16="http://schemas.microsoft.com/office/drawing/2014/main" id="{6F6E147D-4429-4BFF-84CD-B921A437D6EB}"/>
                </a:ext>
              </a:extLst>
            </p:cNvPr>
            <p:cNvGrpSpPr/>
            <p:nvPr/>
          </p:nvGrpSpPr>
          <p:grpSpPr>
            <a:xfrm>
              <a:off x="1357101" y="1227137"/>
              <a:ext cx="932497" cy="471487"/>
              <a:chOff x="1357101" y="1227137"/>
              <a:chExt cx="932497" cy="471487"/>
            </a:xfrm>
            <a:grpFill/>
          </p:grpSpPr>
          <p:sp>
            <p:nvSpPr>
              <p:cNvPr id="211" name="任意多边形: 形状 210">
                <a:extLst>
                  <a:ext uri="{FF2B5EF4-FFF2-40B4-BE49-F238E27FC236}">
                    <a16:creationId xmlns:a16="http://schemas.microsoft.com/office/drawing/2014/main" id="{78CEDF1D-7CA1-4E72-B4DE-79F5CB0E262B}"/>
                  </a:ext>
                </a:extLst>
              </p:cNvPr>
              <p:cNvSpPr/>
              <p:nvPr/>
            </p:nvSpPr>
            <p:spPr>
              <a:xfrm>
                <a:off x="1741911" y="1387157"/>
                <a:ext cx="145958" cy="292417"/>
              </a:xfrm>
              <a:custGeom>
                <a:avLst/>
                <a:gdLst>
                  <a:gd name="connsiteX0" fmla="*/ 135255 w 145958"/>
                  <a:gd name="connsiteY0" fmla="*/ 262890 h 292417"/>
                  <a:gd name="connsiteX1" fmla="*/ 135255 w 145958"/>
                  <a:gd name="connsiteY1" fmla="*/ 262890 h 292417"/>
                  <a:gd name="connsiteX2" fmla="*/ 135255 w 145958"/>
                  <a:gd name="connsiteY2" fmla="*/ 262890 h 292417"/>
                  <a:gd name="connsiteX3" fmla="*/ 135255 w 145958"/>
                  <a:gd name="connsiteY3" fmla="*/ 262890 h 292417"/>
                  <a:gd name="connsiteX4" fmla="*/ 91440 w 145958"/>
                  <a:gd name="connsiteY4" fmla="*/ 252413 h 292417"/>
                  <a:gd name="connsiteX5" fmla="*/ 92393 w 145958"/>
                  <a:gd name="connsiteY5" fmla="*/ 228600 h 292417"/>
                  <a:gd name="connsiteX6" fmla="*/ 135255 w 145958"/>
                  <a:gd name="connsiteY6" fmla="*/ 189548 h 292417"/>
                  <a:gd name="connsiteX7" fmla="*/ 93345 w 145958"/>
                  <a:gd name="connsiteY7" fmla="*/ 168593 h 292417"/>
                  <a:gd name="connsiteX8" fmla="*/ 94298 w 145958"/>
                  <a:gd name="connsiteY8" fmla="*/ 128588 h 292417"/>
                  <a:gd name="connsiteX9" fmla="*/ 122873 w 145958"/>
                  <a:gd name="connsiteY9" fmla="*/ 111443 h 292417"/>
                  <a:gd name="connsiteX10" fmla="*/ 122873 w 145958"/>
                  <a:gd name="connsiteY10" fmla="*/ 111443 h 292417"/>
                  <a:gd name="connsiteX11" fmla="*/ 143827 w 145958"/>
                  <a:gd name="connsiteY11" fmla="*/ 66675 h 292417"/>
                  <a:gd name="connsiteX12" fmla="*/ 133350 w 145958"/>
                  <a:gd name="connsiteY12" fmla="*/ 55245 h 292417"/>
                  <a:gd name="connsiteX13" fmla="*/ 133350 w 145958"/>
                  <a:gd name="connsiteY13" fmla="*/ 55245 h 292417"/>
                  <a:gd name="connsiteX14" fmla="*/ 95250 w 145958"/>
                  <a:gd name="connsiteY14" fmla="*/ 47625 h 292417"/>
                  <a:gd name="connsiteX15" fmla="*/ 95250 w 145958"/>
                  <a:gd name="connsiteY15" fmla="*/ 40005 h 292417"/>
                  <a:gd name="connsiteX16" fmla="*/ 102870 w 145958"/>
                  <a:gd name="connsiteY16" fmla="*/ 22860 h 292417"/>
                  <a:gd name="connsiteX17" fmla="*/ 80010 w 145958"/>
                  <a:gd name="connsiteY17" fmla="*/ 0 h 292417"/>
                  <a:gd name="connsiteX18" fmla="*/ 57150 w 145958"/>
                  <a:gd name="connsiteY18" fmla="*/ 22860 h 292417"/>
                  <a:gd name="connsiteX19" fmla="*/ 63818 w 145958"/>
                  <a:gd name="connsiteY19" fmla="*/ 39053 h 292417"/>
                  <a:gd name="connsiteX20" fmla="*/ 63818 w 145958"/>
                  <a:gd name="connsiteY20" fmla="*/ 52388 h 292417"/>
                  <a:gd name="connsiteX21" fmla="*/ 7620 w 145958"/>
                  <a:gd name="connsiteY21" fmla="*/ 75248 h 292417"/>
                  <a:gd name="connsiteX22" fmla="*/ 0 w 145958"/>
                  <a:gd name="connsiteY22" fmla="*/ 87630 h 292417"/>
                  <a:gd name="connsiteX23" fmla="*/ 14288 w 145958"/>
                  <a:gd name="connsiteY23" fmla="*/ 101918 h 292417"/>
                  <a:gd name="connsiteX24" fmla="*/ 20955 w 145958"/>
                  <a:gd name="connsiteY24" fmla="*/ 100013 h 292417"/>
                  <a:gd name="connsiteX25" fmla="*/ 20955 w 145958"/>
                  <a:gd name="connsiteY25" fmla="*/ 100013 h 292417"/>
                  <a:gd name="connsiteX26" fmla="*/ 63818 w 145958"/>
                  <a:gd name="connsiteY26" fmla="*/ 82868 h 292417"/>
                  <a:gd name="connsiteX27" fmla="*/ 64770 w 145958"/>
                  <a:gd name="connsiteY27" fmla="*/ 112395 h 292417"/>
                  <a:gd name="connsiteX28" fmla="*/ 20003 w 145958"/>
                  <a:gd name="connsiteY28" fmla="*/ 165735 h 292417"/>
                  <a:gd name="connsiteX29" fmla="*/ 66675 w 145958"/>
                  <a:gd name="connsiteY29" fmla="*/ 188595 h 292417"/>
                  <a:gd name="connsiteX30" fmla="*/ 67628 w 145958"/>
                  <a:gd name="connsiteY30" fmla="*/ 213360 h 292417"/>
                  <a:gd name="connsiteX31" fmla="*/ 30480 w 145958"/>
                  <a:gd name="connsiteY31" fmla="*/ 239078 h 292417"/>
                  <a:gd name="connsiteX32" fmla="*/ 69533 w 145958"/>
                  <a:gd name="connsiteY32" fmla="*/ 260033 h 292417"/>
                  <a:gd name="connsiteX33" fmla="*/ 80010 w 145958"/>
                  <a:gd name="connsiteY33" fmla="*/ 292418 h 292417"/>
                  <a:gd name="connsiteX34" fmla="*/ 89535 w 145958"/>
                  <a:gd name="connsiteY34" fmla="*/ 262890 h 292417"/>
                  <a:gd name="connsiteX35" fmla="*/ 89535 w 145958"/>
                  <a:gd name="connsiteY35" fmla="*/ 262890 h 292417"/>
                  <a:gd name="connsiteX36" fmla="*/ 112395 w 145958"/>
                  <a:gd name="connsiteY36" fmla="*/ 265748 h 292417"/>
                  <a:gd name="connsiteX37" fmla="*/ 133350 w 145958"/>
                  <a:gd name="connsiteY37" fmla="*/ 266700 h 292417"/>
                  <a:gd name="connsiteX38" fmla="*/ 133350 w 145958"/>
                  <a:gd name="connsiteY38" fmla="*/ 266700 h 292417"/>
                  <a:gd name="connsiteX39" fmla="*/ 133350 w 145958"/>
                  <a:gd name="connsiteY39" fmla="*/ 266700 h 292417"/>
                  <a:gd name="connsiteX40" fmla="*/ 136208 w 145958"/>
                  <a:gd name="connsiteY40" fmla="*/ 263843 h 292417"/>
                  <a:gd name="connsiteX41" fmla="*/ 135255 w 145958"/>
                  <a:gd name="connsiteY41" fmla="*/ 262890 h 292417"/>
                  <a:gd name="connsiteX42" fmla="*/ 94298 w 145958"/>
                  <a:gd name="connsiteY42" fmla="*/ 190500 h 292417"/>
                  <a:gd name="connsiteX43" fmla="*/ 94298 w 145958"/>
                  <a:gd name="connsiteY43" fmla="*/ 190500 h 292417"/>
                  <a:gd name="connsiteX44" fmla="*/ 109538 w 145958"/>
                  <a:gd name="connsiteY44" fmla="*/ 195263 h 292417"/>
                  <a:gd name="connsiteX45" fmla="*/ 93345 w 145958"/>
                  <a:gd name="connsiteY45" fmla="*/ 206693 h 292417"/>
                  <a:gd name="connsiteX46" fmla="*/ 94298 w 145958"/>
                  <a:gd name="connsiteY46" fmla="*/ 190500 h 292417"/>
                  <a:gd name="connsiteX47" fmla="*/ 94298 w 145958"/>
                  <a:gd name="connsiteY47" fmla="*/ 190500 h 292417"/>
                  <a:gd name="connsiteX48" fmla="*/ 99060 w 145958"/>
                  <a:gd name="connsiteY48" fmla="*/ 75248 h 292417"/>
                  <a:gd name="connsiteX49" fmla="*/ 115252 w 145958"/>
                  <a:gd name="connsiteY49" fmla="*/ 80010 h 292417"/>
                  <a:gd name="connsiteX50" fmla="*/ 95250 w 145958"/>
                  <a:gd name="connsiteY50" fmla="*/ 100965 h 292417"/>
                  <a:gd name="connsiteX51" fmla="*/ 95250 w 145958"/>
                  <a:gd name="connsiteY51" fmla="*/ 76200 h 292417"/>
                  <a:gd name="connsiteX52" fmla="*/ 99060 w 145958"/>
                  <a:gd name="connsiteY52" fmla="*/ 75248 h 292417"/>
                  <a:gd name="connsiteX53" fmla="*/ 47625 w 145958"/>
                  <a:gd name="connsiteY53" fmla="*/ 156210 h 292417"/>
                  <a:gd name="connsiteX54" fmla="*/ 66675 w 145958"/>
                  <a:gd name="connsiteY54" fmla="*/ 139065 h 292417"/>
                  <a:gd name="connsiteX55" fmla="*/ 67628 w 145958"/>
                  <a:gd name="connsiteY55" fmla="*/ 166688 h 292417"/>
                  <a:gd name="connsiteX56" fmla="*/ 47625 w 145958"/>
                  <a:gd name="connsiteY56" fmla="*/ 156210 h 292417"/>
                  <a:gd name="connsiteX57" fmla="*/ 58103 w 145958"/>
                  <a:gd name="connsiteY57" fmla="*/ 240030 h 292417"/>
                  <a:gd name="connsiteX58" fmla="*/ 69533 w 145958"/>
                  <a:gd name="connsiteY58" fmla="*/ 234315 h 292417"/>
                  <a:gd name="connsiteX59" fmla="*/ 70485 w 145958"/>
                  <a:gd name="connsiteY59" fmla="*/ 246698 h 292417"/>
                  <a:gd name="connsiteX60" fmla="*/ 58103 w 145958"/>
                  <a:gd name="connsiteY60" fmla="*/ 240030 h 2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45958" h="292417">
                    <a:moveTo>
                      <a:pt x="135255" y="262890"/>
                    </a:moveTo>
                    <a:lnTo>
                      <a:pt x="135255" y="262890"/>
                    </a:lnTo>
                    <a:cubicBezTo>
                      <a:pt x="135255" y="262890"/>
                      <a:pt x="135255" y="262890"/>
                      <a:pt x="135255" y="262890"/>
                    </a:cubicBezTo>
                    <a:cubicBezTo>
                      <a:pt x="135255" y="262890"/>
                      <a:pt x="135255" y="262890"/>
                      <a:pt x="135255" y="262890"/>
                    </a:cubicBezTo>
                    <a:cubicBezTo>
                      <a:pt x="120968" y="260985"/>
                      <a:pt x="105727" y="257175"/>
                      <a:pt x="91440" y="252413"/>
                    </a:cubicBezTo>
                    <a:cubicBezTo>
                      <a:pt x="92393" y="244793"/>
                      <a:pt x="92393" y="237173"/>
                      <a:pt x="92393" y="228600"/>
                    </a:cubicBezTo>
                    <a:cubicBezTo>
                      <a:pt x="128588" y="215265"/>
                      <a:pt x="138113" y="203835"/>
                      <a:pt x="135255" y="189548"/>
                    </a:cubicBezTo>
                    <a:cubicBezTo>
                      <a:pt x="133350" y="178118"/>
                      <a:pt x="117158" y="170498"/>
                      <a:pt x="93345" y="168593"/>
                    </a:cubicBezTo>
                    <a:lnTo>
                      <a:pt x="94298" y="128588"/>
                    </a:lnTo>
                    <a:cubicBezTo>
                      <a:pt x="104775" y="122873"/>
                      <a:pt x="114300" y="117157"/>
                      <a:pt x="122873" y="111443"/>
                    </a:cubicBezTo>
                    <a:lnTo>
                      <a:pt x="122873" y="111443"/>
                    </a:lnTo>
                    <a:cubicBezTo>
                      <a:pt x="140970" y="100013"/>
                      <a:pt x="150495" y="80963"/>
                      <a:pt x="143827" y="66675"/>
                    </a:cubicBezTo>
                    <a:cubicBezTo>
                      <a:pt x="141923" y="61913"/>
                      <a:pt x="138113" y="58103"/>
                      <a:pt x="133350" y="55245"/>
                    </a:cubicBezTo>
                    <a:lnTo>
                      <a:pt x="133350" y="55245"/>
                    </a:lnTo>
                    <a:cubicBezTo>
                      <a:pt x="123825" y="49530"/>
                      <a:pt x="110490" y="46673"/>
                      <a:pt x="95250" y="47625"/>
                    </a:cubicBezTo>
                    <a:lnTo>
                      <a:pt x="95250" y="40005"/>
                    </a:lnTo>
                    <a:cubicBezTo>
                      <a:pt x="100013" y="36195"/>
                      <a:pt x="102870" y="29528"/>
                      <a:pt x="102870" y="22860"/>
                    </a:cubicBezTo>
                    <a:cubicBezTo>
                      <a:pt x="102870" y="10478"/>
                      <a:pt x="92393" y="0"/>
                      <a:pt x="80010" y="0"/>
                    </a:cubicBezTo>
                    <a:cubicBezTo>
                      <a:pt x="67628" y="0"/>
                      <a:pt x="57150" y="10478"/>
                      <a:pt x="57150" y="22860"/>
                    </a:cubicBezTo>
                    <a:cubicBezTo>
                      <a:pt x="57150" y="29528"/>
                      <a:pt x="60008" y="35243"/>
                      <a:pt x="63818" y="39053"/>
                    </a:cubicBezTo>
                    <a:lnTo>
                      <a:pt x="63818" y="52388"/>
                    </a:lnTo>
                    <a:cubicBezTo>
                      <a:pt x="43815" y="57150"/>
                      <a:pt x="24765" y="64770"/>
                      <a:pt x="7620" y="75248"/>
                    </a:cubicBezTo>
                    <a:cubicBezTo>
                      <a:pt x="2858" y="77153"/>
                      <a:pt x="0" y="81915"/>
                      <a:pt x="0" y="87630"/>
                    </a:cubicBezTo>
                    <a:cubicBezTo>
                      <a:pt x="0" y="95250"/>
                      <a:pt x="6668" y="101918"/>
                      <a:pt x="14288" y="101918"/>
                    </a:cubicBezTo>
                    <a:cubicBezTo>
                      <a:pt x="17145" y="101918"/>
                      <a:pt x="19050" y="100965"/>
                      <a:pt x="20955" y="100013"/>
                    </a:cubicBezTo>
                    <a:lnTo>
                      <a:pt x="20955" y="100013"/>
                    </a:lnTo>
                    <a:cubicBezTo>
                      <a:pt x="36195" y="92393"/>
                      <a:pt x="50483" y="86678"/>
                      <a:pt x="63818" y="82868"/>
                    </a:cubicBezTo>
                    <a:lnTo>
                      <a:pt x="64770" y="112395"/>
                    </a:lnTo>
                    <a:cubicBezTo>
                      <a:pt x="20955" y="133350"/>
                      <a:pt x="14288" y="153353"/>
                      <a:pt x="20003" y="165735"/>
                    </a:cubicBezTo>
                    <a:cubicBezTo>
                      <a:pt x="23813" y="174308"/>
                      <a:pt x="38100" y="183833"/>
                      <a:pt x="66675" y="188595"/>
                    </a:cubicBezTo>
                    <a:lnTo>
                      <a:pt x="67628" y="213360"/>
                    </a:lnTo>
                    <a:cubicBezTo>
                      <a:pt x="35243" y="222885"/>
                      <a:pt x="29528" y="231458"/>
                      <a:pt x="30480" y="239078"/>
                    </a:cubicBezTo>
                    <a:cubicBezTo>
                      <a:pt x="32385" y="247650"/>
                      <a:pt x="47625" y="255270"/>
                      <a:pt x="69533" y="260033"/>
                    </a:cubicBezTo>
                    <a:cubicBezTo>
                      <a:pt x="71438" y="279083"/>
                      <a:pt x="75248" y="292418"/>
                      <a:pt x="80010" y="292418"/>
                    </a:cubicBezTo>
                    <a:cubicBezTo>
                      <a:pt x="83820" y="292418"/>
                      <a:pt x="87630" y="280988"/>
                      <a:pt x="89535" y="262890"/>
                    </a:cubicBezTo>
                    <a:cubicBezTo>
                      <a:pt x="89535" y="262890"/>
                      <a:pt x="89535" y="262890"/>
                      <a:pt x="89535" y="262890"/>
                    </a:cubicBezTo>
                    <a:cubicBezTo>
                      <a:pt x="97155" y="263843"/>
                      <a:pt x="104775" y="265748"/>
                      <a:pt x="112395" y="265748"/>
                    </a:cubicBezTo>
                    <a:cubicBezTo>
                      <a:pt x="119063" y="266700"/>
                      <a:pt x="126683" y="266700"/>
                      <a:pt x="133350" y="266700"/>
                    </a:cubicBezTo>
                    <a:lnTo>
                      <a:pt x="133350" y="266700"/>
                    </a:lnTo>
                    <a:lnTo>
                      <a:pt x="133350" y="266700"/>
                    </a:lnTo>
                    <a:cubicBezTo>
                      <a:pt x="135255" y="266700"/>
                      <a:pt x="136208" y="265748"/>
                      <a:pt x="136208" y="263843"/>
                    </a:cubicBezTo>
                    <a:cubicBezTo>
                      <a:pt x="138113" y="263843"/>
                      <a:pt x="137160" y="262890"/>
                      <a:pt x="135255" y="262890"/>
                    </a:cubicBezTo>
                    <a:close/>
                    <a:moveTo>
                      <a:pt x="94298" y="190500"/>
                    </a:moveTo>
                    <a:lnTo>
                      <a:pt x="94298" y="190500"/>
                    </a:lnTo>
                    <a:cubicBezTo>
                      <a:pt x="102870" y="190500"/>
                      <a:pt x="108585" y="192405"/>
                      <a:pt x="109538" y="195263"/>
                    </a:cubicBezTo>
                    <a:cubicBezTo>
                      <a:pt x="110490" y="199073"/>
                      <a:pt x="103823" y="202883"/>
                      <a:pt x="93345" y="206693"/>
                    </a:cubicBezTo>
                    <a:lnTo>
                      <a:pt x="94298" y="190500"/>
                    </a:lnTo>
                    <a:cubicBezTo>
                      <a:pt x="93345" y="190500"/>
                      <a:pt x="93345" y="190500"/>
                      <a:pt x="94298" y="190500"/>
                    </a:cubicBezTo>
                    <a:close/>
                    <a:moveTo>
                      <a:pt x="99060" y="75248"/>
                    </a:moveTo>
                    <a:cubicBezTo>
                      <a:pt x="107633" y="74295"/>
                      <a:pt x="114300" y="76200"/>
                      <a:pt x="115252" y="80010"/>
                    </a:cubicBezTo>
                    <a:cubicBezTo>
                      <a:pt x="117158" y="84773"/>
                      <a:pt x="108585" y="94298"/>
                      <a:pt x="95250" y="100965"/>
                    </a:cubicBezTo>
                    <a:lnTo>
                      <a:pt x="95250" y="76200"/>
                    </a:lnTo>
                    <a:cubicBezTo>
                      <a:pt x="97155" y="75248"/>
                      <a:pt x="98108" y="75248"/>
                      <a:pt x="99060" y="75248"/>
                    </a:cubicBezTo>
                    <a:close/>
                    <a:moveTo>
                      <a:pt x="47625" y="156210"/>
                    </a:moveTo>
                    <a:cubicBezTo>
                      <a:pt x="46673" y="150495"/>
                      <a:pt x="54293" y="143828"/>
                      <a:pt x="66675" y="139065"/>
                    </a:cubicBezTo>
                    <a:lnTo>
                      <a:pt x="67628" y="166688"/>
                    </a:lnTo>
                    <a:cubicBezTo>
                      <a:pt x="58103" y="166688"/>
                      <a:pt x="48578" y="161925"/>
                      <a:pt x="47625" y="156210"/>
                    </a:cubicBezTo>
                    <a:close/>
                    <a:moveTo>
                      <a:pt x="58103" y="240030"/>
                    </a:moveTo>
                    <a:cubicBezTo>
                      <a:pt x="58103" y="238125"/>
                      <a:pt x="61913" y="235268"/>
                      <a:pt x="69533" y="234315"/>
                    </a:cubicBezTo>
                    <a:cubicBezTo>
                      <a:pt x="69533" y="239078"/>
                      <a:pt x="69533" y="242888"/>
                      <a:pt x="70485" y="246698"/>
                    </a:cubicBezTo>
                    <a:cubicBezTo>
                      <a:pt x="62865" y="244793"/>
                      <a:pt x="58103" y="242888"/>
                      <a:pt x="58103" y="240030"/>
                    </a:cubicBezTo>
                    <a:close/>
                  </a:path>
                </a:pathLst>
              </a:custGeom>
              <a:grpFill/>
              <a:ln w="9525"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0566D196-7C06-41CB-9235-21623C55970F}"/>
                  </a:ext>
                </a:extLst>
              </p:cNvPr>
              <p:cNvSpPr/>
              <p:nvPr/>
            </p:nvSpPr>
            <p:spPr>
              <a:xfrm>
                <a:off x="1801919" y="1275715"/>
                <a:ext cx="41910" cy="80009"/>
              </a:xfrm>
              <a:custGeom>
                <a:avLst/>
                <a:gdLst>
                  <a:gd name="connsiteX0" fmla="*/ 0 w 41910"/>
                  <a:gd name="connsiteY0" fmla="*/ 40005 h 80009"/>
                  <a:gd name="connsiteX1" fmla="*/ 20955 w 41910"/>
                  <a:gd name="connsiteY1" fmla="*/ 80010 h 80009"/>
                  <a:gd name="connsiteX2" fmla="*/ 41910 w 41910"/>
                  <a:gd name="connsiteY2" fmla="*/ 40005 h 80009"/>
                  <a:gd name="connsiteX3" fmla="*/ 20955 w 41910"/>
                  <a:gd name="connsiteY3" fmla="*/ 0 h 80009"/>
                  <a:gd name="connsiteX4" fmla="*/ 0 w 41910"/>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80009">
                    <a:moveTo>
                      <a:pt x="0" y="40005"/>
                    </a:moveTo>
                    <a:cubicBezTo>
                      <a:pt x="0" y="56197"/>
                      <a:pt x="8572" y="70485"/>
                      <a:pt x="20955" y="80010"/>
                    </a:cubicBezTo>
                    <a:cubicBezTo>
                      <a:pt x="34290" y="70485"/>
                      <a:pt x="41910" y="56197"/>
                      <a:pt x="41910" y="40005"/>
                    </a:cubicBezTo>
                    <a:cubicBezTo>
                      <a:pt x="41910" y="23813"/>
                      <a:pt x="33338" y="9525"/>
                      <a:pt x="20955" y="0"/>
                    </a:cubicBezTo>
                    <a:cubicBezTo>
                      <a:pt x="8572" y="9525"/>
                      <a:pt x="0" y="23813"/>
                      <a:pt x="0" y="40005"/>
                    </a:cubicBezTo>
                    <a:close/>
                  </a:path>
                </a:pathLst>
              </a:custGeom>
              <a:grpFill/>
              <a:ln w="9525" cap="flat">
                <a:noFill/>
                <a:prstDash val="solid"/>
                <a:miter/>
              </a:ln>
            </p:spPr>
            <p:txBody>
              <a:bodyPr rtlCol="0" anchor="ctr"/>
              <a:lstStyle/>
              <a:p>
                <a:endParaRPr lang="zh-CN" altLang="en-US"/>
              </a:p>
            </p:txBody>
          </p:sp>
          <p:grpSp>
            <p:nvGrpSpPr>
              <p:cNvPr id="213" name="图形 1">
                <a:extLst>
                  <a:ext uri="{FF2B5EF4-FFF2-40B4-BE49-F238E27FC236}">
                    <a16:creationId xmlns:a16="http://schemas.microsoft.com/office/drawing/2014/main" id="{FF4EB42A-6C7D-4772-86F7-599B78308CF3}"/>
                  </a:ext>
                </a:extLst>
              </p:cNvPr>
              <p:cNvGrpSpPr/>
              <p:nvPr/>
            </p:nvGrpSpPr>
            <p:grpSpPr>
              <a:xfrm>
                <a:off x="1855849" y="1227137"/>
                <a:ext cx="433749" cy="471487"/>
                <a:chOff x="1855849" y="1227137"/>
                <a:chExt cx="433749" cy="471487"/>
              </a:xfrm>
              <a:grpFill/>
            </p:grpSpPr>
            <p:sp>
              <p:nvSpPr>
                <p:cNvPr id="230" name="任意多边形: 形状 229">
                  <a:extLst>
                    <a:ext uri="{FF2B5EF4-FFF2-40B4-BE49-F238E27FC236}">
                      <a16:creationId xmlns:a16="http://schemas.microsoft.com/office/drawing/2014/main" id="{FD76670F-2E4D-4507-93CE-B5C55BE11832}"/>
                    </a:ext>
                  </a:extLst>
                </p:cNvPr>
                <p:cNvSpPr/>
                <p:nvPr/>
              </p:nvSpPr>
              <p:spPr>
                <a:xfrm>
                  <a:off x="2094336" y="1481455"/>
                  <a:ext cx="61093" cy="170497"/>
                </a:xfrm>
                <a:custGeom>
                  <a:avLst/>
                  <a:gdLst>
                    <a:gd name="connsiteX0" fmla="*/ 50483 w 61093"/>
                    <a:gd name="connsiteY0" fmla="*/ 170497 h 170497"/>
                    <a:gd name="connsiteX1" fmla="*/ 59055 w 61093"/>
                    <a:gd name="connsiteY1" fmla="*/ 170497 h 170497"/>
                    <a:gd name="connsiteX2" fmla="*/ 3810 w 61093"/>
                    <a:gd name="connsiteY2" fmla="*/ 0 h 170497"/>
                    <a:gd name="connsiteX3" fmla="*/ 0 w 61093"/>
                    <a:gd name="connsiteY3" fmla="*/ 0 h 170497"/>
                    <a:gd name="connsiteX4" fmla="*/ 11430 w 61093"/>
                    <a:gd name="connsiteY4" fmla="*/ 32385 h 170497"/>
                    <a:gd name="connsiteX5" fmla="*/ 50483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50483" y="170497"/>
                      </a:moveTo>
                      <a:lnTo>
                        <a:pt x="59055" y="170497"/>
                      </a:lnTo>
                      <a:cubicBezTo>
                        <a:pt x="68580" y="80963"/>
                        <a:pt x="43815" y="4763"/>
                        <a:pt x="3810" y="0"/>
                      </a:cubicBezTo>
                      <a:cubicBezTo>
                        <a:pt x="2858" y="0"/>
                        <a:pt x="952" y="0"/>
                        <a:pt x="0" y="0"/>
                      </a:cubicBezTo>
                      <a:cubicBezTo>
                        <a:pt x="6668" y="9525"/>
                        <a:pt x="10477" y="20955"/>
                        <a:pt x="11430" y="32385"/>
                      </a:cubicBezTo>
                      <a:cubicBezTo>
                        <a:pt x="39052" y="45720"/>
                        <a:pt x="55245" y="101918"/>
                        <a:pt x="50483" y="170497"/>
                      </a:cubicBezTo>
                      <a:close/>
                    </a:path>
                  </a:pathLst>
                </a:custGeom>
                <a:grpFill/>
                <a:ln w="9525" cap="flat">
                  <a:noFill/>
                  <a:prstDash val="solid"/>
                  <a:miter/>
                </a:ln>
              </p:spPr>
              <p:txBody>
                <a:bodyPr rtlCol="0" anchor="ctr"/>
                <a:lstStyle/>
                <a:p>
                  <a:endParaRPr lang="zh-CN" altLang="en-US"/>
                </a:p>
              </p:txBody>
            </p:sp>
            <p:sp>
              <p:nvSpPr>
                <p:cNvPr id="231" name="任意多边形: 形状 230">
                  <a:extLst>
                    <a:ext uri="{FF2B5EF4-FFF2-40B4-BE49-F238E27FC236}">
                      <a16:creationId xmlns:a16="http://schemas.microsoft.com/office/drawing/2014/main" id="{F2A74888-42B3-41EE-B13A-793024807BEE}"/>
                    </a:ext>
                  </a:extLst>
                </p:cNvPr>
                <p:cNvSpPr/>
                <p:nvPr/>
              </p:nvSpPr>
              <p:spPr>
                <a:xfrm>
                  <a:off x="1910316" y="1443355"/>
                  <a:ext cx="121155" cy="255269"/>
                </a:xfrm>
                <a:custGeom>
                  <a:avLst/>
                  <a:gdLst>
                    <a:gd name="connsiteX0" fmla="*/ 121155 w 121155"/>
                    <a:gd name="connsiteY0" fmla="*/ 255270 h 255269"/>
                    <a:gd name="connsiteX1" fmla="*/ 27810 w 121155"/>
                    <a:gd name="connsiteY1" fmla="*/ 116205 h 255269"/>
                    <a:gd name="connsiteX2" fmla="*/ 84008 w 121155"/>
                    <a:gd name="connsiteY2" fmla="*/ 4763 h 255269"/>
                    <a:gd name="connsiteX3" fmla="*/ 79245 w 121155"/>
                    <a:gd name="connsiteY3" fmla="*/ 0 h 255269"/>
                    <a:gd name="connsiteX4" fmla="*/ 9713 w 121155"/>
                    <a:gd name="connsiteY4" fmla="*/ 79057 h 255269"/>
                    <a:gd name="connsiteX5" fmla="*/ 47813 w 121155"/>
                    <a:gd name="connsiteY5" fmla="*/ 250508 h 255269"/>
                    <a:gd name="connsiteX6" fmla="*/ 121155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121155" y="255270"/>
                      </a:moveTo>
                      <a:cubicBezTo>
                        <a:pt x="63053" y="218122"/>
                        <a:pt x="27810" y="169545"/>
                        <a:pt x="27810" y="116205"/>
                      </a:cubicBezTo>
                      <a:cubicBezTo>
                        <a:pt x="27810" y="75247"/>
                        <a:pt x="48765" y="37147"/>
                        <a:pt x="84008" y="4763"/>
                      </a:cubicBezTo>
                      <a:lnTo>
                        <a:pt x="79245" y="0"/>
                      </a:lnTo>
                      <a:cubicBezTo>
                        <a:pt x="47813" y="18097"/>
                        <a:pt x="23048" y="44768"/>
                        <a:pt x="9713" y="79057"/>
                      </a:cubicBezTo>
                      <a:cubicBezTo>
                        <a:pt x="-12195" y="137160"/>
                        <a:pt x="3998" y="201930"/>
                        <a:pt x="47813" y="250508"/>
                      </a:cubicBezTo>
                      <a:lnTo>
                        <a:pt x="121155" y="255270"/>
                      </a:lnTo>
                      <a:close/>
                    </a:path>
                  </a:pathLst>
                </a:custGeom>
                <a:grpFill/>
                <a:ln w="9525" cap="flat">
                  <a:noFill/>
                  <a:prstDash val="solid"/>
                  <a:miter/>
                </a:ln>
              </p:spPr>
              <p:txBody>
                <a:bodyPr rtlCol="0" anchor="ctr"/>
                <a:lstStyle/>
                <a:p>
                  <a:endParaRPr lang="zh-CN" altLang="en-US"/>
                </a:p>
              </p:txBody>
            </p:sp>
            <p:sp>
              <p:nvSpPr>
                <p:cNvPr id="232" name="任意多边形: 形状 231">
                  <a:extLst>
                    <a:ext uri="{FF2B5EF4-FFF2-40B4-BE49-F238E27FC236}">
                      <a16:creationId xmlns:a16="http://schemas.microsoft.com/office/drawing/2014/main" id="{C4650D18-331F-46F0-A22E-03E338503089}"/>
                    </a:ext>
                  </a:extLst>
                </p:cNvPr>
                <p:cNvSpPr/>
                <p:nvPr/>
              </p:nvSpPr>
              <p:spPr>
                <a:xfrm>
                  <a:off x="1995276" y="1474311"/>
                  <a:ext cx="96202" cy="53339"/>
                </a:xfrm>
                <a:custGeom>
                  <a:avLst/>
                  <a:gdLst>
                    <a:gd name="connsiteX0" fmla="*/ 60960 w 96202"/>
                    <a:gd name="connsiteY0" fmla="*/ 7144 h 53339"/>
                    <a:gd name="connsiteX1" fmla="*/ 0 w 96202"/>
                    <a:gd name="connsiteY1" fmla="*/ 7144 h 53339"/>
                    <a:gd name="connsiteX2" fmla="*/ 35243 w 96202"/>
                    <a:gd name="connsiteY2" fmla="*/ 46196 h 53339"/>
                    <a:gd name="connsiteX3" fmla="*/ 96203 w 96202"/>
                    <a:gd name="connsiteY3" fmla="*/ 46196 h 53339"/>
                    <a:gd name="connsiteX4" fmla="*/ 60960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60960" y="7144"/>
                      </a:moveTo>
                      <a:cubicBezTo>
                        <a:pt x="40958" y="-2381"/>
                        <a:pt x="18098" y="-2381"/>
                        <a:pt x="0" y="7144"/>
                      </a:cubicBezTo>
                      <a:cubicBezTo>
                        <a:pt x="5715" y="23336"/>
                        <a:pt x="18098" y="37624"/>
                        <a:pt x="35243" y="46196"/>
                      </a:cubicBezTo>
                      <a:cubicBezTo>
                        <a:pt x="55245" y="55721"/>
                        <a:pt x="78105" y="55721"/>
                        <a:pt x="96203" y="46196"/>
                      </a:cubicBezTo>
                      <a:cubicBezTo>
                        <a:pt x="90488" y="30004"/>
                        <a:pt x="78105" y="15716"/>
                        <a:pt x="60960" y="7144"/>
                      </a:cubicBezTo>
                      <a:close/>
                    </a:path>
                  </a:pathLst>
                </a:custGeom>
                <a:grpFill/>
                <a:ln w="9525" cap="flat">
                  <a:noFill/>
                  <a:prstDash val="solid"/>
                  <a:miter/>
                </a:ln>
              </p:spPr>
              <p:txBody>
                <a:bodyPr rtlCol="0" anchor="ctr"/>
                <a:lstStyle/>
                <a:p>
                  <a:endParaRPr lang="zh-CN" altLang="en-US"/>
                </a:p>
              </p:txBody>
            </p:sp>
            <p:sp>
              <p:nvSpPr>
                <p:cNvPr id="233" name="任意多边形: 形状 232">
                  <a:extLst>
                    <a:ext uri="{FF2B5EF4-FFF2-40B4-BE49-F238E27FC236}">
                      <a16:creationId xmlns:a16="http://schemas.microsoft.com/office/drawing/2014/main" id="{470762DD-F0A9-4681-88B3-A650EB7D56AB}"/>
                    </a:ext>
                  </a:extLst>
                </p:cNvPr>
                <p:cNvSpPr/>
                <p:nvPr/>
              </p:nvSpPr>
              <p:spPr>
                <a:xfrm>
                  <a:off x="1916219" y="1414780"/>
                  <a:ext cx="36909" cy="88582"/>
                </a:xfrm>
                <a:custGeom>
                  <a:avLst/>
                  <a:gdLst>
                    <a:gd name="connsiteX0" fmla="*/ 5715 w 36909"/>
                    <a:gd name="connsiteY0" fmla="*/ 0 h 88582"/>
                    <a:gd name="connsiteX1" fmla="*/ 0 w 36909"/>
                    <a:gd name="connsiteY1" fmla="*/ 952 h 88582"/>
                    <a:gd name="connsiteX2" fmla="*/ 19050 w 36909"/>
                    <a:gd name="connsiteY2" fmla="*/ 45720 h 88582"/>
                    <a:gd name="connsiteX3" fmla="*/ 16192 w 36909"/>
                    <a:gd name="connsiteY3" fmla="*/ 88582 h 88582"/>
                    <a:gd name="connsiteX4" fmla="*/ 36195 w 36909"/>
                    <a:gd name="connsiteY4" fmla="*/ 86677 h 88582"/>
                    <a:gd name="connsiteX5" fmla="*/ 36195 w 36909"/>
                    <a:gd name="connsiteY5" fmla="*/ 57150 h 88582"/>
                    <a:gd name="connsiteX6" fmla="*/ 5715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5715" y="0"/>
                      </a:moveTo>
                      <a:lnTo>
                        <a:pt x="0" y="952"/>
                      </a:lnTo>
                      <a:cubicBezTo>
                        <a:pt x="9525" y="13335"/>
                        <a:pt x="16192" y="28575"/>
                        <a:pt x="19050" y="45720"/>
                      </a:cubicBezTo>
                      <a:cubicBezTo>
                        <a:pt x="20955" y="60960"/>
                        <a:pt x="20002" y="75247"/>
                        <a:pt x="16192" y="88582"/>
                      </a:cubicBezTo>
                      <a:lnTo>
                        <a:pt x="36195" y="86677"/>
                      </a:lnTo>
                      <a:cubicBezTo>
                        <a:pt x="37148" y="77152"/>
                        <a:pt x="37148" y="67627"/>
                        <a:pt x="36195" y="57150"/>
                      </a:cubicBezTo>
                      <a:cubicBezTo>
                        <a:pt x="31432" y="34290"/>
                        <a:pt x="20955" y="14288"/>
                        <a:pt x="5715" y="0"/>
                      </a:cubicBezTo>
                      <a:close/>
                    </a:path>
                  </a:pathLst>
                </a:custGeom>
                <a:grpFill/>
                <a:ln w="9525" cap="flat">
                  <a:noFill/>
                  <a:prstDash val="solid"/>
                  <a:miter/>
                </a:ln>
              </p:spPr>
              <p:txBody>
                <a:bodyPr rtlCol="0" anchor="ctr"/>
                <a:lstStyle/>
                <a:p>
                  <a:endParaRPr lang="zh-CN" altLang="en-US"/>
                </a:p>
              </p:txBody>
            </p:sp>
            <p:sp>
              <p:nvSpPr>
                <p:cNvPr id="234" name="任意多边形: 形状 233">
                  <a:extLst>
                    <a:ext uri="{FF2B5EF4-FFF2-40B4-BE49-F238E27FC236}">
                      <a16:creationId xmlns:a16="http://schemas.microsoft.com/office/drawing/2014/main" id="{846BB9DC-0EDE-43FD-808A-A630CAE16006}"/>
                    </a:ext>
                  </a:extLst>
                </p:cNvPr>
                <p:cNvSpPr/>
                <p:nvPr/>
              </p:nvSpPr>
              <p:spPr>
                <a:xfrm>
                  <a:off x="2101004" y="1382394"/>
                  <a:ext cx="114300" cy="50542"/>
                </a:xfrm>
                <a:custGeom>
                  <a:avLst/>
                  <a:gdLst>
                    <a:gd name="connsiteX0" fmla="*/ 57150 w 114300"/>
                    <a:gd name="connsiteY0" fmla="*/ 50482 h 50542"/>
                    <a:gd name="connsiteX1" fmla="*/ 114300 w 114300"/>
                    <a:gd name="connsiteY1" fmla="*/ 24765 h 50542"/>
                    <a:gd name="connsiteX2" fmla="*/ 57150 w 114300"/>
                    <a:gd name="connsiteY2" fmla="*/ 0 h 50542"/>
                    <a:gd name="connsiteX3" fmla="*/ 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80010" y="50482"/>
                        <a:pt x="100965" y="40005"/>
                        <a:pt x="114300" y="24765"/>
                      </a:cubicBezTo>
                      <a:cubicBezTo>
                        <a:pt x="100013" y="9525"/>
                        <a:pt x="80010" y="0"/>
                        <a:pt x="57150" y="0"/>
                      </a:cubicBezTo>
                      <a:cubicBezTo>
                        <a:pt x="34290" y="0"/>
                        <a:pt x="14288" y="10478"/>
                        <a:pt x="0" y="25718"/>
                      </a:cubicBezTo>
                      <a:cubicBezTo>
                        <a:pt x="13335" y="40957"/>
                        <a:pt x="34290" y="51435"/>
                        <a:pt x="57150" y="50482"/>
                      </a:cubicBezTo>
                      <a:close/>
                    </a:path>
                  </a:pathLst>
                </a:custGeom>
                <a:grpFill/>
                <a:ln w="9525" cap="flat">
                  <a:noFill/>
                  <a:prstDash val="solid"/>
                  <a:miter/>
                </a:ln>
              </p:spPr>
              <p:txBody>
                <a:bodyPr rtlCol="0" anchor="ctr"/>
                <a:lstStyle/>
                <a:p>
                  <a:endParaRPr lang="zh-CN" altLang="en-US"/>
                </a:p>
              </p:txBody>
            </p:sp>
            <p:sp>
              <p:nvSpPr>
                <p:cNvPr id="235" name="任意多边形: 形状 234">
                  <a:extLst>
                    <a:ext uri="{FF2B5EF4-FFF2-40B4-BE49-F238E27FC236}">
                      <a16:creationId xmlns:a16="http://schemas.microsoft.com/office/drawing/2014/main" id="{E471E84B-E429-4669-AA9B-89178EE2A93B}"/>
                    </a:ext>
                  </a:extLst>
                </p:cNvPr>
                <p:cNvSpPr/>
                <p:nvPr/>
              </p:nvSpPr>
              <p:spPr>
                <a:xfrm>
                  <a:off x="2128626" y="1453470"/>
                  <a:ext cx="79057" cy="54064"/>
                </a:xfrm>
                <a:custGeom>
                  <a:avLst/>
                  <a:gdLst>
                    <a:gd name="connsiteX0" fmla="*/ 28575 w 79057"/>
                    <a:gd name="connsiteY0" fmla="*/ 47987 h 54064"/>
                    <a:gd name="connsiteX1" fmla="*/ 79058 w 79057"/>
                    <a:gd name="connsiteY1" fmla="*/ 47987 h 54064"/>
                    <a:gd name="connsiteX2" fmla="*/ 50483 w 79057"/>
                    <a:gd name="connsiteY2" fmla="*/ 6077 h 54064"/>
                    <a:gd name="connsiteX3" fmla="*/ 0 w 79057"/>
                    <a:gd name="connsiteY3" fmla="*/ 6077 h 54064"/>
                    <a:gd name="connsiteX4" fmla="*/ 28575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28575" y="47987"/>
                      </a:moveTo>
                      <a:cubicBezTo>
                        <a:pt x="44768" y="56560"/>
                        <a:pt x="62865" y="55607"/>
                        <a:pt x="79058" y="47987"/>
                      </a:cubicBezTo>
                      <a:cubicBezTo>
                        <a:pt x="76200" y="29890"/>
                        <a:pt x="66675" y="14650"/>
                        <a:pt x="50483" y="6077"/>
                      </a:cubicBezTo>
                      <a:cubicBezTo>
                        <a:pt x="34290" y="-2495"/>
                        <a:pt x="16193" y="-1543"/>
                        <a:pt x="0" y="6077"/>
                      </a:cubicBezTo>
                      <a:cubicBezTo>
                        <a:pt x="2858" y="24175"/>
                        <a:pt x="12383" y="40367"/>
                        <a:pt x="28575" y="47987"/>
                      </a:cubicBezTo>
                      <a:close/>
                    </a:path>
                  </a:pathLst>
                </a:custGeom>
                <a:grpFill/>
                <a:ln w="9525" cap="flat">
                  <a:noFill/>
                  <a:prstDash val="solid"/>
                  <a:miter/>
                </a:ln>
              </p:spPr>
              <p:txBody>
                <a:bodyPr rtlCol="0" anchor="ctr"/>
                <a:lstStyle/>
                <a:p>
                  <a:endParaRPr lang="zh-CN" altLang="en-US"/>
                </a:p>
              </p:txBody>
            </p:sp>
            <p:sp>
              <p:nvSpPr>
                <p:cNvPr id="236" name="任意多边形: 形状 235">
                  <a:extLst>
                    <a:ext uri="{FF2B5EF4-FFF2-40B4-BE49-F238E27FC236}">
                      <a16:creationId xmlns:a16="http://schemas.microsoft.com/office/drawing/2014/main" id="{65F96BED-0B9C-4817-8359-8FECB140E99D}"/>
                    </a:ext>
                  </a:extLst>
                </p:cNvPr>
                <p:cNvSpPr/>
                <p:nvPr/>
              </p:nvSpPr>
              <p:spPr>
                <a:xfrm>
                  <a:off x="2003587" y="1277619"/>
                  <a:ext cx="55748" cy="104775"/>
                </a:xfrm>
                <a:custGeom>
                  <a:avLst/>
                  <a:gdLst>
                    <a:gd name="connsiteX0" fmla="*/ 262 w 55748"/>
                    <a:gd name="connsiteY0" fmla="*/ 55245 h 104775"/>
                    <a:gd name="connsiteX1" fmla="*/ 32647 w 55748"/>
                    <a:gd name="connsiteY1" fmla="*/ 104775 h 104775"/>
                    <a:gd name="connsiteX2" fmla="*/ 55507 w 55748"/>
                    <a:gd name="connsiteY2" fmla="*/ 49530 h 104775"/>
                    <a:gd name="connsiteX3" fmla="*/ 23122 w 55748"/>
                    <a:gd name="connsiteY3" fmla="*/ 0 h 104775"/>
                    <a:gd name="connsiteX4" fmla="*/ 262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262" y="55245"/>
                      </a:moveTo>
                      <a:cubicBezTo>
                        <a:pt x="2167" y="76200"/>
                        <a:pt x="14549" y="93345"/>
                        <a:pt x="32647" y="104775"/>
                      </a:cubicBezTo>
                      <a:cubicBezTo>
                        <a:pt x="47887" y="90488"/>
                        <a:pt x="57412" y="70485"/>
                        <a:pt x="55507" y="49530"/>
                      </a:cubicBezTo>
                      <a:cubicBezTo>
                        <a:pt x="53602" y="28575"/>
                        <a:pt x="41219" y="11430"/>
                        <a:pt x="23122" y="0"/>
                      </a:cubicBezTo>
                      <a:cubicBezTo>
                        <a:pt x="6929" y="15240"/>
                        <a:pt x="-1643" y="34290"/>
                        <a:pt x="262" y="55245"/>
                      </a:cubicBezTo>
                      <a:close/>
                    </a:path>
                  </a:pathLst>
                </a:custGeom>
                <a:grpFill/>
                <a:ln w="9525" cap="flat">
                  <a:noFill/>
                  <a:prstDash val="solid"/>
                  <a:miter/>
                </a:ln>
              </p:spPr>
              <p:txBody>
                <a:bodyPr rtlCol="0" anchor="ctr"/>
                <a:lstStyle/>
                <a:p>
                  <a:endParaRPr lang="zh-CN" altLang="en-US"/>
                </a:p>
              </p:txBody>
            </p:sp>
            <p:sp>
              <p:nvSpPr>
                <p:cNvPr id="237" name="任意多边形: 形状 236">
                  <a:extLst>
                    <a:ext uri="{FF2B5EF4-FFF2-40B4-BE49-F238E27FC236}">
                      <a16:creationId xmlns:a16="http://schemas.microsoft.com/office/drawing/2014/main" id="{9120F794-42F7-47DB-A31D-F500E2BA24C9}"/>
                    </a:ext>
                  </a:extLst>
                </p:cNvPr>
                <p:cNvSpPr/>
                <p:nvPr/>
              </p:nvSpPr>
              <p:spPr>
                <a:xfrm>
                  <a:off x="1938046" y="1328102"/>
                  <a:ext cx="49898" cy="94297"/>
                </a:xfrm>
                <a:custGeom>
                  <a:avLst/>
                  <a:gdLst>
                    <a:gd name="connsiteX0" fmla="*/ 80 w 49898"/>
                    <a:gd name="connsiteY0" fmla="*/ 49530 h 94297"/>
                    <a:gd name="connsiteX1" fmla="*/ 29607 w 49898"/>
                    <a:gd name="connsiteY1" fmla="*/ 94298 h 94297"/>
                    <a:gd name="connsiteX2" fmla="*/ 49610 w 49898"/>
                    <a:gd name="connsiteY2" fmla="*/ 44767 h 94297"/>
                    <a:gd name="connsiteX3" fmla="*/ 20082 w 49898"/>
                    <a:gd name="connsiteY3" fmla="*/ 0 h 94297"/>
                    <a:gd name="connsiteX4" fmla="*/ 80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80" y="49530"/>
                      </a:moveTo>
                      <a:cubicBezTo>
                        <a:pt x="1985" y="68580"/>
                        <a:pt x="13415" y="83820"/>
                        <a:pt x="29607" y="94298"/>
                      </a:cubicBezTo>
                      <a:cubicBezTo>
                        <a:pt x="43895" y="81915"/>
                        <a:pt x="51515" y="63817"/>
                        <a:pt x="49610" y="44767"/>
                      </a:cubicBezTo>
                      <a:cubicBezTo>
                        <a:pt x="47705" y="25717"/>
                        <a:pt x="36275" y="10478"/>
                        <a:pt x="20082" y="0"/>
                      </a:cubicBezTo>
                      <a:cubicBezTo>
                        <a:pt x="6747" y="12382"/>
                        <a:pt x="-873" y="30480"/>
                        <a:pt x="80" y="49530"/>
                      </a:cubicBezTo>
                      <a:close/>
                    </a:path>
                  </a:pathLst>
                </a:custGeom>
                <a:grpFill/>
                <a:ln w="9525" cap="flat">
                  <a:noFill/>
                  <a:prstDash val="solid"/>
                  <a:miter/>
                </a:ln>
              </p:spPr>
              <p:txBody>
                <a:bodyPr rtlCol="0" anchor="ctr"/>
                <a:lstStyle/>
                <a:p>
                  <a:endParaRPr lang="zh-CN" altLang="en-US"/>
                </a:p>
              </p:txBody>
            </p:sp>
            <p:sp>
              <p:nvSpPr>
                <p:cNvPr id="238" name="任意多边形: 形状 237">
                  <a:extLst>
                    <a:ext uri="{FF2B5EF4-FFF2-40B4-BE49-F238E27FC236}">
                      <a16:creationId xmlns:a16="http://schemas.microsoft.com/office/drawing/2014/main" id="{4F7C67C9-1CD0-49E4-B445-CA48AE05CD9D}"/>
                    </a:ext>
                  </a:extLst>
                </p:cNvPr>
                <p:cNvSpPr/>
                <p:nvPr/>
              </p:nvSpPr>
              <p:spPr>
                <a:xfrm>
                  <a:off x="1859860" y="1309052"/>
                  <a:ext cx="56199" cy="84772"/>
                </a:xfrm>
                <a:custGeom>
                  <a:avLst/>
                  <a:gdLst>
                    <a:gd name="connsiteX0" fmla="*/ 5876 w 56199"/>
                    <a:gd name="connsiteY0" fmla="*/ 31432 h 84772"/>
                    <a:gd name="connsiteX1" fmla="*/ 7781 w 56199"/>
                    <a:gd name="connsiteY1" fmla="*/ 84773 h 84772"/>
                    <a:gd name="connsiteX2" fmla="*/ 50644 w 56199"/>
                    <a:gd name="connsiteY2" fmla="*/ 53340 h 84772"/>
                    <a:gd name="connsiteX3" fmla="*/ 48739 w 56199"/>
                    <a:gd name="connsiteY3" fmla="*/ 0 h 84772"/>
                    <a:gd name="connsiteX4" fmla="*/ 5876 w 56199"/>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9" h="84772">
                      <a:moveTo>
                        <a:pt x="5876" y="31432"/>
                      </a:moveTo>
                      <a:cubicBezTo>
                        <a:pt x="-2696" y="48578"/>
                        <a:pt x="-1744" y="67628"/>
                        <a:pt x="7781" y="84773"/>
                      </a:cubicBezTo>
                      <a:cubicBezTo>
                        <a:pt x="26831" y="80962"/>
                        <a:pt x="42071" y="70485"/>
                        <a:pt x="50644" y="53340"/>
                      </a:cubicBezTo>
                      <a:cubicBezTo>
                        <a:pt x="59216" y="36195"/>
                        <a:pt x="57311" y="17145"/>
                        <a:pt x="48739" y="0"/>
                      </a:cubicBezTo>
                      <a:cubicBezTo>
                        <a:pt x="30641" y="3810"/>
                        <a:pt x="14449" y="14288"/>
                        <a:pt x="5876" y="31432"/>
                      </a:cubicBezTo>
                      <a:close/>
                    </a:path>
                  </a:pathLst>
                </a:custGeom>
                <a:grpFill/>
                <a:ln w="9525" cap="flat">
                  <a:noFill/>
                  <a:prstDash val="solid"/>
                  <a:miter/>
                </a:ln>
              </p:spPr>
              <p:txBody>
                <a:bodyPr rtlCol="0" anchor="ctr"/>
                <a:lstStyle/>
                <a:p>
                  <a:endParaRPr lang="zh-CN" altLang="en-US"/>
                </a:p>
              </p:txBody>
            </p:sp>
            <p:sp>
              <p:nvSpPr>
                <p:cNvPr id="239" name="任意多边形: 形状 238">
                  <a:extLst>
                    <a:ext uri="{FF2B5EF4-FFF2-40B4-BE49-F238E27FC236}">
                      <a16:creationId xmlns:a16="http://schemas.microsoft.com/office/drawing/2014/main" id="{E12A6366-791D-4BE8-9D3C-19BBAEB7A085}"/>
                    </a:ext>
                  </a:extLst>
                </p:cNvPr>
                <p:cNvSpPr/>
                <p:nvPr/>
              </p:nvSpPr>
              <p:spPr>
                <a:xfrm>
                  <a:off x="1855849" y="1227137"/>
                  <a:ext cx="53112" cy="72390"/>
                </a:xfrm>
                <a:custGeom>
                  <a:avLst/>
                  <a:gdLst>
                    <a:gd name="connsiteX0" fmla="*/ 6077 w 53112"/>
                    <a:gd name="connsiteY0" fmla="*/ 24765 h 72390"/>
                    <a:gd name="connsiteX1" fmla="*/ 6077 w 53112"/>
                    <a:gd name="connsiteY1" fmla="*/ 72390 h 72390"/>
                    <a:gd name="connsiteX2" fmla="*/ 47035 w 53112"/>
                    <a:gd name="connsiteY2" fmla="*/ 47625 h 72390"/>
                    <a:gd name="connsiteX3" fmla="*/ 47035 w 53112"/>
                    <a:gd name="connsiteY3" fmla="*/ 0 h 72390"/>
                    <a:gd name="connsiteX4" fmla="*/ 6077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6077" y="24765"/>
                      </a:moveTo>
                      <a:cubicBezTo>
                        <a:pt x="-2495" y="39053"/>
                        <a:pt x="-1543" y="57150"/>
                        <a:pt x="6077" y="72390"/>
                      </a:cubicBezTo>
                      <a:cubicBezTo>
                        <a:pt x="23222" y="70485"/>
                        <a:pt x="38462" y="61913"/>
                        <a:pt x="47035" y="47625"/>
                      </a:cubicBezTo>
                      <a:cubicBezTo>
                        <a:pt x="55607" y="33338"/>
                        <a:pt x="54655" y="15240"/>
                        <a:pt x="47035" y="0"/>
                      </a:cubicBezTo>
                      <a:cubicBezTo>
                        <a:pt x="29890" y="953"/>
                        <a:pt x="14650" y="9525"/>
                        <a:pt x="6077" y="24765"/>
                      </a:cubicBezTo>
                      <a:close/>
                    </a:path>
                  </a:pathLst>
                </a:custGeom>
                <a:grpFill/>
                <a:ln w="9525" cap="flat">
                  <a:noFill/>
                  <a:prstDash val="solid"/>
                  <a:miter/>
                </a:ln>
              </p:spPr>
              <p:txBody>
                <a:bodyPr rtlCol="0" anchor="ctr"/>
                <a:lstStyle/>
                <a:p>
                  <a:endParaRPr lang="zh-CN" altLang="en-US"/>
                </a:p>
              </p:txBody>
            </p:sp>
            <p:sp>
              <p:nvSpPr>
                <p:cNvPr id="240" name="任意多边形: 形状 239">
                  <a:extLst>
                    <a:ext uri="{FF2B5EF4-FFF2-40B4-BE49-F238E27FC236}">
                      <a16:creationId xmlns:a16="http://schemas.microsoft.com/office/drawing/2014/main" id="{23E78997-6216-4DC7-9CE3-5192F5AE8123}"/>
                    </a:ext>
                  </a:extLst>
                </p:cNvPr>
                <p:cNvSpPr/>
                <p:nvPr/>
              </p:nvSpPr>
              <p:spPr>
                <a:xfrm>
                  <a:off x="2207684" y="1437878"/>
                  <a:ext cx="81914" cy="55721"/>
                </a:xfrm>
                <a:custGeom>
                  <a:avLst/>
                  <a:gdLst>
                    <a:gd name="connsiteX0" fmla="*/ 29527 w 81914"/>
                    <a:gd name="connsiteY0" fmla="*/ 49292 h 55721"/>
                    <a:gd name="connsiteX1" fmla="*/ 81915 w 81914"/>
                    <a:gd name="connsiteY1" fmla="*/ 49292 h 55721"/>
                    <a:gd name="connsiteX2" fmla="*/ 52388 w 81914"/>
                    <a:gd name="connsiteY2" fmla="*/ 6429 h 55721"/>
                    <a:gd name="connsiteX3" fmla="*/ 0 w 81914"/>
                    <a:gd name="connsiteY3" fmla="*/ 6429 h 55721"/>
                    <a:gd name="connsiteX4" fmla="*/ 29527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29527" y="49292"/>
                      </a:moveTo>
                      <a:cubicBezTo>
                        <a:pt x="45720" y="57864"/>
                        <a:pt x="64770" y="57864"/>
                        <a:pt x="81915" y="49292"/>
                      </a:cubicBezTo>
                      <a:cubicBezTo>
                        <a:pt x="79058" y="31194"/>
                        <a:pt x="68580" y="15002"/>
                        <a:pt x="52388" y="6429"/>
                      </a:cubicBezTo>
                      <a:cubicBezTo>
                        <a:pt x="36195" y="-2143"/>
                        <a:pt x="17145" y="-2143"/>
                        <a:pt x="0" y="6429"/>
                      </a:cubicBezTo>
                      <a:cubicBezTo>
                        <a:pt x="2858" y="24527"/>
                        <a:pt x="12383" y="40719"/>
                        <a:pt x="29527" y="49292"/>
                      </a:cubicBezTo>
                      <a:close/>
                    </a:path>
                  </a:pathLst>
                </a:custGeom>
                <a:grpFill/>
                <a:ln w="9525" cap="flat">
                  <a:noFill/>
                  <a:prstDash val="solid"/>
                  <a:miter/>
                </a:ln>
              </p:spPr>
              <p:txBody>
                <a:bodyPr rtlCol="0" anchor="ctr"/>
                <a:lstStyle/>
                <a:p>
                  <a:endParaRPr lang="zh-CN" altLang="en-US"/>
                </a:p>
              </p:txBody>
            </p:sp>
            <p:sp>
              <p:nvSpPr>
                <p:cNvPr id="241" name="任意多边形: 形状 240">
                  <a:extLst>
                    <a:ext uri="{FF2B5EF4-FFF2-40B4-BE49-F238E27FC236}">
                      <a16:creationId xmlns:a16="http://schemas.microsoft.com/office/drawing/2014/main" id="{8EDB30EB-4145-4597-B2D8-FA80B0271226}"/>
                    </a:ext>
                  </a:extLst>
                </p:cNvPr>
                <p:cNvSpPr/>
                <p:nvPr/>
              </p:nvSpPr>
              <p:spPr>
                <a:xfrm>
                  <a:off x="2168631" y="1331592"/>
                  <a:ext cx="107632" cy="47312"/>
                </a:xfrm>
                <a:custGeom>
                  <a:avLst/>
                  <a:gdLst>
                    <a:gd name="connsiteX0" fmla="*/ 51435 w 107632"/>
                    <a:gd name="connsiteY0" fmla="*/ 46993 h 47312"/>
                    <a:gd name="connsiteX1" fmla="*/ 107632 w 107632"/>
                    <a:gd name="connsiteY1" fmla="*/ 28895 h 47312"/>
                    <a:gd name="connsiteX2" fmla="*/ 56198 w 107632"/>
                    <a:gd name="connsiteY2" fmla="*/ 320 h 47312"/>
                    <a:gd name="connsiteX3" fmla="*/ 0 w 107632"/>
                    <a:gd name="connsiteY3" fmla="*/ 18418 h 47312"/>
                    <a:gd name="connsiteX4" fmla="*/ 51435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1435" y="46993"/>
                      </a:moveTo>
                      <a:cubicBezTo>
                        <a:pt x="72390" y="48898"/>
                        <a:pt x="93345" y="42230"/>
                        <a:pt x="107632" y="28895"/>
                      </a:cubicBezTo>
                      <a:cubicBezTo>
                        <a:pt x="96202" y="13655"/>
                        <a:pt x="78105" y="2225"/>
                        <a:pt x="56198" y="320"/>
                      </a:cubicBezTo>
                      <a:cubicBezTo>
                        <a:pt x="35242" y="-1585"/>
                        <a:pt x="14288" y="5083"/>
                        <a:pt x="0" y="18418"/>
                      </a:cubicBezTo>
                      <a:cubicBezTo>
                        <a:pt x="12382" y="33658"/>
                        <a:pt x="30480" y="44135"/>
                        <a:pt x="51435" y="46993"/>
                      </a:cubicBezTo>
                      <a:close/>
                    </a:path>
                  </a:pathLst>
                </a:custGeom>
                <a:grpFill/>
                <a:ln w="9525" cap="flat">
                  <a:noFill/>
                  <a:prstDash val="solid"/>
                  <a:miter/>
                </a:ln>
              </p:spPr>
              <p:txBody>
                <a:bodyPr rtlCol="0" anchor="ctr"/>
                <a:lstStyle/>
                <a:p>
                  <a:endParaRPr lang="zh-CN" altLang="en-US"/>
                </a:p>
              </p:txBody>
            </p:sp>
            <p:sp>
              <p:nvSpPr>
                <p:cNvPr id="242" name="任意多边形: 形状 241">
                  <a:extLst>
                    <a:ext uri="{FF2B5EF4-FFF2-40B4-BE49-F238E27FC236}">
                      <a16:creationId xmlns:a16="http://schemas.microsoft.com/office/drawing/2014/main" id="{18FB6C26-E781-4C83-97C4-1AEB7CBB1B58}"/>
                    </a:ext>
                  </a:extLst>
                </p:cNvPr>
                <p:cNvSpPr/>
                <p:nvPr/>
              </p:nvSpPr>
              <p:spPr>
                <a:xfrm>
                  <a:off x="2089494" y="1302066"/>
                  <a:ext cx="65881" cy="72075"/>
                </a:xfrm>
                <a:custGeom>
                  <a:avLst/>
                  <a:gdLst>
                    <a:gd name="connsiteX0" fmla="*/ 52467 w 65881"/>
                    <a:gd name="connsiteY0" fmla="*/ 52706 h 72075"/>
                    <a:gd name="connsiteX1" fmla="*/ 63897 w 65881"/>
                    <a:gd name="connsiteY1" fmla="*/ 319 h 72075"/>
                    <a:gd name="connsiteX2" fmla="*/ 13414 w 65881"/>
                    <a:gd name="connsiteY2" fmla="*/ 19369 h 72075"/>
                    <a:gd name="connsiteX3" fmla="*/ 1984 w 65881"/>
                    <a:gd name="connsiteY3" fmla="*/ 71756 h 72075"/>
                    <a:gd name="connsiteX4" fmla="*/ 52467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52467" y="52706"/>
                      </a:moveTo>
                      <a:cubicBezTo>
                        <a:pt x="64849" y="38419"/>
                        <a:pt x="68659" y="19369"/>
                        <a:pt x="63897" y="319"/>
                      </a:cubicBezTo>
                      <a:cubicBezTo>
                        <a:pt x="44847" y="-1586"/>
                        <a:pt x="25797" y="5081"/>
                        <a:pt x="13414" y="19369"/>
                      </a:cubicBezTo>
                      <a:cubicBezTo>
                        <a:pt x="1032" y="33656"/>
                        <a:pt x="-2778" y="52706"/>
                        <a:pt x="1984" y="71756"/>
                      </a:cubicBezTo>
                      <a:cubicBezTo>
                        <a:pt x="21034" y="73661"/>
                        <a:pt x="40084" y="66994"/>
                        <a:pt x="52467" y="52706"/>
                      </a:cubicBezTo>
                      <a:close/>
                    </a:path>
                  </a:pathLst>
                </a:custGeom>
                <a:grpFill/>
                <a:ln w="9525" cap="flat">
                  <a:noFill/>
                  <a:prstDash val="solid"/>
                  <a:miter/>
                </a:ln>
              </p:spPr>
              <p:txBody>
                <a:bodyPr rtlCol="0" anchor="ctr"/>
                <a:lstStyle/>
                <a:p>
                  <a:endParaRPr lang="zh-CN" altLang="en-US"/>
                </a:p>
              </p:txBody>
            </p:sp>
            <p:sp>
              <p:nvSpPr>
                <p:cNvPr id="243" name="任意多边形: 形状 242">
                  <a:extLst>
                    <a:ext uri="{FF2B5EF4-FFF2-40B4-BE49-F238E27FC236}">
                      <a16:creationId xmlns:a16="http://schemas.microsoft.com/office/drawing/2014/main" id="{4C87A3DE-794F-4824-976E-D3CA8C3697C6}"/>
                    </a:ext>
                  </a:extLst>
                </p:cNvPr>
                <p:cNvSpPr/>
                <p:nvPr/>
              </p:nvSpPr>
              <p:spPr>
                <a:xfrm>
                  <a:off x="2029566" y="1535747"/>
                  <a:ext cx="39746" cy="116204"/>
                </a:xfrm>
                <a:custGeom>
                  <a:avLst/>
                  <a:gdLst>
                    <a:gd name="connsiteX0" fmla="*/ 0 w 39746"/>
                    <a:gd name="connsiteY0" fmla="*/ 0 h 116204"/>
                    <a:gd name="connsiteX1" fmla="*/ 29527 w 39746"/>
                    <a:gd name="connsiteY1" fmla="*/ 99060 h 116204"/>
                    <a:gd name="connsiteX2" fmla="*/ 28575 w 39746"/>
                    <a:gd name="connsiteY2" fmla="*/ 116205 h 116204"/>
                    <a:gd name="connsiteX3" fmla="*/ 37147 w 39746"/>
                    <a:gd name="connsiteY3" fmla="*/ 116205 h 116204"/>
                    <a:gd name="connsiteX4" fmla="*/ 38100 w 39746"/>
                    <a:gd name="connsiteY4" fmla="*/ 106680 h 116204"/>
                    <a:gd name="connsiteX5" fmla="*/ 22860 w 39746"/>
                    <a:gd name="connsiteY5" fmla="*/ 3810 h 116204"/>
                    <a:gd name="connsiteX6" fmla="*/ 0 w 39746"/>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46" h="116204">
                      <a:moveTo>
                        <a:pt x="0" y="0"/>
                      </a:moveTo>
                      <a:cubicBezTo>
                        <a:pt x="18097" y="21907"/>
                        <a:pt x="29527" y="58102"/>
                        <a:pt x="29527" y="99060"/>
                      </a:cubicBezTo>
                      <a:cubicBezTo>
                        <a:pt x="29527" y="104775"/>
                        <a:pt x="29527" y="110490"/>
                        <a:pt x="28575" y="116205"/>
                      </a:cubicBezTo>
                      <a:lnTo>
                        <a:pt x="37147" y="116205"/>
                      </a:lnTo>
                      <a:cubicBezTo>
                        <a:pt x="38100" y="113347"/>
                        <a:pt x="38100" y="110490"/>
                        <a:pt x="38100" y="106680"/>
                      </a:cubicBezTo>
                      <a:cubicBezTo>
                        <a:pt x="42863" y="64770"/>
                        <a:pt x="37147" y="27622"/>
                        <a:pt x="22860" y="3810"/>
                      </a:cubicBezTo>
                      <a:cubicBezTo>
                        <a:pt x="15240" y="3810"/>
                        <a:pt x="7620" y="2857"/>
                        <a:pt x="0" y="0"/>
                      </a:cubicBezTo>
                      <a:close/>
                    </a:path>
                  </a:pathLst>
                </a:custGeom>
                <a:grpFill/>
                <a:ln w="9525" cap="flat">
                  <a:noFill/>
                  <a:prstDash val="solid"/>
                  <a:miter/>
                </a:ln>
              </p:spPr>
              <p:txBody>
                <a:bodyPr rtlCol="0" anchor="ctr"/>
                <a:lstStyle/>
                <a:p>
                  <a:endParaRPr lang="zh-CN" altLang="en-US"/>
                </a:p>
              </p:txBody>
            </p:sp>
            <p:sp>
              <p:nvSpPr>
                <p:cNvPr id="244" name="任意多边形: 形状 243">
                  <a:extLst>
                    <a:ext uri="{FF2B5EF4-FFF2-40B4-BE49-F238E27FC236}">
                      <a16:creationId xmlns:a16="http://schemas.microsoft.com/office/drawing/2014/main" id="{EA2D6BAD-8B27-4487-B7E6-FE0BF8A28F43}"/>
                    </a:ext>
                  </a:extLst>
                </p:cNvPr>
                <p:cNvSpPr/>
                <p:nvPr/>
              </p:nvSpPr>
              <p:spPr>
                <a:xfrm>
                  <a:off x="1998134" y="1407049"/>
                  <a:ext cx="105727" cy="53561"/>
                </a:xfrm>
                <a:custGeom>
                  <a:avLst/>
                  <a:gdLst>
                    <a:gd name="connsiteX0" fmla="*/ 48577 w 105727"/>
                    <a:gd name="connsiteY0" fmla="*/ 52498 h 53561"/>
                    <a:gd name="connsiteX1" fmla="*/ 105727 w 105727"/>
                    <a:gd name="connsiteY1" fmla="*/ 36306 h 53561"/>
                    <a:gd name="connsiteX2" fmla="*/ 57150 w 105727"/>
                    <a:gd name="connsiteY2" fmla="*/ 1063 h 53561"/>
                    <a:gd name="connsiteX3" fmla="*/ 0 w 105727"/>
                    <a:gd name="connsiteY3" fmla="*/ 17256 h 53561"/>
                    <a:gd name="connsiteX4" fmla="*/ 48577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48577" y="52498"/>
                      </a:moveTo>
                      <a:cubicBezTo>
                        <a:pt x="69533" y="56308"/>
                        <a:pt x="90488" y="49641"/>
                        <a:pt x="105727" y="36306"/>
                      </a:cubicBezTo>
                      <a:cubicBezTo>
                        <a:pt x="95250" y="18208"/>
                        <a:pt x="78105" y="4873"/>
                        <a:pt x="57150" y="1063"/>
                      </a:cubicBezTo>
                      <a:cubicBezTo>
                        <a:pt x="36195" y="-2747"/>
                        <a:pt x="15240" y="3921"/>
                        <a:pt x="0" y="17256"/>
                      </a:cubicBezTo>
                      <a:cubicBezTo>
                        <a:pt x="9525" y="35353"/>
                        <a:pt x="26670" y="48688"/>
                        <a:pt x="48577" y="52498"/>
                      </a:cubicBezTo>
                      <a:close/>
                    </a:path>
                  </a:pathLst>
                </a:custGeom>
                <a:grpFill/>
                <a:ln w="9525" cap="flat">
                  <a:noFill/>
                  <a:prstDash val="solid"/>
                  <a:miter/>
                </a:ln>
              </p:spPr>
              <p:txBody>
                <a:bodyPr rtlCol="0" anchor="ctr"/>
                <a:lstStyle/>
                <a:p>
                  <a:endParaRPr lang="zh-CN" altLang="en-US"/>
                </a:p>
              </p:txBody>
            </p:sp>
          </p:grpSp>
          <p:grpSp>
            <p:nvGrpSpPr>
              <p:cNvPr id="214" name="图形 1">
                <a:extLst>
                  <a:ext uri="{FF2B5EF4-FFF2-40B4-BE49-F238E27FC236}">
                    <a16:creationId xmlns:a16="http://schemas.microsoft.com/office/drawing/2014/main" id="{78248F00-AD63-436D-AFC5-30283CB46131}"/>
                  </a:ext>
                </a:extLst>
              </p:cNvPr>
              <p:cNvGrpSpPr/>
              <p:nvPr/>
            </p:nvGrpSpPr>
            <p:grpSpPr>
              <a:xfrm>
                <a:off x="1357101" y="1227137"/>
                <a:ext cx="433749" cy="471487"/>
                <a:chOff x="1357101" y="1227137"/>
                <a:chExt cx="433749" cy="471487"/>
              </a:xfrm>
              <a:grpFill/>
            </p:grpSpPr>
            <p:sp>
              <p:nvSpPr>
                <p:cNvPr id="215" name="任意多边形: 形状 214">
                  <a:extLst>
                    <a:ext uri="{FF2B5EF4-FFF2-40B4-BE49-F238E27FC236}">
                      <a16:creationId xmlns:a16="http://schemas.microsoft.com/office/drawing/2014/main" id="{86999414-8BC3-4E92-86BE-AD3DBFD4CC66}"/>
                    </a:ext>
                  </a:extLst>
                </p:cNvPr>
                <p:cNvSpPr/>
                <p:nvPr/>
              </p:nvSpPr>
              <p:spPr>
                <a:xfrm>
                  <a:off x="1491270" y="1481455"/>
                  <a:ext cx="61093" cy="170497"/>
                </a:xfrm>
                <a:custGeom>
                  <a:avLst/>
                  <a:gdLst>
                    <a:gd name="connsiteX0" fmla="*/ 10611 w 61093"/>
                    <a:gd name="connsiteY0" fmla="*/ 170497 h 170497"/>
                    <a:gd name="connsiteX1" fmla="*/ 2039 w 61093"/>
                    <a:gd name="connsiteY1" fmla="*/ 170497 h 170497"/>
                    <a:gd name="connsiteX2" fmla="*/ 57284 w 61093"/>
                    <a:gd name="connsiteY2" fmla="*/ 0 h 170497"/>
                    <a:gd name="connsiteX3" fmla="*/ 61094 w 61093"/>
                    <a:gd name="connsiteY3" fmla="*/ 0 h 170497"/>
                    <a:gd name="connsiteX4" fmla="*/ 49664 w 61093"/>
                    <a:gd name="connsiteY4" fmla="*/ 32385 h 170497"/>
                    <a:gd name="connsiteX5" fmla="*/ 10611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10611" y="170497"/>
                      </a:moveTo>
                      <a:lnTo>
                        <a:pt x="2039" y="170497"/>
                      </a:lnTo>
                      <a:cubicBezTo>
                        <a:pt x="-7486" y="80963"/>
                        <a:pt x="17279" y="4763"/>
                        <a:pt x="57284" y="0"/>
                      </a:cubicBezTo>
                      <a:cubicBezTo>
                        <a:pt x="58236" y="0"/>
                        <a:pt x="60141" y="0"/>
                        <a:pt x="61094" y="0"/>
                      </a:cubicBezTo>
                      <a:cubicBezTo>
                        <a:pt x="54426" y="9525"/>
                        <a:pt x="50616" y="20955"/>
                        <a:pt x="49664" y="32385"/>
                      </a:cubicBezTo>
                      <a:cubicBezTo>
                        <a:pt x="22041" y="45720"/>
                        <a:pt x="5849" y="101918"/>
                        <a:pt x="10611" y="170497"/>
                      </a:cubicBezTo>
                      <a:close/>
                    </a:path>
                  </a:pathLst>
                </a:custGeom>
                <a:grpFill/>
                <a:ln w="9525" cap="flat">
                  <a:noFill/>
                  <a:prstDash val="solid"/>
                  <a:miter/>
                </a:ln>
              </p:spPr>
              <p:txBody>
                <a:bodyPr rtlCol="0" anchor="ctr"/>
                <a:lstStyle/>
                <a:p>
                  <a:endParaRPr lang="zh-CN" altLang="en-US"/>
                </a:p>
              </p:txBody>
            </p:sp>
            <p:sp>
              <p:nvSpPr>
                <p:cNvPr id="216" name="任意多边形: 形状 215">
                  <a:extLst>
                    <a:ext uri="{FF2B5EF4-FFF2-40B4-BE49-F238E27FC236}">
                      <a16:creationId xmlns:a16="http://schemas.microsoft.com/office/drawing/2014/main" id="{F283B55E-D6AD-41CB-99CB-CF827474AFC3}"/>
                    </a:ext>
                  </a:extLst>
                </p:cNvPr>
                <p:cNvSpPr/>
                <p:nvPr/>
              </p:nvSpPr>
              <p:spPr>
                <a:xfrm>
                  <a:off x="1615228" y="1443355"/>
                  <a:ext cx="121155" cy="255269"/>
                </a:xfrm>
                <a:custGeom>
                  <a:avLst/>
                  <a:gdLst>
                    <a:gd name="connsiteX0" fmla="*/ 0 w 121155"/>
                    <a:gd name="connsiteY0" fmla="*/ 255270 h 255269"/>
                    <a:gd name="connsiteX1" fmla="*/ 93345 w 121155"/>
                    <a:gd name="connsiteY1" fmla="*/ 116205 h 255269"/>
                    <a:gd name="connsiteX2" fmla="*/ 37148 w 121155"/>
                    <a:gd name="connsiteY2" fmla="*/ 4763 h 255269"/>
                    <a:gd name="connsiteX3" fmla="*/ 41910 w 121155"/>
                    <a:gd name="connsiteY3" fmla="*/ 0 h 255269"/>
                    <a:gd name="connsiteX4" fmla="*/ 111443 w 121155"/>
                    <a:gd name="connsiteY4" fmla="*/ 79057 h 255269"/>
                    <a:gd name="connsiteX5" fmla="*/ 73343 w 121155"/>
                    <a:gd name="connsiteY5" fmla="*/ 250508 h 255269"/>
                    <a:gd name="connsiteX6" fmla="*/ 0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0" y="255270"/>
                      </a:moveTo>
                      <a:cubicBezTo>
                        <a:pt x="58103" y="218122"/>
                        <a:pt x="93345" y="169545"/>
                        <a:pt x="93345" y="116205"/>
                      </a:cubicBezTo>
                      <a:cubicBezTo>
                        <a:pt x="93345" y="75247"/>
                        <a:pt x="72390" y="37147"/>
                        <a:pt x="37148" y="4763"/>
                      </a:cubicBezTo>
                      <a:lnTo>
                        <a:pt x="41910" y="0"/>
                      </a:lnTo>
                      <a:cubicBezTo>
                        <a:pt x="73343" y="18097"/>
                        <a:pt x="98107" y="44768"/>
                        <a:pt x="111443" y="79057"/>
                      </a:cubicBezTo>
                      <a:cubicBezTo>
                        <a:pt x="133350" y="137160"/>
                        <a:pt x="117157" y="201930"/>
                        <a:pt x="73343" y="250508"/>
                      </a:cubicBezTo>
                      <a:lnTo>
                        <a:pt x="0" y="255270"/>
                      </a:lnTo>
                      <a:close/>
                    </a:path>
                  </a:pathLst>
                </a:custGeom>
                <a:grpFill/>
                <a:ln w="9525" cap="flat">
                  <a:noFill/>
                  <a:prstDash val="solid"/>
                  <a:miter/>
                </a:ln>
              </p:spPr>
              <p:txBody>
                <a:bodyPr rtlCol="0" anchor="ctr"/>
                <a:lstStyle/>
                <a:p>
                  <a:endParaRPr lang="zh-CN" altLang="en-US"/>
                </a:p>
              </p:txBody>
            </p:sp>
            <p:sp>
              <p:nvSpPr>
                <p:cNvPr id="217" name="任意多边形: 形状 216">
                  <a:extLst>
                    <a:ext uri="{FF2B5EF4-FFF2-40B4-BE49-F238E27FC236}">
                      <a16:creationId xmlns:a16="http://schemas.microsoft.com/office/drawing/2014/main" id="{7B94874C-7455-43EC-8E6B-BAAD03EB33C8}"/>
                    </a:ext>
                  </a:extLst>
                </p:cNvPr>
                <p:cNvSpPr/>
                <p:nvPr/>
              </p:nvSpPr>
              <p:spPr>
                <a:xfrm>
                  <a:off x="1555221" y="1474311"/>
                  <a:ext cx="96202" cy="53339"/>
                </a:xfrm>
                <a:custGeom>
                  <a:avLst/>
                  <a:gdLst>
                    <a:gd name="connsiteX0" fmla="*/ 35243 w 96202"/>
                    <a:gd name="connsiteY0" fmla="*/ 7144 h 53339"/>
                    <a:gd name="connsiteX1" fmla="*/ 96202 w 96202"/>
                    <a:gd name="connsiteY1" fmla="*/ 7144 h 53339"/>
                    <a:gd name="connsiteX2" fmla="*/ 60960 w 96202"/>
                    <a:gd name="connsiteY2" fmla="*/ 46196 h 53339"/>
                    <a:gd name="connsiteX3" fmla="*/ 0 w 96202"/>
                    <a:gd name="connsiteY3" fmla="*/ 46196 h 53339"/>
                    <a:gd name="connsiteX4" fmla="*/ 35243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35243" y="7144"/>
                      </a:moveTo>
                      <a:cubicBezTo>
                        <a:pt x="55245" y="-2381"/>
                        <a:pt x="78105" y="-2381"/>
                        <a:pt x="96202" y="7144"/>
                      </a:cubicBezTo>
                      <a:cubicBezTo>
                        <a:pt x="90488" y="23336"/>
                        <a:pt x="78105" y="37624"/>
                        <a:pt x="60960" y="46196"/>
                      </a:cubicBezTo>
                      <a:cubicBezTo>
                        <a:pt x="40957" y="55721"/>
                        <a:pt x="18098" y="55721"/>
                        <a:pt x="0" y="46196"/>
                      </a:cubicBezTo>
                      <a:cubicBezTo>
                        <a:pt x="5715" y="30004"/>
                        <a:pt x="18098" y="15716"/>
                        <a:pt x="35243" y="7144"/>
                      </a:cubicBezTo>
                      <a:close/>
                    </a:path>
                  </a:pathLst>
                </a:custGeom>
                <a:grpFill/>
                <a:ln w="9525" cap="flat">
                  <a:noFill/>
                  <a:prstDash val="solid"/>
                  <a:miter/>
                </a:ln>
              </p:spPr>
              <p:txBody>
                <a:bodyPr rtlCol="0" anchor="ctr"/>
                <a:lstStyle/>
                <a:p>
                  <a:endParaRPr lang="zh-CN" altLang="en-US"/>
                </a:p>
              </p:txBody>
            </p:sp>
            <p:sp>
              <p:nvSpPr>
                <p:cNvPr id="218" name="任意多边形: 形状 217">
                  <a:extLst>
                    <a:ext uri="{FF2B5EF4-FFF2-40B4-BE49-F238E27FC236}">
                      <a16:creationId xmlns:a16="http://schemas.microsoft.com/office/drawing/2014/main" id="{7007DB03-D0D0-4A8C-BB4B-E958F2BD257E}"/>
                    </a:ext>
                  </a:extLst>
                </p:cNvPr>
                <p:cNvSpPr/>
                <p:nvPr/>
              </p:nvSpPr>
              <p:spPr>
                <a:xfrm>
                  <a:off x="1693572" y="1414780"/>
                  <a:ext cx="36909" cy="88582"/>
                </a:xfrm>
                <a:custGeom>
                  <a:avLst/>
                  <a:gdLst>
                    <a:gd name="connsiteX0" fmla="*/ 31194 w 36909"/>
                    <a:gd name="connsiteY0" fmla="*/ 0 h 88582"/>
                    <a:gd name="connsiteX1" fmla="*/ 36909 w 36909"/>
                    <a:gd name="connsiteY1" fmla="*/ 952 h 88582"/>
                    <a:gd name="connsiteX2" fmla="*/ 17859 w 36909"/>
                    <a:gd name="connsiteY2" fmla="*/ 45720 h 88582"/>
                    <a:gd name="connsiteX3" fmla="*/ 20717 w 36909"/>
                    <a:gd name="connsiteY3" fmla="*/ 88582 h 88582"/>
                    <a:gd name="connsiteX4" fmla="*/ 714 w 36909"/>
                    <a:gd name="connsiteY4" fmla="*/ 86677 h 88582"/>
                    <a:gd name="connsiteX5" fmla="*/ 714 w 36909"/>
                    <a:gd name="connsiteY5" fmla="*/ 57150 h 88582"/>
                    <a:gd name="connsiteX6" fmla="*/ 31194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31194" y="0"/>
                      </a:moveTo>
                      <a:lnTo>
                        <a:pt x="36909" y="952"/>
                      </a:lnTo>
                      <a:cubicBezTo>
                        <a:pt x="27384" y="13335"/>
                        <a:pt x="20717" y="28575"/>
                        <a:pt x="17859" y="45720"/>
                      </a:cubicBezTo>
                      <a:cubicBezTo>
                        <a:pt x="15954" y="60960"/>
                        <a:pt x="16907" y="75247"/>
                        <a:pt x="20717" y="88582"/>
                      </a:cubicBezTo>
                      <a:lnTo>
                        <a:pt x="714" y="86677"/>
                      </a:lnTo>
                      <a:cubicBezTo>
                        <a:pt x="-238" y="77152"/>
                        <a:pt x="-238" y="67627"/>
                        <a:pt x="714" y="57150"/>
                      </a:cubicBezTo>
                      <a:cubicBezTo>
                        <a:pt x="4524" y="34290"/>
                        <a:pt x="15954" y="14288"/>
                        <a:pt x="31194" y="0"/>
                      </a:cubicBezTo>
                      <a:close/>
                    </a:path>
                  </a:pathLst>
                </a:custGeom>
                <a:grpFill/>
                <a:ln w="9525" cap="flat">
                  <a:noFill/>
                  <a:prstDash val="solid"/>
                  <a:miter/>
                </a:ln>
              </p:spPr>
              <p:txBody>
                <a:bodyPr rtlCol="0" anchor="ctr"/>
                <a:lstStyle/>
                <a:p>
                  <a:endParaRPr lang="zh-CN" altLang="en-US"/>
                </a:p>
              </p:txBody>
            </p:sp>
            <p:sp>
              <p:nvSpPr>
                <p:cNvPr id="219" name="任意多边形: 形状 218">
                  <a:extLst>
                    <a:ext uri="{FF2B5EF4-FFF2-40B4-BE49-F238E27FC236}">
                      <a16:creationId xmlns:a16="http://schemas.microsoft.com/office/drawing/2014/main" id="{07CEDA80-E031-4479-BE1B-4EE8FBA8B51E}"/>
                    </a:ext>
                  </a:extLst>
                </p:cNvPr>
                <p:cNvSpPr/>
                <p:nvPr/>
              </p:nvSpPr>
              <p:spPr>
                <a:xfrm>
                  <a:off x="1431396" y="1382394"/>
                  <a:ext cx="114300" cy="50542"/>
                </a:xfrm>
                <a:custGeom>
                  <a:avLst/>
                  <a:gdLst>
                    <a:gd name="connsiteX0" fmla="*/ 57150 w 114300"/>
                    <a:gd name="connsiteY0" fmla="*/ 50482 h 50542"/>
                    <a:gd name="connsiteX1" fmla="*/ 0 w 114300"/>
                    <a:gd name="connsiteY1" fmla="*/ 24765 h 50542"/>
                    <a:gd name="connsiteX2" fmla="*/ 57150 w 114300"/>
                    <a:gd name="connsiteY2" fmla="*/ 0 h 50542"/>
                    <a:gd name="connsiteX3" fmla="*/ 11430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34290" y="50482"/>
                        <a:pt x="13335" y="40005"/>
                        <a:pt x="0" y="24765"/>
                      </a:cubicBezTo>
                      <a:cubicBezTo>
                        <a:pt x="14288" y="9525"/>
                        <a:pt x="34290" y="0"/>
                        <a:pt x="57150" y="0"/>
                      </a:cubicBezTo>
                      <a:cubicBezTo>
                        <a:pt x="80010" y="0"/>
                        <a:pt x="100965" y="10478"/>
                        <a:pt x="114300" y="25718"/>
                      </a:cubicBezTo>
                      <a:cubicBezTo>
                        <a:pt x="100965" y="40957"/>
                        <a:pt x="80010" y="51435"/>
                        <a:pt x="57150" y="50482"/>
                      </a:cubicBezTo>
                      <a:close/>
                    </a:path>
                  </a:pathLst>
                </a:custGeom>
                <a:grpFill/>
                <a:ln w="9525" cap="flat">
                  <a:noFill/>
                  <a:prstDash val="solid"/>
                  <a:miter/>
                </a:ln>
              </p:spPr>
              <p:txBody>
                <a:bodyPr rtlCol="0" anchor="ctr"/>
                <a:lstStyle/>
                <a:p>
                  <a:endParaRPr lang="zh-CN" altLang="en-US"/>
                </a:p>
              </p:txBody>
            </p:sp>
            <p:sp>
              <p:nvSpPr>
                <p:cNvPr id="220" name="任意多边形: 形状 219">
                  <a:extLst>
                    <a:ext uri="{FF2B5EF4-FFF2-40B4-BE49-F238E27FC236}">
                      <a16:creationId xmlns:a16="http://schemas.microsoft.com/office/drawing/2014/main" id="{EFC3E38A-D465-43DE-B781-F255FAC3B613}"/>
                    </a:ext>
                  </a:extLst>
                </p:cNvPr>
                <p:cNvSpPr/>
                <p:nvPr/>
              </p:nvSpPr>
              <p:spPr>
                <a:xfrm>
                  <a:off x="1439016" y="1453470"/>
                  <a:ext cx="79057" cy="54064"/>
                </a:xfrm>
                <a:custGeom>
                  <a:avLst/>
                  <a:gdLst>
                    <a:gd name="connsiteX0" fmla="*/ 50483 w 79057"/>
                    <a:gd name="connsiteY0" fmla="*/ 47987 h 54064"/>
                    <a:gd name="connsiteX1" fmla="*/ 0 w 79057"/>
                    <a:gd name="connsiteY1" fmla="*/ 47987 h 54064"/>
                    <a:gd name="connsiteX2" fmla="*/ 28575 w 79057"/>
                    <a:gd name="connsiteY2" fmla="*/ 6077 h 54064"/>
                    <a:gd name="connsiteX3" fmla="*/ 79058 w 79057"/>
                    <a:gd name="connsiteY3" fmla="*/ 6077 h 54064"/>
                    <a:gd name="connsiteX4" fmla="*/ 50483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50483" y="47987"/>
                      </a:moveTo>
                      <a:cubicBezTo>
                        <a:pt x="34290" y="56560"/>
                        <a:pt x="16193" y="55607"/>
                        <a:pt x="0" y="47987"/>
                      </a:cubicBezTo>
                      <a:cubicBezTo>
                        <a:pt x="2858" y="29890"/>
                        <a:pt x="12383" y="14650"/>
                        <a:pt x="28575" y="6077"/>
                      </a:cubicBezTo>
                      <a:cubicBezTo>
                        <a:pt x="44768" y="-2495"/>
                        <a:pt x="62865" y="-1543"/>
                        <a:pt x="79058" y="6077"/>
                      </a:cubicBezTo>
                      <a:cubicBezTo>
                        <a:pt x="76200" y="24175"/>
                        <a:pt x="66675" y="40367"/>
                        <a:pt x="50483" y="47987"/>
                      </a:cubicBezTo>
                      <a:close/>
                    </a:path>
                  </a:pathLst>
                </a:custGeom>
                <a:grpFill/>
                <a:ln w="9525" cap="flat">
                  <a:noFill/>
                  <a:prstDash val="solid"/>
                  <a:miter/>
                </a:ln>
              </p:spPr>
              <p:txBody>
                <a:bodyPr rtlCol="0" anchor="ctr"/>
                <a:lstStyle/>
                <a:p>
                  <a:endParaRPr lang="zh-CN" altLang="en-US"/>
                </a:p>
              </p:txBody>
            </p:sp>
            <p:sp>
              <p:nvSpPr>
                <p:cNvPr id="221" name="任意多边形: 形状 220">
                  <a:extLst>
                    <a:ext uri="{FF2B5EF4-FFF2-40B4-BE49-F238E27FC236}">
                      <a16:creationId xmlns:a16="http://schemas.microsoft.com/office/drawing/2014/main" id="{4C2295E2-3DCB-4A97-A288-439D5164DEE8}"/>
                    </a:ext>
                  </a:extLst>
                </p:cNvPr>
                <p:cNvSpPr/>
                <p:nvPr/>
              </p:nvSpPr>
              <p:spPr>
                <a:xfrm>
                  <a:off x="1587364" y="1277619"/>
                  <a:ext cx="55748" cy="104775"/>
                </a:xfrm>
                <a:custGeom>
                  <a:avLst/>
                  <a:gdLst>
                    <a:gd name="connsiteX0" fmla="*/ 55487 w 55748"/>
                    <a:gd name="connsiteY0" fmla="*/ 55245 h 104775"/>
                    <a:gd name="connsiteX1" fmla="*/ 23102 w 55748"/>
                    <a:gd name="connsiteY1" fmla="*/ 104775 h 104775"/>
                    <a:gd name="connsiteX2" fmla="*/ 242 w 55748"/>
                    <a:gd name="connsiteY2" fmla="*/ 49530 h 104775"/>
                    <a:gd name="connsiteX3" fmla="*/ 32627 w 55748"/>
                    <a:gd name="connsiteY3" fmla="*/ 0 h 104775"/>
                    <a:gd name="connsiteX4" fmla="*/ 55487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55487" y="55245"/>
                      </a:moveTo>
                      <a:cubicBezTo>
                        <a:pt x="53582" y="76200"/>
                        <a:pt x="41199" y="93345"/>
                        <a:pt x="23102" y="104775"/>
                      </a:cubicBezTo>
                      <a:cubicBezTo>
                        <a:pt x="7862" y="90488"/>
                        <a:pt x="-1663" y="70485"/>
                        <a:pt x="242" y="49530"/>
                      </a:cubicBezTo>
                      <a:cubicBezTo>
                        <a:pt x="2147" y="28575"/>
                        <a:pt x="14529" y="11430"/>
                        <a:pt x="32627" y="0"/>
                      </a:cubicBezTo>
                      <a:cubicBezTo>
                        <a:pt x="48819" y="15240"/>
                        <a:pt x="57392" y="34290"/>
                        <a:pt x="55487" y="55245"/>
                      </a:cubicBezTo>
                      <a:close/>
                    </a:path>
                  </a:pathLst>
                </a:custGeom>
                <a:grpFill/>
                <a:ln w="9525" cap="flat">
                  <a:noFill/>
                  <a:prstDash val="solid"/>
                  <a:miter/>
                </a:ln>
              </p:spPr>
              <p:txBody>
                <a:bodyPr rtlCol="0" anchor="ctr"/>
                <a:lstStyle/>
                <a:p>
                  <a:endParaRPr lang="zh-CN" altLang="en-US"/>
                </a:p>
              </p:txBody>
            </p:sp>
            <p:sp>
              <p:nvSpPr>
                <p:cNvPr id="222" name="任意多边形: 形状 221">
                  <a:extLst>
                    <a:ext uri="{FF2B5EF4-FFF2-40B4-BE49-F238E27FC236}">
                      <a16:creationId xmlns:a16="http://schemas.microsoft.com/office/drawing/2014/main" id="{A1AB0CC3-9517-4CF5-A046-1860DD7C36C6}"/>
                    </a:ext>
                  </a:extLst>
                </p:cNvPr>
                <p:cNvSpPr/>
                <p:nvPr/>
              </p:nvSpPr>
              <p:spPr>
                <a:xfrm>
                  <a:off x="1658755" y="1328102"/>
                  <a:ext cx="49898" cy="94297"/>
                </a:xfrm>
                <a:custGeom>
                  <a:avLst/>
                  <a:gdLst>
                    <a:gd name="connsiteX0" fmla="*/ 49819 w 49898"/>
                    <a:gd name="connsiteY0" fmla="*/ 49530 h 94297"/>
                    <a:gd name="connsiteX1" fmla="*/ 20291 w 49898"/>
                    <a:gd name="connsiteY1" fmla="*/ 94298 h 94297"/>
                    <a:gd name="connsiteX2" fmla="*/ 289 w 49898"/>
                    <a:gd name="connsiteY2" fmla="*/ 44767 h 94297"/>
                    <a:gd name="connsiteX3" fmla="*/ 29816 w 49898"/>
                    <a:gd name="connsiteY3" fmla="*/ 0 h 94297"/>
                    <a:gd name="connsiteX4" fmla="*/ 49819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49819" y="49530"/>
                      </a:moveTo>
                      <a:cubicBezTo>
                        <a:pt x="47914" y="68580"/>
                        <a:pt x="36484" y="83820"/>
                        <a:pt x="20291" y="94298"/>
                      </a:cubicBezTo>
                      <a:cubicBezTo>
                        <a:pt x="6004" y="81915"/>
                        <a:pt x="-1616" y="63817"/>
                        <a:pt x="289" y="44767"/>
                      </a:cubicBezTo>
                      <a:cubicBezTo>
                        <a:pt x="2194" y="25717"/>
                        <a:pt x="13624" y="10478"/>
                        <a:pt x="29816" y="0"/>
                      </a:cubicBezTo>
                      <a:cubicBezTo>
                        <a:pt x="43151" y="12382"/>
                        <a:pt x="50771" y="30480"/>
                        <a:pt x="49819" y="49530"/>
                      </a:cubicBezTo>
                      <a:close/>
                    </a:path>
                  </a:pathLst>
                </a:custGeom>
                <a:grpFill/>
                <a:ln w="9525" cap="flat">
                  <a:noFill/>
                  <a:prstDash val="solid"/>
                  <a:miter/>
                </a:ln>
              </p:spPr>
              <p:txBody>
                <a:bodyPr rtlCol="0" anchor="ctr"/>
                <a:lstStyle/>
                <a:p>
                  <a:endParaRPr lang="zh-CN" altLang="en-US"/>
                </a:p>
              </p:txBody>
            </p:sp>
            <p:sp>
              <p:nvSpPr>
                <p:cNvPr id="223" name="任意多边形: 形状 222">
                  <a:extLst>
                    <a:ext uri="{FF2B5EF4-FFF2-40B4-BE49-F238E27FC236}">
                      <a16:creationId xmlns:a16="http://schemas.microsoft.com/office/drawing/2014/main" id="{4CD32489-8FA4-447A-AD4F-EF64E44FB6E3}"/>
                    </a:ext>
                  </a:extLst>
                </p:cNvPr>
                <p:cNvSpPr/>
                <p:nvPr/>
              </p:nvSpPr>
              <p:spPr>
                <a:xfrm>
                  <a:off x="1730640" y="1309052"/>
                  <a:ext cx="55878" cy="84772"/>
                </a:xfrm>
                <a:custGeom>
                  <a:avLst/>
                  <a:gdLst>
                    <a:gd name="connsiteX0" fmla="*/ 50323 w 55878"/>
                    <a:gd name="connsiteY0" fmla="*/ 31432 h 84772"/>
                    <a:gd name="connsiteX1" fmla="*/ 48418 w 55878"/>
                    <a:gd name="connsiteY1" fmla="*/ 84773 h 84772"/>
                    <a:gd name="connsiteX2" fmla="*/ 5556 w 55878"/>
                    <a:gd name="connsiteY2" fmla="*/ 53340 h 84772"/>
                    <a:gd name="connsiteX3" fmla="*/ 7461 w 55878"/>
                    <a:gd name="connsiteY3" fmla="*/ 0 h 84772"/>
                    <a:gd name="connsiteX4" fmla="*/ 50323 w 55878"/>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78" h="84772">
                      <a:moveTo>
                        <a:pt x="50323" y="31432"/>
                      </a:moveTo>
                      <a:cubicBezTo>
                        <a:pt x="58896" y="48578"/>
                        <a:pt x="56991" y="67628"/>
                        <a:pt x="48418" y="84773"/>
                      </a:cubicBezTo>
                      <a:cubicBezTo>
                        <a:pt x="29368" y="80962"/>
                        <a:pt x="14128" y="70485"/>
                        <a:pt x="5556" y="53340"/>
                      </a:cubicBezTo>
                      <a:cubicBezTo>
                        <a:pt x="-3017" y="36195"/>
                        <a:pt x="-1112" y="17145"/>
                        <a:pt x="7461" y="0"/>
                      </a:cubicBezTo>
                      <a:cubicBezTo>
                        <a:pt x="25558" y="3810"/>
                        <a:pt x="41751" y="14288"/>
                        <a:pt x="50323" y="31432"/>
                      </a:cubicBezTo>
                      <a:close/>
                    </a:path>
                  </a:pathLst>
                </a:custGeom>
                <a:grpFill/>
                <a:ln w="9525" cap="flat">
                  <a:noFill/>
                  <a:prstDash val="solid"/>
                  <a:miter/>
                </a:ln>
              </p:spPr>
              <p:txBody>
                <a:bodyPr rtlCol="0" anchor="ctr"/>
                <a:lstStyle/>
                <a:p>
                  <a:endParaRPr lang="zh-CN" altLang="en-US"/>
                </a:p>
              </p:txBody>
            </p:sp>
            <p:sp>
              <p:nvSpPr>
                <p:cNvPr id="224" name="任意多边形: 形状 223">
                  <a:extLst>
                    <a:ext uri="{FF2B5EF4-FFF2-40B4-BE49-F238E27FC236}">
                      <a16:creationId xmlns:a16="http://schemas.microsoft.com/office/drawing/2014/main" id="{F80BA299-3208-4FBA-A01E-0B146215BAC3}"/>
                    </a:ext>
                  </a:extLst>
                </p:cNvPr>
                <p:cNvSpPr/>
                <p:nvPr/>
              </p:nvSpPr>
              <p:spPr>
                <a:xfrm>
                  <a:off x="1737739" y="1227137"/>
                  <a:ext cx="53112" cy="72390"/>
                </a:xfrm>
                <a:custGeom>
                  <a:avLst/>
                  <a:gdLst>
                    <a:gd name="connsiteX0" fmla="*/ 47035 w 53112"/>
                    <a:gd name="connsiteY0" fmla="*/ 24765 h 72390"/>
                    <a:gd name="connsiteX1" fmla="*/ 47035 w 53112"/>
                    <a:gd name="connsiteY1" fmla="*/ 72390 h 72390"/>
                    <a:gd name="connsiteX2" fmla="*/ 6077 w 53112"/>
                    <a:gd name="connsiteY2" fmla="*/ 47625 h 72390"/>
                    <a:gd name="connsiteX3" fmla="*/ 6077 w 53112"/>
                    <a:gd name="connsiteY3" fmla="*/ 0 h 72390"/>
                    <a:gd name="connsiteX4" fmla="*/ 47035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47035" y="24765"/>
                      </a:moveTo>
                      <a:cubicBezTo>
                        <a:pt x="55607" y="39053"/>
                        <a:pt x="54655" y="57150"/>
                        <a:pt x="47035" y="72390"/>
                      </a:cubicBezTo>
                      <a:cubicBezTo>
                        <a:pt x="29890" y="70485"/>
                        <a:pt x="14650" y="61913"/>
                        <a:pt x="6077" y="47625"/>
                      </a:cubicBezTo>
                      <a:cubicBezTo>
                        <a:pt x="-2495" y="33338"/>
                        <a:pt x="-1543" y="15240"/>
                        <a:pt x="6077" y="0"/>
                      </a:cubicBezTo>
                      <a:cubicBezTo>
                        <a:pt x="23222" y="953"/>
                        <a:pt x="38462" y="9525"/>
                        <a:pt x="47035" y="24765"/>
                      </a:cubicBezTo>
                      <a:close/>
                    </a:path>
                  </a:pathLst>
                </a:custGeom>
                <a:grpFill/>
                <a:ln w="9525" cap="flat">
                  <a:noFill/>
                  <a:prstDash val="solid"/>
                  <a:miter/>
                </a:ln>
              </p:spPr>
              <p:txBody>
                <a:bodyPr rtlCol="0" anchor="ctr"/>
                <a:lstStyle/>
                <a:p>
                  <a:endParaRPr lang="zh-CN" altLang="en-US"/>
                </a:p>
              </p:txBody>
            </p:sp>
            <p:sp>
              <p:nvSpPr>
                <p:cNvPr id="225" name="任意多边形: 形状 224">
                  <a:extLst>
                    <a:ext uri="{FF2B5EF4-FFF2-40B4-BE49-F238E27FC236}">
                      <a16:creationId xmlns:a16="http://schemas.microsoft.com/office/drawing/2014/main" id="{A9CCB001-1F08-42E9-908A-6E9763C1AE5B}"/>
                    </a:ext>
                  </a:extLst>
                </p:cNvPr>
                <p:cNvSpPr/>
                <p:nvPr/>
              </p:nvSpPr>
              <p:spPr>
                <a:xfrm>
                  <a:off x="1357101" y="1437878"/>
                  <a:ext cx="81914" cy="55721"/>
                </a:xfrm>
                <a:custGeom>
                  <a:avLst/>
                  <a:gdLst>
                    <a:gd name="connsiteX0" fmla="*/ 52388 w 81914"/>
                    <a:gd name="connsiteY0" fmla="*/ 49292 h 55721"/>
                    <a:gd name="connsiteX1" fmla="*/ 0 w 81914"/>
                    <a:gd name="connsiteY1" fmla="*/ 49292 h 55721"/>
                    <a:gd name="connsiteX2" fmla="*/ 29527 w 81914"/>
                    <a:gd name="connsiteY2" fmla="*/ 6429 h 55721"/>
                    <a:gd name="connsiteX3" fmla="*/ 81915 w 81914"/>
                    <a:gd name="connsiteY3" fmla="*/ 6429 h 55721"/>
                    <a:gd name="connsiteX4" fmla="*/ 52388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52388" y="49292"/>
                      </a:moveTo>
                      <a:cubicBezTo>
                        <a:pt x="36195" y="57864"/>
                        <a:pt x="17145" y="57864"/>
                        <a:pt x="0" y="49292"/>
                      </a:cubicBezTo>
                      <a:cubicBezTo>
                        <a:pt x="2858" y="31194"/>
                        <a:pt x="13335" y="15002"/>
                        <a:pt x="29527" y="6429"/>
                      </a:cubicBezTo>
                      <a:cubicBezTo>
                        <a:pt x="45720" y="-2143"/>
                        <a:pt x="64770" y="-2143"/>
                        <a:pt x="81915" y="6429"/>
                      </a:cubicBezTo>
                      <a:cubicBezTo>
                        <a:pt x="79058" y="24527"/>
                        <a:pt x="69533" y="40719"/>
                        <a:pt x="52388" y="49292"/>
                      </a:cubicBezTo>
                      <a:close/>
                    </a:path>
                  </a:pathLst>
                </a:custGeom>
                <a:grpFill/>
                <a:ln w="9525" cap="flat">
                  <a:noFill/>
                  <a:prstDash val="solid"/>
                  <a:miter/>
                </a:ln>
              </p:spPr>
              <p:txBody>
                <a:bodyPr rtlCol="0" anchor="ctr"/>
                <a:lstStyle/>
                <a:p>
                  <a:endParaRPr lang="zh-CN" altLang="en-US"/>
                </a:p>
              </p:txBody>
            </p:sp>
            <p:sp>
              <p:nvSpPr>
                <p:cNvPr id="226" name="任意多边形: 形状 225">
                  <a:extLst>
                    <a:ext uri="{FF2B5EF4-FFF2-40B4-BE49-F238E27FC236}">
                      <a16:creationId xmlns:a16="http://schemas.microsoft.com/office/drawing/2014/main" id="{9D45C731-0CAD-4D9D-9B3F-5A6136AB1229}"/>
                    </a:ext>
                  </a:extLst>
                </p:cNvPr>
                <p:cNvSpPr/>
                <p:nvPr/>
              </p:nvSpPr>
              <p:spPr>
                <a:xfrm>
                  <a:off x="1370436" y="1331592"/>
                  <a:ext cx="107632" cy="47312"/>
                </a:xfrm>
                <a:custGeom>
                  <a:avLst/>
                  <a:gdLst>
                    <a:gd name="connsiteX0" fmla="*/ 56197 w 107632"/>
                    <a:gd name="connsiteY0" fmla="*/ 46993 h 47312"/>
                    <a:gd name="connsiteX1" fmla="*/ 0 w 107632"/>
                    <a:gd name="connsiteY1" fmla="*/ 28895 h 47312"/>
                    <a:gd name="connsiteX2" fmla="*/ 51435 w 107632"/>
                    <a:gd name="connsiteY2" fmla="*/ 320 h 47312"/>
                    <a:gd name="connsiteX3" fmla="*/ 107632 w 107632"/>
                    <a:gd name="connsiteY3" fmla="*/ 18418 h 47312"/>
                    <a:gd name="connsiteX4" fmla="*/ 56197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6197" y="46993"/>
                      </a:moveTo>
                      <a:cubicBezTo>
                        <a:pt x="35242" y="48898"/>
                        <a:pt x="14288" y="42230"/>
                        <a:pt x="0" y="28895"/>
                      </a:cubicBezTo>
                      <a:cubicBezTo>
                        <a:pt x="11430" y="13655"/>
                        <a:pt x="29528" y="2225"/>
                        <a:pt x="51435" y="320"/>
                      </a:cubicBezTo>
                      <a:cubicBezTo>
                        <a:pt x="72390" y="-1585"/>
                        <a:pt x="93345" y="5083"/>
                        <a:pt x="107632" y="18418"/>
                      </a:cubicBezTo>
                      <a:cubicBezTo>
                        <a:pt x="95250" y="33658"/>
                        <a:pt x="77153" y="44135"/>
                        <a:pt x="56197" y="46993"/>
                      </a:cubicBezTo>
                      <a:close/>
                    </a:path>
                  </a:pathLst>
                </a:custGeom>
                <a:grpFill/>
                <a:ln w="9525" cap="flat">
                  <a:noFill/>
                  <a:prstDash val="solid"/>
                  <a:miter/>
                </a:ln>
              </p:spPr>
              <p:txBody>
                <a:bodyPr rtlCol="0" anchor="ctr"/>
                <a:lstStyle/>
                <a:p>
                  <a:endParaRPr lang="zh-CN" altLang="en-US"/>
                </a:p>
              </p:txBody>
            </p:sp>
            <p:sp>
              <p:nvSpPr>
                <p:cNvPr id="227" name="任意多边形: 形状 226">
                  <a:extLst>
                    <a:ext uri="{FF2B5EF4-FFF2-40B4-BE49-F238E27FC236}">
                      <a16:creationId xmlns:a16="http://schemas.microsoft.com/office/drawing/2014/main" id="{BD5A40C0-0F58-495B-B0C5-3FE602AEEEEA}"/>
                    </a:ext>
                  </a:extLst>
                </p:cNvPr>
                <p:cNvSpPr/>
                <p:nvPr/>
              </p:nvSpPr>
              <p:spPr>
                <a:xfrm>
                  <a:off x="1491324" y="1302066"/>
                  <a:ext cx="65881" cy="72075"/>
                </a:xfrm>
                <a:custGeom>
                  <a:avLst/>
                  <a:gdLst>
                    <a:gd name="connsiteX0" fmla="*/ 13414 w 65881"/>
                    <a:gd name="connsiteY0" fmla="*/ 52706 h 72075"/>
                    <a:gd name="connsiteX1" fmla="*/ 1984 w 65881"/>
                    <a:gd name="connsiteY1" fmla="*/ 319 h 72075"/>
                    <a:gd name="connsiteX2" fmla="*/ 52467 w 65881"/>
                    <a:gd name="connsiteY2" fmla="*/ 19369 h 72075"/>
                    <a:gd name="connsiteX3" fmla="*/ 63897 w 65881"/>
                    <a:gd name="connsiteY3" fmla="*/ 71756 h 72075"/>
                    <a:gd name="connsiteX4" fmla="*/ 13414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13414" y="52706"/>
                      </a:moveTo>
                      <a:cubicBezTo>
                        <a:pt x="1032" y="38419"/>
                        <a:pt x="-2778" y="19369"/>
                        <a:pt x="1984" y="319"/>
                      </a:cubicBezTo>
                      <a:cubicBezTo>
                        <a:pt x="21034" y="-1586"/>
                        <a:pt x="40084" y="5081"/>
                        <a:pt x="52467" y="19369"/>
                      </a:cubicBezTo>
                      <a:cubicBezTo>
                        <a:pt x="64849" y="33656"/>
                        <a:pt x="68659" y="52706"/>
                        <a:pt x="63897" y="71756"/>
                      </a:cubicBezTo>
                      <a:cubicBezTo>
                        <a:pt x="44847" y="73661"/>
                        <a:pt x="25797" y="66994"/>
                        <a:pt x="13414" y="52706"/>
                      </a:cubicBezTo>
                      <a:close/>
                    </a:path>
                  </a:pathLst>
                </a:custGeom>
                <a:grpFill/>
                <a:ln w="9525" cap="flat">
                  <a:noFill/>
                  <a:prstDash val="solid"/>
                  <a:miter/>
                </a:ln>
              </p:spPr>
              <p:txBody>
                <a:bodyPr rtlCol="0" anchor="ctr"/>
                <a:lstStyle/>
                <a:p>
                  <a:endParaRPr lang="zh-CN" altLang="en-US"/>
                </a:p>
              </p:txBody>
            </p:sp>
            <p:sp>
              <p:nvSpPr>
                <p:cNvPr id="228" name="任意多边形: 形状 227">
                  <a:extLst>
                    <a:ext uri="{FF2B5EF4-FFF2-40B4-BE49-F238E27FC236}">
                      <a16:creationId xmlns:a16="http://schemas.microsoft.com/office/drawing/2014/main" id="{6E5D48E7-7284-43A0-B79A-C6FB3BFF9276}"/>
                    </a:ext>
                  </a:extLst>
                </p:cNvPr>
                <p:cNvSpPr/>
                <p:nvPr/>
              </p:nvSpPr>
              <p:spPr>
                <a:xfrm>
                  <a:off x="1578339" y="1535747"/>
                  <a:ext cx="38794" cy="116204"/>
                </a:xfrm>
                <a:custGeom>
                  <a:avLst/>
                  <a:gdLst>
                    <a:gd name="connsiteX0" fmla="*/ 38794 w 38794"/>
                    <a:gd name="connsiteY0" fmla="*/ 0 h 116204"/>
                    <a:gd name="connsiteX1" fmla="*/ 10219 w 38794"/>
                    <a:gd name="connsiteY1" fmla="*/ 99060 h 116204"/>
                    <a:gd name="connsiteX2" fmla="*/ 11172 w 38794"/>
                    <a:gd name="connsiteY2" fmla="*/ 116205 h 116204"/>
                    <a:gd name="connsiteX3" fmla="*/ 2599 w 38794"/>
                    <a:gd name="connsiteY3" fmla="*/ 116205 h 116204"/>
                    <a:gd name="connsiteX4" fmla="*/ 1647 w 38794"/>
                    <a:gd name="connsiteY4" fmla="*/ 106680 h 116204"/>
                    <a:gd name="connsiteX5" fmla="*/ 16887 w 38794"/>
                    <a:gd name="connsiteY5" fmla="*/ 3810 h 116204"/>
                    <a:gd name="connsiteX6" fmla="*/ 38794 w 38794"/>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94" h="116204">
                      <a:moveTo>
                        <a:pt x="38794" y="0"/>
                      </a:moveTo>
                      <a:cubicBezTo>
                        <a:pt x="21649" y="21907"/>
                        <a:pt x="10219" y="58102"/>
                        <a:pt x="10219" y="99060"/>
                      </a:cubicBezTo>
                      <a:cubicBezTo>
                        <a:pt x="10219" y="104775"/>
                        <a:pt x="10219" y="110490"/>
                        <a:pt x="11172" y="116205"/>
                      </a:cubicBezTo>
                      <a:lnTo>
                        <a:pt x="2599" y="116205"/>
                      </a:lnTo>
                      <a:cubicBezTo>
                        <a:pt x="2599" y="113347"/>
                        <a:pt x="1647" y="110490"/>
                        <a:pt x="1647" y="106680"/>
                      </a:cubicBezTo>
                      <a:cubicBezTo>
                        <a:pt x="-3116" y="64770"/>
                        <a:pt x="2599" y="27622"/>
                        <a:pt x="16887" y="3810"/>
                      </a:cubicBezTo>
                      <a:cubicBezTo>
                        <a:pt x="23554" y="3810"/>
                        <a:pt x="31174" y="2857"/>
                        <a:pt x="38794" y="0"/>
                      </a:cubicBezTo>
                      <a:close/>
                    </a:path>
                  </a:pathLst>
                </a:custGeom>
                <a:grpFill/>
                <a:ln w="9525" cap="flat">
                  <a:noFill/>
                  <a:prstDash val="solid"/>
                  <a:miter/>
                </a:ln>
              </p:spPr>
              <p:txBody>
                <a:bodyPr rtlCol="0" anchor="ctr"/>
                <a:lstStyle/>
                <a:p>
                  <a:endParaRPr lang="zh-CN" altLang="en-US"/>
                </a:p>
              </p:txBody>
            </p:sp>
            <p:sp>
              <p:nvSpPr>
                <p:cNvPr id="229" name="任意多边形: 形状 228">
                  <a:extLst>
                    <a:ext uri="{FF2B5EF4-FFF2-40B4-BE49-F238E27FC236}">
                      <a16:creationId xmlns:a16="http://schemas.microsoft.com/office/drawing/2014/main" id="{E24B2179-9F66-4359-A031-68B7F30A36BF}"/>
                    </a:ext>
                  </a:extLst>
                </p:cNvPr>
                <p:cNvSpPr/>
                <p:nvPr/>
              </p:nvSpPr>
              <p:spPr>
                <a:xfrm>
                  <a:off x="1542839" y="1407049"/>
                  <a:ext cx="105727" cy="53561"/>
                </a:xfrm>
                <a:custGeom>
                  <a:avLst/>
                  <a:gdLst>
                    <a:gd name="connsiteX0" fmla="*/ 57150 w 105727"/>
                    <a:gd name="connsiteY0" fmla="*/ 52498 h 53561"/>
                    <a:gd name="connsiteX1" fmla="*/ 0 w 105727"/>
                    <a:gd name="connsiteY1" fmla="*/ 36306 h 53561"/>
                    <a:gd name="connsiteX2" fmla="*/ 48577 w 105727"/>
                    <a:gd name="connsiteY2" fmla="*/ 1063 h 53561"/>
                    <a:gd name="connsiteX3" fmla="*/ 105727 w 105727"/>
                    <a:gd name="connsiteY3" fmla="*/ 17256 h 53561"/>
                    <a:gd name="connsiteX4" fmla="*/ 57150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57150" y="52498"/>
                      </a:moveTo>
                      <a:cubicBezTo>
                        <a:pt x="36195" y="56308"/>
                        <a:pt x="15240" y="49641"/>
                        <a:pt x="0" y="36306"/>
                      </a:cubicBezTo>
                      <a:cubicBezTo>
                        <a:pt x="10477" y="18208"/>
                        <a:pt x="27622" y="4873"/>
                        <a:pt x="48577" y="1063"/>
                      </a:cubicBezTo>
                      <a:cubicBezTo>
                        <a:pt x="69532" y="-2747"/>
                        <a:pt x="90488" y="3921"/>
                        <a:pt x="105727" y="17256"/>
                      </a:cubicBezTo>
                      <a:cubicBezTo>
                        <a:pt x="96202" y="35353"/>
                        <a:pt x="79057" y="48688"/>
                        <a:pt x="57150" y="52498"/>
                      </a:cubicBezTo>
                      <a:close/>
                    </a:path>
                  </a:pathLst>
                </a:custGeom>
                <a:grpFill/>
                <a:ln w="9525" cap="flat">
                  <a:noFill/>
                  <a:prstDash val="solid"/>
                  <a:miter/>
                </a:ln>
              </p:spPr>
              <p:txBody>
                <a:bodyPr rtlCol="0" anchor="ctr"/>
                <a:lstStyle/>
                <a:p>
                  <a:endParaRPr lang="zh-CN" altLang="en-US"/>
                </a:p>
              </p:txBody>
            </p:sp>
          </p:grpSp>
        </p:grpSp>
        <p:grpSp>
          <p:nvGrpSpPr>
            <p:cNvPr id="192" name="图形 1">
              <a:extLst>
                <a:ext uri="{FF2B5EF4-FFF2-40B4-BE49-F238E27FC236}">
                  <a16:creationId xmlns:a16="http://schemas.microsoft.com/office/drawing/2014/main" id="{EE9CADFD-FCA8-45BC-98EC-4F4203B7F2B4}"/>
                </a:ext>
              </a:extLst>
            </p:cNvPr>
            <p:cNvGrpSpPr/>
            <p:nvPr/>
          </p:nvGrpSpPr>
          <p:grpSpPr>
            <a:xfrm>
              <a:off x="1414251" y="1696720"/>
              <a:ext cx="818197" cy="491489"/>
              <a:chOff x="1414251" y="1696720"/>
              <a:chExt cx="818197" cy="491489"/>
            </a:xfrm>
            <a:grpFill/>
          </p:grpSpPr>
          <p:grpSp>
            <p:nvGrpSpPr>
              <p:cNvPr id="193" name="图形 1">
                <a:extLst>
                  <a:ext uri="{FF2B5EF4-FFF2-40B4-BE49-F238E27FC236}">
                    <a16:creationId xmlns:a16="http://schemas.microsoft.com/office/drawing/2014/main" id="{52E898C2-0F98-4052-8B33-55369FC6E67D}"/>
                  </a:ext>
                </a:extLst>
              </p:cNvPr>
              <p:cNvGrpSpPr/>
              <p:nvPr/>
            </p:nvGrpSpPr>
            <p:grpSpPr>
              <a:xfrm>
                <a:off x="1414251" y="1696720"/>
                <a:ext cx="818197" cy="491489"/>
                <a:chOff x="1414251" y="1696720"/>
                <a:chExt cx="818197" cy="491489"/>
              </a:xfrm>
              <a:grpFill/>
            </p:grpSpPr>
            <p:sp>
              <p:nvSpPr>
                <p:cNvPr id="195" name="任意多边形: 形状 194">
                  <a:extLst>
                    <a:ext uri="{FF2B5EF4-FFF2-40B4-BE49-F238E27FC236}">
                      <a16:creationId xmlns:a16="http://schemas.microsoft.com/office/drawing/2014/main" id="{F12A2A85-9B18-4B4A-9574-25C987E1E884}"/>
                    </a:ext>
                  </a:extLst>
                </p:cNvPr>
                <p:cNvSpPr/>
                <p:nvPr/>
              </p:nvSpPr>
              <p:spPr>
                <a:xfrm>
                  <a:off x="1782869" y="2060575"/>
                  <a:ext cx="80962" cy="127635"/>
                </a:xfrm>
                <a:custGeom>
                  <a:avLst/>
                  <a:gdLst>
                    <a:gd name="connsiteX0" fmla="*/ 40005 w 80962"/>
                    <a:gd name="connsiteY0" fmla="*/ 0 h 127635"/>
                    <a:gd name="connsiteX1" fmla="*/ 0 w 80962"/>
                    <a:gd name="connsiteY1" fmla="*/ 40005 h 127635"/>
                    <a:gd name="connsiteX2" fmla="*/ 0 w 80962"/>
                    <a:gd name="connsiteY2" fmla="*/ 127635 h 127635"/>
                    <a:gd name="connsiteX3" fmla="*/ 80963 w 80962"/>
                    <a:gd name="connsiteY3" fmla="*/ 127635 h 127635"/>
                    <a:gd name="connsiteX4" fmla="*/ 80963 w 80962"/>
                    <a:gd name="connsiteY4" fmla="*/ 40005 h 127635"/>
                    <a:gd name="connsiteX5" fmla="*/ 40005 w 80962"/>
                    <a:gd name="connsiteY5" fmla="*/ 0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 h="127635">
                      <a:moveTo>
                        <a:pt x="40005" y="0"/>
                      </a:moveTo>
                      <a:cubicBezTo>
                        <a:pt x="18097" y="0"/>
                        <a:pt x="0" y="18098"/>
                        <a:pt x="0" y="40005"/>
                      </a:cubicBezTo>
                      <a:lnTo>
                        <a:pt x="0" y="127635"/>
                      </a:lnTo>
                      <a:lnTo>
                        <a:pt x="80963" y="127635"/>
                      </a:lnTo>
                      <a:lnTo>
                        <a:pt x="80963" y="40005"/>
                      </a:lnTo>
                      <a:cubicBezTo>
                        <a:pt x="80963" y="18098"/>
                        <a:pt x="62865" y="0"/>
                        <a:pt x="40005" y="0"/>
                      </a:cubicBezTo>
                      <a:close/>
                    </a:path>
                  </a:pathLst>
                </a:custGeom>
                <a:grpFill/>
                <a:ln w="9525"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707EDCE7-2A48-4CFD-B057-0B138CCBE0F4}"/>
                    </a:ext>
                  </a:extLst>
                </p:cNvPr>
                <p:cNvSpPr/>
                <p:nvPr/>
              </p:nvSpPr>
              <p:spPr>
                <a:xfrm>
                  <a:off x="2005754" y="2058670"/>
                  <a:ext cx="24764" cy="67627"/>
                </a:xfrm>
                <a:custGeom>
                  <a:avLst/>
                  <a:gdLst>
                    <a:gd name="connsiteX0" fmla="*/ 0 w 24764"/>
                    <a:gd name="connsiteY0" fmla="*/ 1905 h 67627"/>
                    <a:gd name="connsiteX1" fmla="*/ 0 w 24764"/>
                    <a:gd name="connsiteY1" fmla="*/ 67627 h 67627"/>
                    <a:gd name="connsiteX2" fmla="*/ 24765 w 24764"/>
                    <a:gd name="connsiteY2" fmla="*/ 67627 h 67627"/>
                    <a:gd name="connsiteX3" fmla="*/ 24765 w 24764"/>
                    <a:gd name="connsiteY3" fmla="*/ 0 h 67627"/>
                    <a:gd name="connsiteX4" fmla="*/ 0 w 24764"/>
                    <a:gd name="connsiteY4" fmla="*/ 1905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1905"/>
                      </a:moveTo>
                      <a:lnTo>
                        <a:pt x="0" y="67627"/>
                      </a:lnTo>
                      <a:cubicBezTo>
                        <a:pt x="8572" y="67627"/>
                        <a:pt x="17145" y="67627"/>
                        <a:pt x="24765" y="67627"/>
                      </a:cubicBezTo>
                      <a:lnTo>
                        <a:pt x="24765" y="0"/>
                      </a:lnTo>
                      <a:cubicBezTo>
                        <a:pt x="16192" y="0"/>
                        <a:pt x="8572" y="952"/>
                        <a:pt x="0" y="1905"/>
                      </a:cubicBezTo>
                      <a:close/>
                    </a:path>
                  </a:pathLst>
                </a:custGeom>
                <a:grpFill/>
                <a:ln w="9525"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E1EB3A2E-0292-4376-9E9E-A19D7A688767}"/>
                    </a:ext>
                  </a:extLst>
                </p:cNvPr>
                <p:cNvSpPr/>
                <p:nvPr/>
              </p:nvSpPr>
              <p:spPr>
                <a:xfrm>
                  <a:off x="2048616" y="2052002"/>
                  <a:ext cx="24764" cy="72389"/>
                </a:xfrm>
                <a:custGeom>
                  <a:avLst/>
                  <a:gdLst>
                    <a:gd name="connsiteX0" fmla="*/ 0 w 24764"/>
                    <a:gd name="connsiteY0" fmla="*/ 3810 h 72389"/>
                    <a:gd name="connsiteX1" fmla="*/ 0 w 24764"/>
                    <a:gd name="connsiteY1" fmla="*/ 72390 h 72389"/>
                    <a:gd name="connsiteX2" fmla="*/ 24765 w 24764"/>
                    <a:gd name="connsiteY2" fmla="*/ 71438 h 72389"/>
                    <a:gd name="connsiteX3" fmla="*/ 24765 w 24764"/>
                    <a:gd name="connsiteY3" fmla="*/ 0 h 72389"/>
                    <a:gd name="connsiteX4" fmla="*/ 0 w 24764"/>
                    <a:gd name="connsiteY4" fmla="*/ 381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89">
                      <a:moveTo>
                        <a:pt x="0" y="3810"/>
                      </a:moveTo>
                      <a:lnTo>
                        <a:pt x="0" y="72390"/>
                      </a:lnTo>
                      <a:cubicBezTo>
                        <a:pt x="8572" y="72390"/>
                        <a:pt x="17145" y="72390"/>
                        <a:pt x="24765" y="71438"/>
                      </a:cubicBezTo>
                      <a:lnTo>
                        <a:pt x="24765" y="0"/>
                      </a:lnTo>
                      <a:cubicBezTo>
                        <a:pt x="16192" y="1905"/>
                        <a:pt x="7620" y="2858"/>
                        <a:pt x="0" y="3810"/>
                      </a:cubicBezTo>
                      <a:close/>
                    </a:path>
                  </a:pathLst>
                </a:custGeom>
                <a:grpFill/>
                <a:ln w="9525"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F811C9F1-EBFD-48F5-A675-917AADDBD0F6}"/>
                    </a:ext>
                  </a:extLst>
                </p:cNvPr>
                <p:cNvSpPr/>
                <p:nvPr/>
              </p:nvSpPr>
              <p:spPr>
                <a:xfrm>
                  <a:off x="2091479" y="2047239"/>
                  <a:ext cx="24764" cy="77152"/>
                </a:xfrm>
                <a:custGeom>
                  <a:avLst/>
                  <a:gdLst>
                    <a:gd name="connsiteX0" fmla="*/ 0 w 24764"/>
                    <a:gd name="connsiteY0" fmla="*/ 77152 h 77152"/>
                    <a:gd name="connsiteX1" fmla="*/ 24765 w 24764"/>
                    <a:gd name="connsiteY1" fmla="*/ 76200 h 77152"/>
                    <a:gd name="connsiteX2" fmla="*/ 24765 w 24764"/>
                    <a:gd name="connsiteY2" fmla="*/ 0 h 77152"/>
                    <a:gd name="connsiteX3" fmla="*/ 0 w 24764"/>
                    <a:gd name="connsiteY3" fmla="*/ 3810 h 77152"/>
                    <a:gd name="connsiteX4" fmla="*/ 0 w 24764"/>
                    <a:gd name="connsiteY4" fmla="*/ 77152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77152"/>
                      </a:moveTo>
                      <a:cubicBezTo>
                        <a:pt x="8572" y="77152"/>
                        <a:pt x="17145" y="77152"/>
                        <a:pt x="24765" y="76200"/>
                      </a:cubicBezTo>
                      <a:lnTo>
                        <a:pt x="24765" y="0"/>
                      </a:lnTo>
                      <a:cubicBezTo>
                        <a:pt x="16192" y="952"/>
                        <a:pt x="8572" y="2858"/>
                        <a:pt x="0" y="3810"/>
                      </a:cubicBezTo>
                      <a:lnTo>
                        <a:pt x="0" y="77152"/>
                      </a:lnTo>
                      <a:close/>
                    </a:path>
                  </a:pathLst>
                </a:custGeom>
                <a:grpFill/>
                <a:ln w="9525"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6CF657F5-9D3B-4462-9729-C5AF2C65FA39}"/>
                    </a:ext>
                  </a:extLst>
                </p:cNvPr>
                <p:cNvSpPr/>
                <p:nvPr/>
              </p:nvSpPr>
              <p:spPr>
                <a:xfrm>
                  <a:off x="2198159" y="1943417"/>
                  <a:ext cx="34289" cy="244792"/>
                </a:xfrm>
                <a:custGeom>
                  <a:avLst/>
                  <a:gdLst>
                    <a:gd name="connsiteX0" fmla="*/ 0 w 34289"/>
                    <a:gd name="connsiteY0" fmla="*/ 0 h 244792"/>
                    <a:gd name="connsiteX1" fmla="*/ 0 w 34289"/>
                    <a:gd name="connsiteY1" fmla="*/ 244793 h 244792"/>
                    <a:gd name="connsiteX2" fmla="*/ 34290 w 34289"/>
                    <a:gd name="connsiteY2" fmla="*/ 240030 h 244792"/>
                    <a:gd name="connsiteX3" fmla="*/ 3429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0"/>
                      </a:moveTo>
                      <a:lnTo>
                        <a:pt x="0" y="244793"/>
                      </a:lnTo>
                      <a:lnTo>
                        <a:pt x="34290" y="240030"/>
                      </a:lnTo>
                      <a:lnTo>
                        <a:pt x="34290" y="38100"/>
                      </a:lnTo>
                      <a:close/>
                    </a:path>
                  </a:pathLst>
                </a:custGeom>
                <a:grpFill/>
                <a:ln w="9525"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1CBDA33C-F34A-4609-8042-2EBBE24239EF}"/>
                    </a:ext>
                  </a:extLst>
                </p:cNvPr>
                <p:cNvSpPr/>
                <p:nvPr/>
              </p:nvSpPr>
              <p:spPr>
                <a:xfrm>
                  <a:off x="2130531" y="2052954"/>
                  <a:ext cx="18097" cy="135255"/>
                </a:xfrm>
                <a:custGeom>
                  <a:avLst/>
                  <a:gdLst>
                    <a:gd name="connsiteX0" fmla="*/ 0 w 18097"/>
                    <a:gd name="connsiteY0" fmla="*/ 135255 h 135255"/>
                    <a:gd name="connsiteX1" fmla="*/ 18098 w 18097"/>
                    <a:gd name="connsiteY1" fmla="*/ 135255 h 135255"/>
                    <a:gd name="connsiteX2" fmla="*/ 18098 w 18097"/>
                    <a:gd name="connsiteY2" fmla="*/ 17145 h 135255"/>
                    <a:gd name="connsiteX3" fmla="*/ 0 w 18097"/>
                    <a:gd name="connsiteY3" fmla="*/ 0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8" y="135255"/>
                      </a:lnTo>
                      <a:lnTo>
                        <a:pt x="18098" y="17145"/>
                      </a:lnTo>
                      <a:lnTo>
                        <a:pt x="0" y="0"/>
                      </a:lnTo>
                      <a:close/>
                    </a:path>
                  </a:pathLst>
                </a:custGeom>
                <a:grpFill/>
                <a:ln w="9525"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FB4C2DDE-DAD9-49F3-9C5C-8BE577E2B1D1}"/>
                    </a:ext>
                  </a:extLst>
                </p:cNvPr>
                <p:cNvSpPr/>
                <p:nvPr/>
              </p:nvSpPr>
              <p:spPr>
                <a:xfrm>
                  <a:off x="1816206" y="1696720"/>
                  <a:ext cx="14287" cy="40004"/>
                </a:xfrm>
                <a:custGeom>
                  <a:avLst/>
                  <a:gdLst>
                    <a:gd name="connsiteX0" fmla="*/ 6667 w 14287"/>
                    <a:gd name="connsiteY0" fmla="*/ 0 h 40004"/>
                    <a:gd name="connsiteX1" fmla="*/ 0 w 14287"/>
                    <a:gd name="connsiteY1" fmla="*/ 40005 h 40004"/>
                    <a:gd name="connsiteX2" fmla="*/ 14288 w 14287"/>
                    <a:gd name="connsiteY2" fmla="*/ 40005 h 40004"/>
                  </a:gdLst>
                  <a:ahLst/>
                  <a:cxnLst>
                    <a:cxn ang="0">
                      <a:pos x="connsiteX0" y="connsiteY0"/>
                    </a:cxn>
                    <a:cxn ang="0">
                      <a:pos x="connsiteX1" y="connsiteY1"/>
                    </a:cxn>
                    <a:cxn ang="0">
                      <a:pos x="connsiteX2" y="connsiteY2"/>
                    </a:cxn>
                  </a:cxnLst>
                  <a:rect l="l" t="t" r="r" b="b"/>
                  <a:pathLst>
                    <a:path w="14287" h="40004">
                      <a:moveTo>
                        <a:pt x="6667" y="0"/>
                      </a:moveTo>
                      <a:lnTo>
                        <a:pt x="0" y="40005"/>
                      </a:lnTo>
                      <a:lnTo>
                        <a:pt x="14288" y="40005"/>
                      </a:lnTo>
                      <a:close/>
                    </a:path>
                  </a:pathLst>
                </a:custGeom>
                <a:grpFill/>
                <a:ln w="9525"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19DC6B87-459C-4388-BA30-0347E57BF222}"/>
                    </a:ext>
                  </a:extLst>
                </p:cNvPr>
                <p:cNvSpPr/>
                <p:nvPr/>
              </p:nvSpPr>
              <p:spPr>
                <a:xfrm>
                  <a:off x="1414251" y="1943417"/>
                  <a:ext cx="34289" cy="244792"/>
                </a:xfrm>
                <a:custGeom>
                  <a:avLst/>
                  <a:gdLst>
                    <a:gd name="connsiteX0" fmla="*/ 0 w 34289"/>
                    <a:gd name="connsiteY0" fmla="*/ 240030 h 244792"/>
                    <a:gd name="connsiteX1" fmla="*/ 34290 w 34289"/>
                    <a:gd name="connsiteY1" fmla="*/ 244793 h 244792"/>
                    <a:gd name="connsiteX2" fmla="*/ 34290 w 34289"/>
                    <a:gd name="connsiteY2" fmla="*/ 0 h 244792"/>
                    <a:gd name="connsiteX3" fmla="*/ 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240030"/>
                      </a:moveTo>
                      <a:lnTo>
                        <a:pt x="34290" y="244793"/>
                      </a:lnTo>
                      <a:lnTo>
                        <a:pt x="34290" y="0"/>
                      </a:lnTo>
                      <a:lnTo>
                        <a:pt x="0" y="38100"/>
                      </a:lnTo>
                      <a:close/>
                    </a:path>
                  </a:pathLst>
                </a:custGeom>
                <a:grpFill/>
                <a:ln w="9525"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2F712DE5-ADD7-4DAD-A5B8-5C948FDF0B7D}"/>
                    </a:ext>
                  </a:extLst>
                </p:cNvPr>
                <p:cNvSpPr/>
                <p:nvPr/>
              </p:nvSpPr>
              <p:spPr>
                <a:xfrm>
                  <a:off x="1678094" y="1848167"/>
                  <a:ext cx="291465" cy="9525"/>
                </a:xfrm>
                <a:custGeom>
                  <a:avLst/>
                  <a:gdLst>
                    <a:gd name="connsiteX0" fmla="*/ 0 w 291465"/>
                    <a:gd name="connsiteY0" fmla="*/ 0 h 9525"/>
                    <a:gd name="connsiteX1" fmla="*/ 291465 w 291465"/>
                    <a:gd name="connsiteY1" fmla="*/ 0 h 9525"/>
                    <a:gd name="connsiteX2" fmla="*/ 291465 w 291465"/>
                    <a:gd name="connsiteY2" fmla="*/ 9525 h 9525"/>
                    <a:gd name="connsiteX3" fmla="*/ 0 w 291465"/>
                    <a:gd name="connsiteY3" fmla="*/ 9525 h 9525"/>
                  </a:gdLst>
                  <a:ahLst/>
                  <a:cxnLst>
                    <a:cxn ang="0">
                      <a:pos x="connsiteX0" y="connsiteY0"/>
                    </a:cxn>
                    <a:cxn ang="0">
                      <a:pos x="connsiteX1" y="connsiteY1"/>
                    </a:cxn>
                    <a:cxn ang="0">
                      <a:pos x="connsiteX2" y="connsiteY2"/>
                    </a:cxn>
                    <a:cxn ang="0">
                      <a:pos x="connsiteX3" y="connsiteY3"/>
                    </a:cxn>
                  </a:cxnLst>
                  <a:rect l="l" t="t" r="r" b="b"/>
                  <a:pathLst>
                    <a:path w="291465" h="9525">
                      <a:moveTo>
                        <a:pt x="0" y="0"/>
                      </a:moveTo>
                      <a:lnTo>
                        <a:pt x="291465" y="0"/>
                      </a:lnTo>
                      <a:lnTo>
                        <a:pt x="291465" y="9525"/>
                      </a:lnTo>
                      <a:lnTo>
                        <a:pt x="0" y="9525"/>
                      </a:lnTo>
                      <a:close/>
                    </a:path>
                  </a:pathLst>
                </a:custGeom>
                <a:grpFill/>
                <a:ln w="9525"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336A382D-6C4C-4581-B44F-F5458E294592}"/>
                    </a:ext>
                  </a:extLst>
                </p:cNvPr>
                <p:cNvSpPr/>
                <p:nvPr/>
              </p:nvSpPr>
              <p:spPr>
                <a:xfrm>
                  <a:off x="1700953" y="1741487"/>
                  <a:ext cx="244792" cy="97154"/>
                </a:xfrm>
                <a:custGeom>
                  <a:avLst/>
                  <a:gdLst>
                    <a:gd name="connsiteX0" fmla="*/ 121920 w 244792"/>
                    <a:gd name="connsiteY0" fmla="*/ 0 h 97154"/>
                    <a:gd name="connsiteX1" fmla="*/ 0 w 244792"/>
                    <a:gd name="connsiteY1" fmla="*/ 97155 h 97154"/>
                    <a:gd name="connsiteX2" fmla="*/ 244793 w 244792"/>
                    <a:gd name="connsiteY2" fmla="*/ 97155 h 97154"/>
                    <a:gd name="connsiteX3" fmla="*/ 121920 w 244792"/>
                    <a:gd name="connsiteY3" fmla="*/ 0 h 97154"/>
                  </a:gdLst>
                  <a:ahLst/>
                  <a:cxnLst>
                    <a:cxn ang="0">
                      <a:pos x="connsiteX0" y="connsiteY0"/>
                    </a:cxn>
                    <a:cxn ang="0">
                      <a:pos x="connsiteX1" y="connsiteY1"/>
                    </a:cxn>
                    <a:cxn ang="0">
                      <a:pos x="connsiteX2" y="connsiteY2"/>
                    </a:cxn>
                    <a:cxn ang="0">
                      <a:pos x="connsiteX3" y="connsiteY3"/>
                    </a:cxn>
                  </a:cxnLst>
                  <a:rect l="l" t="t" r="r" b="b"/>
                  <a:pathLst>
                    <a:path w="244792" h="97154">
                      <a:moveTo>
                        <a:pt x="121920" y="0"/>
                      </a:moveTo>
                      <a:cubicBezTo>
                        <a:pt x="61913" y="0"/>
                        <a:pt x="12382" y="41910"/>
                        <a:pt x="0" y="97155"/>
                      </a:cubicBezTo>
                      <a:lnTo>
                        <a:pt x="244793" y="97155"/>
                      </a:lnTo>
                      <a:cubicBezTo>
                        <a:pt x="231458" y="41910"/>
                        <a:pt x="181928" y="0"/>
                        <a:pt x="121920" y="0"/>
                      </a:cubicBezTo>
                      <a:close/>
                    </a:path>
                  </a:pathLst>
                </a:custGeom>
                <a:grpFill/>
                <a:ln w="9525"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B01DA46D-0CE2-490F-95BF-6EAC69E0FB0B}"/>
                    </a:ext>
                  </a:extLst>
                </p:cNvPr>
                <p:cNvSpPr/>
                <p:nvPr/>
              </p:nvSpPr>
              <p:spPr>
                <a:xfrm>
                  <a:off x="2003848" y="2137727"/>
                  <a:ext cx="110489" cy="50482"/>
                </a:xfrm>
                <a:custGeom>
                  <a:avLst/>
                  <a:gdLst>
                    <a:gd name="connsiteX0" fmla="*/ 1905 w 110489"/>
                    <a:gd name="connsiteY0" fmla="*/ 50483 h 50482"/>
                    <a:gd name="connsiteX1" fmla="*/ 26670 w 110489"/>
                    <a:gd name="connsiteY1" fmla="*/ 50483 h 50482"/>
                    <a:gd name="connsiteX2" fmla="*/ 26670 w 110489"/>
                    <a:gd name="connsiteY2" fmla="*/ 22860 h 50482"/>
                    <a:gd name="connsiteX3" fmla="*/ 35243 w 110489"/>
                    <a:gd name="connsiteY3" fmla="*/ 14288 h 50482"/>
                    <a:gd name="connsiteX4" fmla="*/ 43815 w 110489"/>
                    <a:gd name="connsiteY4" fmla="*/ 22860 h 50482"/>
                    <a:gd name="connsiteX5" fmla="*/ 43815 w 110489"/>
                    <a:gd name="connsiteY5" fmla="*/ 50483 h 50482"/>
                    <a:gd name="connsiteX6" fmla="*/ 68580 w 110489"/>
                    <a:gd name="connsiteY6" fmla="*/ 50483 h 50482"/>
                    <a:gd name="connsiteX7" fmla="*/ 68580 w 110489"/>
                    <a:gd name="connsiteY7" fmla="*/ 22860 h 50482"/>
                    <a:gd name="connsiteX8" fmla="*/ 77152 w 110489"/>
                    <a:gd name="connsiteY8" fmla="*/ 14288 h 50482"/>
                    <a:gd name="connsiteX9" fmla="*/ 85725 w 110489"/>
                    <a:gd name="connsiteY9" fmla="*/ 22860 h 50482"/>
                    <a:gd name="connsiteX10" fmla="*/ 85725 w 110489"/>
                    <a:gd name="connsiteY10" fmla="*/ 50483 h 50482"/>
                    <a:gd name="connsiteX11" fmla="*/ 110490 w 110489"/>
                    <a:gd name="connsiteY11" fmla="*/ 50483 h 50482"/>
                    <a:gd name="connsiteX12" fmla="*/ 110490 w 110489"/>
                    <a:gd name="connsiteY12" fmla="*/ 0 h 50482"/>
                    <a:gd name="connsiteX13" fmla="*/ 0 w 110489"/>
                    <a:gd name="connsiteY13" fmla="*/ 2858 h 50482"/>
                    <a:gd name="connsiteX14" fmla="*/ 0 w 110489"/>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89" h="50482">
                      <a:moveTo>
                        <a:pt x="1905" y="50483"/>
                      </a:moveTo>
                      <a:lnTo>
                        <a:pt x="26670" y="50483"/>
                      </a:lnTo>
                      <a:lnTo>
                        <a:pt x="26670" y="22860"/>
                      </a:lnTo>
                      <a:cubicBezTo>
                        <a:pt x="26670" y="18098"/>
                        <a:pt x="30480" y="14288"/>
                        <a:pt x="35243" y="14288"/>
                      </a:cubicBezTo>
                      <a:cubicBezTo>
                        <a:pt x="40005" y="14288"/>
                        <a:pt x="43815" y="18098"/>
                        <a:pt x="43815" y="22860"/>
                      </a:cubicBezTo>
                      <a:lnTo>
                        <a:pt x="43815" y="50483"/>
                      </a:lnTo>
                      <a:lnTo>
                        <a:pt x="68580" y="50483"/>
                      </a:lnTo>
                      <a:lnTo>
                        <a:pt x="68580" y="22860"/>
                      </a:lnTo>
                      <a:cubicBezTo>
                        <a:pt x="68580" y="18098"/>
                        <a:pt x="72390" y="14288"/>
                        <a:pt x="77152" y="14288"/>
                      </a:cubicBezTo>
                      <a:cubicBezTo>
                        <a:pt x="81915" y="14288"/>
                        <a:pt x="85725" y="18098"/>
                        <a:pt x="85725" y="22860"/>
                      </a:cubicBezTo>
                      <a:lnTo>
                        <a:pt x="85725" y="50483"/>
                      </a:lnTo>
                      <a:lnTo>
                        <a:pt x="110490" y="50483"/>
                      </a:lnTo>
                      <a:lnTo>
                        <a:pt x="110490" y="0"/>
                      </a:lnTo>
                      <a:cubicBezTo>
                        <a:pt x="74295" y="952"/>
                        <a:pt x="37148" y="1905"/>
                        <a:pt x="0" y="2858"/>
                      </a:cubicBezTo>
                      <a:lnTo>
                        <a:pt x="0" y="50483"/>
                      </a:lnTo>
                      <a:close/>
                    </a:path>
                  </a:pathLst>
                </a:custGeom>
                <a:grpFill/>
                <a:ln w="9525"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A917ED1A-94DE-408F-BC1F-F466F037959B}"/>
                    </a:ext>
                  </a:extLst>
                </p:cNvPr>
                <p:cNvSpPr/>
                <p:nvPr/>
              </p:nvSpPr>
              <p:spPr>
                <a:xfrm>
                  <a:off x="1498071" y="2052954"/>
                  <a:ext cx="18097" cy="135255"/>
                </a:xfrm>
                <a:custGeom>
                  <a:avLst/>
                  <a:gdLst>
                    <a:gd name="connsiteX0" fmla="*/ 0 w 18097"/>
                    <a:gd name="connsiteY0" fmla="*/ 135255 h 135255"/>
                    <a:gd name="connsiteX1" fmla="*/ 18097 w 18097"/>
                    <a:gd name="connsiteY1" fmla="*/ 135255 h 135255"/>
                    <a:gd name="connsiteX2" fmla="*/ 18097 w 18097"/>
                    <a:gd name="connsiteY2" fmla="*/ 0 h 135255"/>
                    <a:gd name="connsiteX3" fmla="*/ 0 w 18097"/>
                    <a:gd name="connsiteY3" fmla="*/ 17145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7" y="135255"/>
                      </a:lnTo>
                      <a:lnTo>
                        <a:pt x="18097" y="0"/>
                      </a:lnTo>
                      <a:lnTo>
                        <a:pt x="0" y="17145"/>
                      </a:lnTo>
                      <a:close/>
                    </a:path>
                  </a:pathLst>
                </a:custGeom>
                <a:grpFill/>
                <a:ln w="9525"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3D4C882C-5B1C-4944-9486-E4A84BD549EC}"/>
                    </a:ext>
                  </a:extLst>
                </p:cNvPr>
                <p:cNvSpPr/>
                <p:nvPr/>
              </p:nvSpPr>
              <p:spPr>
                <a:xfrm>
                  <a:off x="1529503" y="2137727"/>
                  <a:ext cx="110490" cy="50482"/>
                </a:xfrm>
                <a:custGeom>
                  <a:avLst/>
                  <a:gdLst>
                    <a:gd name="connsiteX0" fmla="*/ 953 w 110490"/>
                    <a:gd name="connsiteY0" fmla="*/ 50483 h 50482"/>
                    <a:gd name="connsiteX1" fmla="*/ 25718 w 110490"/>
                    <a:gd name="connsiteY1" fmla="*/ 50483 h 50482"/>
                    <a:gd name="connsiteX2" fmla="*/ 25718 w 110490"/>
                    <a:gd name="connsiteY2" fmla="*/ 22860 h 50482"/>
                    <a:gd name="connsiteX3" fmla="*/ 34290 w 110490"/>
                    <a:gd name="connsiteY3" fmla="*/ 14288 h 50482"/>
                    <a:gd name="connsiteX4" fmla="*/ 42863 w 110490"/>
                    <a:gd name="connsiteY4" fmla="*/ 22860 h 50482"/>
                    <a:gd name="connsiteX5" fmla="*/ 42863 w 110490"/>
                    <a:gd name="connsiteY5" fmla="*/ 50483 h 50482"/>
                    <a:gd name="connsiteX6" fmla="*/ 68580 w 110490"/>
                    <a:gd name="connsiteY6" fmla="*/ 50483 h 50482"/>
                    <a:gd name="connsiteX7" fmla="*/ 68580 w 110490"/>
                    <a:gd name="connsiteY7" fmla="*/ 22860 h 50482"/>
                    <a:gd name="connsiteX8" fmla="*/ 77153 w 110490"/>
                    <a:gd name="connsiteY8" fmla="*/ 14288 h 50482"/>
                    <a:gd name="connsiteX9" fmla="*/ 85725 w 110490"/>
                    <a:gd name="connsiteY9" fmla="*/ 22860 h 50482"/>
                    <a:gd name="connsiteX10" fmla="*/ 85725 w 110490"/>
                    <a:gd name="connsiteY10" fmla="*/ 50483 h 50482"/>
                    <a:gd name="connsiteX11" fmla="*/ 110490 w 110490"/>
                    <a:gd name="connsiteY11" fmla="*/ 50483 h 50482"/>
                    <a:gd name="connsiteX12" fmla="*/ 110490 w 110490"/>
                    <a:gd name="connsiteY12" fmla="*/ 2858 h 50482"/>
                    <a:gd name="connsiteX13" fmla="*/ 0 w 110490"/>
                    <a:gd name="connsiteY13" fmla="*/ 0 h 50482"/>
                    <a:gd name="connsiteX14" fmla="*/ 0 w 110490"/>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90" h="50482">
                      <a:moveTo>
                        <a:pt x="953" y="50483"/>
                      </a:moveTo>
                      <a:lnTo>
                        <a:pt x="25718" y="50483"/>
                      </a:lnTo>
                      <a:lnTo>
                        <a:pt x="25718" y="22860"/>
                      </a:lnTo>
                      <a:cubicBezTo>
                        <a:pt x="25718" y="18098"/>
                        <a:pt x="29528" y="14288"/>
                        <a:pt x="34290" y="14288"/>
                      </a:cubicBezTo>
                      <a:cubicBezTo>
                        <a:pt x="39053" y="14288"/>
                        <a:pt x="42863" y="18098"/>
                        <a:pt x="42863" y="22860"/>
                      </a:cubicBezTo>
                      <a:lnTo>
                        <a:pt x="42863" y="50483"/>
                      </a:lnTo>
                      <a:lnTo>
                        <a:pt x="68580" y="50483"/>
                      </a:lnTo>
                      <a:lnTo>
                        <a:pt x="68580" y="22860"/>
                      </a:lnTo>
                      <a:cubicBezTo>
                        <a:pt x="68580" y="18098"/>
                        <a:pt x="72390" y="14288"/>
                        <a:pt x="77153" y="14288"/>
                      </a:cubicBezTo>
                      <a:cubicBezTo>
                        <a:pt x="81915" y="14288"/>
                        <a:pt x="85725" y="18098"/>
                        <a:pt x="85725" y="22860"/>
                      </a:cubicBezTo>
                      <a:lnTo>
                        <a:pt x="85725" y="50483"/>
                      </a:lnTo>
                      <a:lnTo>
                        <a:pt x="110490" y="50483"/>
                      </a:lnTo>
                      <a:lnTo>
                        <a:pt x="110490" y="2858"/>
                      </a:lnTo>
                      <a:cubicBezTo>
                        <a:pt x="73343" y="1905"/>
                        <a:pt x="36195" y="952"/>
                        <a:pt x="0" y="0"/>
                      </a:cubicBezTo>
                      <a:lnTo>
                        <a:pt x="0" y="50483"/>
                      </a:lnTo>
                      <a:close/>
                    </a:path>
                  </a:pathLst>
                </a:custGeom>
                <a:grpFill/>
                <a:ln w="9525"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DE322AFC-645D-487F-A6AC-9E4ECE06706D}"/>
                    </a:ext>
                  </a:extLst>
                </p:cNvPr>
                <p:cNvSpPr/>
                <p:nvPr/>
              </p:nvSpPr>
              <p:spPr>
                <a:xfrm>
                  <a:off x="1616181" y="2057717"/>
                  <a:ext cx="24764" cy="67627"/>
                </a:xfrm>
                <a:custGeom>
                  <a:avLst/>
                  <a:gdLst>
                    <a:gd name="connsiteX0" fmla="*/ 0 w 24764"/>
                    <a:gd name="connsiteY0" fmla="*/ 67628 h 67627"/>
                    <a:gd name="connsiteX1" fmla="*/ 24765 w 24764"/>
                    <a:gd name="connsiteY1" fmla="*/ 67628 h 67627"/>
                    <a:gd name="connsiteX2" fmla="*/ 24765 w 24764"/>
                    <a:gd name="connsiteY2" fmla="*/ 2858 h 67627"/>
                    <a:gd name="connsiteX3" fmla="*/ 0 w 24764"/>
                    <a:gd name="connsiteY3" fmla="*/ 0 h 67627"/>
                    <a:gd name="connsiteX4" fmla="*/ 0 w 24764"/>
                    <a:gd name="connsiteY4" fmla="*/ 67628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67628"/>
                      </a:moveTo>
                      <a:cubicBezTo>
                        <a:pt x="8572" y="67628"/>
                        <a:pt x="16192" y="67628"/>
                        <a:pt x="24765" y="67628"/>
                      </a:cubicBezTo>
                      <a:lnTo>
                        <a:pt x="24765" y="2858"/>
                      </a:lnTo>
                      <a:cubicBezTo>
                        <a:pt x="16192" y="1905"/>
                        <a:pt x="7620" y="953"/>
                        <a:pt x="0" y="0"/>
                      </a:cubicBezTo>
                      <a:lnTo>
                        <a:pt x="0" y="67628"/>
                      </a:lnTo>
                      <a:close/>
                    </a:path>
                  </a:pathLst>
                </a:custGeom>
                <a:grpFill/>
                <a:ln w="9525"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3356D5DB-C741-4D6A-A8B0-3A22A2AB4C02}"/>
                    </a:ext>
                  </a:extLst>
                </p:cNvPr>
                <p:cNvSpPr/>
                <p:nvPr/>
              </p:nvSpPr>
              <p:spPr>
                <a:xfrm>
                  <a:off x="1573319" y="2052954"/>
                  <a:ext cx="24764" cy="72390"/>
                </a:xfrm>
                <a:custGeom>
                  <a:avLst/>
                  <a:gdLst>
                    <a:gd name="connsiteX0" fmla="*/ 0 w 24764"/>
                    <a:gd name="connsiteY0" fmla="*/ 0 h 72390"/>
                    <a:gd name="connsiteX1" fmla="*/ 0 w 24764"/>
                    <a:gd name="connsiteY1" fmla="*/ 71438 h 72390"/>
                    <a:gd name="connsiteX2" fmla="*/ 24765 w 24764"/>
                    <a:gd name="connsiteY2" fmla="*/ 72390 h 72390"/>
                    <a:gd name="connsiteX3" fmla="*/ 24765 w 24764"/>
                    <a:gd name="connsiteY3" fmla="*/ 3810 h 72390"/>
                    <a:gd name="connsiteX4" fmla="*/ 0 w 24764"/>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90">
                      <a:moveTo>
                        <a:pt x="0" y="0"/>
                      </a:moveTo>
                      <a:lnTo>
                        <a:pt x="0" y="71438"/>
                      </a:lnTo>
                      <a:cubicBezTo>
                        <a:pt x="8572" y="71438"/>
                        <a:pt x="16192" y="71438"/>
                        <a:pt x="24765" y="72390"/>
                      </a:cubicBezTo>
                      <a:lnTo>
                        <a:pt x="24765" y="3810"/>
                      </a:lnTo>
                      <a:cubicBezTo>
                        <a:pt x="17145" y="1905"/>
                        <a:pt x="8572" y="953"/>
                        <a:pt x="0" y="0"/>
                      </a:cubicBezTo>
                      <a:close/>
                    </a:path>
                  </a:pathLst>
                </a:custGeom>
                <a:grpFill/>
                <a:ln w="9525"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C4EBDA77-01B7-4620-85BC-91DD67D32D03}"/>
                    </a:ext>
                  </a:extLst>
                </p:cNvPr>
                <p:cNvSpPr/>
                <p:nvPr/>
              </p:nvSpPr>
              <p:spPr>
                <a:xfrm>
                  <a:off x="1530456" y="2047239"/>
                  <a:ext cx="24764" cy="77152"/>
                </a:xfrm>
                <a:custGeom>
                  <a:avLst/>
                  <a:gdLst>
                    <a:gd name="connsiteX0" fmla="*/ 0 w 24764"/>
                    <a:gd name="connsiteY0" fmla="*/ 0 h 77152"/>
                    <a:gd name="connsiteX1" fmla="*/ 0 w 24764"/>
                    <a:gd name="connsiteY1" fmla="*/ 76200 h 77152"/>
                    <a:gd name="connsiteX2" fmla="*/ 24765 w 24764"/>
                    <a:gd name="connsiteY2" fmla="*/ 77152 h 77152"/>
                    <a:gd name="connsiteX3" fmla="*/ 24765 w 24764"/>
                    <a:gd name="connsiteY3" fmla="*/ 3810 h 77152"/>
                    <a:gd name="connsiteX4" fmla="*/ 0 w 24764"/>
                    <a:gd name="connsiteY4" fmla="*/ 0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0"/>
                      </a:moveTo>
                      <a:lnTo>
                        <a:pt x="0" y="76200"/>
                      </a:lnTo>
                      <a:cubicBezTo>
                        <a:pt x="8572" y="76200"/>
                        <a:pt x="16192" y="76200"/>
                        <a:pt x="24765" y="77152"/>
                      </a:cubicBezTo>
                      <a:lnTo>
                        <a:pt x="24765" y="3810"/>
                      </a:lnTo>
                      <a:cubicBezTo>
                        <a:pt x="17145" y="2858"/>
                        <a:pt x="8572" y="952"/>
                        <a:pt x="0" y="0"/>
                      </a:cubicBezTo>
                      <a:close/>
                    </a:path>
                  </a:pathLst>
                </a:custGeom>
                <a:grpFill/>
                <a:ln w="9525" cap="flat">
                  <a:noFill/>
                  <a:prstDash val="solid"/>
                  <a:miter/>
                </a:ln>
              </p:spPr>
              <p:txBody>
                <a:bodyPr rtlCol="0" anchor="ctr"/>
                <a:lstStyle/>
                <a:p>
                  <a:endParaRPr lang="zh-CN" altLang="en-US"/>
                </a:p>
              </p:txBody>
            </p:sp>
          </p:grpSp>
          <p:sp>
            <p:nvSpPr>
              <p:cNvPr id="194" name="任意多边形: 形状 193">
                <a:extLst>
                  <a:ext uri="{FF2B5EF4-FFF2-40B4-BE49-F238E27FC236}">
                    <a16:creationId xmlns:a16="http://schemas.microsoft.com/office/drawing/2014/main" id="{1B1EB24D-D733-41AA-BBAA-89CC4E3514FC}"/>
                  </a:ext>
                </a:extLst>
              </p:cNvPr>
              <p:cNvSpPr/>
              <p:nvPr/>
            </p:nvSpPr>
            <p:spPr>
              <a:xfrm>
                <a:off x="1458066" y="1864360"/>
                <a:ext cx="730567" cy="323850"/>
              </a:xfrm>
              <a:custGeom>
                <a:avLst/>
                <a:gdLst>
                  <a:gd name="connsiteX0" fmla="*/ 730568 w 730567"/>
                  <a:gd name="connsiteY0" fmla="*/ 78105 h 323850"/>
                  <a:gd name="connsiteX1" fmla="*/ 557213 w 730567"/>
                  <a:gd name="connsiteY1" fmla="*/ 107632 h 323850"/>
                  <a:gd name="connsiteX2" fmla="*/ 511493 w 730567"/>
                  <a:gd name="connsiteY2" fmla="*/ 85725 h 323850"/>
                  <a:gd name="connsiteX3" fmla="*/ 511493 w 730567"/>
                  <a:gd name="connsiteY3" fmla="*/ 952 h 323850"/>
                  <a:gd name="connsiteX4" fmla="*/ 511493 w 730567"/>
                  <a:gd name="connsiteY4" fmla="*/ 952 h 323850"/>
                  <a:gd name="connsiteX5" fmla="*/ 507683 w 730567"/>
                  <a:gd name="connsiteY5" fmla="*/ 952 h 323850"/>
                  <a:gd name="connsiteX6" fmla="*/ 488633 w 730567"/>
                  <a:gd name="connsiteY6" fmla="*/ 952 h 323850"/>
                  <a:gd name="connsiteX7" fmla="*/ 481013 w 730567"/>
                  <a:gd name="connsiteY7" fmla="*/ 8573 h 323850"/>
                  <a:gd name="connsiteX8" fmla="*/ 481013 w 730567"/>
                  <a:gd name="connsiteY8" fmla="*/ 71438 h 323850"/>
                  <a:gd name="connsiteX9" fmla="*/ 464820 w 730567"/>
                  <a:gd name="connsiteY9" fmla="*/ 63817 h 323850"/>
                  <a:gd name="connsiteX10" fmla="*/ 464820 w 730567"/>
                  <a:gd name="connsiteY10" fmla="*/ 8573 h 323850"/>
                  <a:gd name="connsiteX11" fmla="*/ 457200 w 730567"/>
                  <a:gd name="connsiteY11" fmla="*/ 952 h 323850"/>
                  <a:gd name="connsiteX12" fmla="*/ 426720 w 730567"/>
                  <a:gd name="connsiteY12" fmla="*/ 952 h 323850"/>
                  <a:gd name="connsiteX13" fmla="*/ 419100 w 730567"/>
                  <a:gd name="connsiteY13" fmla="*/ 8573 h 323850"/>
                  <a:gd name="connsiteX14" fmla="*/ 419100 w 730567"/>
                  <a:gd name="connsiteY14" fmla="*/ 41910 h 323850"/>
                  <a:gd name="connsiteX15" fmla="*/ 402908 w 730567"/>
                  <a:gd name="connsiteY15" fmla="*/ 34290 h 323850"/>
                  <a:gd name="connsiteX16" fmla="*/ 402908 w 730567"/>
                  <a:gd name="connsiteY16" fmla="*/ 8573 h 323850"/>
                  <a:gd name="connsiteX17" fmla="*/ 395288 w 730567"/>
                  <a:gd name="connsiteY17" fmla="*/ 952 h 323850"/>
                  <a:gd name="connsiteX18" fmla="*/ 335280 w 730567"/>
                  <a:gd name="connsiteY18" fmla="*/ 952 h 323850"/>
                  <a:gd name="connsiteX19" fmla="*/ 327660 w 730567"/>
                  <a:gd name="connsiteY19" fmla="*/ 8573 h 323850"/>
                  <a:gd name="connsiteX20" fmla="*/ 327660 w 730567"/>
                  <a:gd name="connsiteY20" fmla="*/ 34290 h 323850"/>
                  <a:gd name="connsiteX21" fmla="*/ 311468 w 730567"/>
                  <a:gd name="connsiteY21" fmla="*/ 41910 h 323850"/>
                  <a:gd name="connsiteX22" fmla="*/ 311468 w 730567"/>
                  <a:gd name="connsiteY22" fmla="*/ 8573 h 323850"/>
                  <a:gd name="connsiteX23" fmla="*/ 303848 w 730567"/>
                  <a:gd name="connsiteY23" fmla="*/ 952 h 323850"/>
                  <a:gd name="connsiteX24" fmla="*/ 273368 w 730567"/>
                  <a:gd name="connsiteY24" fmla="*/ 952 h 323850"/>
                  <a:gd name="connsiteX25" fmla="*/ 265748 w 730567"/>
                  <a:gd name="connsiteY25" fmla="*/ 8573 h 323850"/>
                  <a:gd name="connsiteX26" fmla="*/ 265748 w 730567"/>
                  <a:gd name="connsiteY26" fmla="*/ 63817 h 323850"/>
                  <a:gd name="connsiteX27" fmla="*/ 249555 w 730567"/>
                  <a:gd name="connsiteY27" fmla="*/ 71438 h 323850"/>
                  <a:gd name="connsiteX28" fmla="*/ 249555 w 730567"/>
                  <a:gd name="connsiteY28" fmla="*/ 7620 h 323850"/>
                  <a:gd name="connsiteX29" fmla="*/ 241935 w 730567"/>
                  <a:gd name="connsiteY29" fmla="*/ 0 h 323850"/>
                  <a:gd name="connsiteX30" fmla="*/ 219075 w 730567"/>
                  <a:gd name="connsiteY30" fmla="*/ 0 h 323850"/>
                  <a:gd name="connsiteX31" fmla="*/ 219075 w 730567"/>
                  <a:gd name="connsiteY31" fmla="*/ 84773 h 323850"/>
                  <a:gd name="connsiteX32" fmla="*/ 172403 w 730567"/>
                  <a:gd name="connsiteY32" fmla="*/ 106680 h 323850"/>
                  <a:gd name="connsiteX33" fmla="*/ 0 w 730567"/>
                  <a:gd name="connsiteY33" fmla="*/ 78105 h 323850"/>
                  <a:gd name="connsiteX34" fmla="*/ 0 w 730567"/>
                  <a:gd name="connsiteY34" fmla="*/ 94298 h 323850"/>
                  <a:gd name="connsiteX35" fmla="*/ 165735 w 730567"/>
                  <a:gd name="connsiteY35" fmla="*/ 119063 h 323850"/>
                  <a:gd name="connsiteX36" fmla="*/ 165735 w 730567"/>
                  <a:gd name="connsiteY36" fmla="*/ 119063 h 323850"/>
                  <a:gd name="connsiteX37" fmla="*/ 165735 w 730567"/>
                  <a:gd name="connsiteY37" fmla="*/ 125730 h 323850"/>
                  <a:gd name="connsiteX38" fmla="*/ 0 w 730567"/>
                  <a:gd name="connsiteY38" fmla="*/ 100965 h 323850"/>
                  <a:gd name="connsiteX39" fmla="*/ 0 w 730567"/>
                  <a:gd name="connsiteY39" fmla="*/ 323850 h 323850"/>
                  <a:gd name="connsiteX40" fmla="*/ 25718 w 730567"/>
                  <a:gd name="connsiteY40" fmla="*/ 323850 h 323850"/>
                  <a:gd name="connsiteX41" fmla="*/ 25718 w 730567"/>
                  <a:gd name="connsiteY41" fmla="*/ 193357 h 323850"/>
                  <a:gd name="connsiteX42" fmla="*/ 57150 w 730567"/>
                  <a:gd name="connsiteY42" fmla="*/ 162877 h 323850"/>
                  <a:gd name="connsiteX43" fmla="*/ 197168 w 730567"/>
                  <a:gd name="connsiteY43" fmla="*/ 180023 h 323850"/>
                  <a:gd name="connsiteX44" fmla="*/ 197168 w 730567"/>
                  <a:gd name="connsiteY44" fmla="*/ 323850 h 323850"/>
                  <a:gd name="connsiteX45" fmla="*/ 222885 w 730567"/>
                  <a:gd name="connsiteY45" fmla="*/ 323850 h 323850"/>
                  <a:gd name="connsiteX46" fmla="*/ 222885 w 730567"/>
                  <a:gd name="connsiteY46" fmla="*/ 166688 h 323850"/>
                  <a:gd name="connsiteX47" fmla="*/ 222885 w 730567"/>
                  <a:gd name="connsiteY47" fmla="*/ 166688 h 323850"/>
                  <a:gd name="connsiteX48" fmla="*/ 233363 w 730567"/>
                  <a:gd name="connsiteY48" fmla="*/ 156210 h 323850"/>
                  <a:gd name="connsiteX49" fmla="*/ 253365 w 730567"/>
                  <a:gd name="connsiteY49" fmla="*/ 156210 h 323850"/>
                  <a:gd name="connsiteX50" fmla="*/ 263843 w 730567"/>
                  <a:gd name="connsiteY50" fmla="*/ 166688 h 323850"/>
                  <a:gd name="connsiteX51" fmla="*/ 263843 w 730567"/>
                  <a:gd name="connsiteY51" fmla="*/ 323850 h 323850"/>
                  <a:gd name="connsiteX52" fmla="*/ 293370 w 730567"/>
                  <a:gd name="connsiteY52" fmla="*/ 323850 h 323850"/>
                  <a:gd name="connsiteX53" fmla="*/ 293370 w 730567"/>
                  <a:gd name="connsiteY53" fmla="*/ 166688 h 323850"/>
                  <a:gd name="connsiteX54" fmla="*/ 293370 w 730567"/>
                  <a:gd name="connsiteY54" fmla="*/ 166688 h 323850"/>
                  <a:gd name="connsiteX55" fmla="*/ 303848 w 730567"/>
                  <a:gd name="connsiteY55" fmla="*/ 156210 h 323850"/>
                  <a:gd name="connsiteX56" fmla="*/ 425768 w 730567"/>
                  <a:gd name="connsiteY56" fmla="*/ 156210 h 323850"/>
                  <a:gd name="connsiteX57" fmla="*/ 436245 w 730567"/>
                  <a:gd name="connsiteY57" fmla="*/ 166688 h 323850"/>
                  <a:gd name="connsiteX58" fmla="*/ 436245 w 730567"/>
                  <a:gd name="connsiteY58" fmla="*/ 323850 h 323850"/>
                  <a:gd name="connsiteX59" fmla="*/ 465772 w 730567"/>
                  <a:gd name="connsiteY59" fmla="*/ 323850 h 323850"/>
                  <a:gd name="connsiteX60" fmla="*/ 465772 w 730567"/>
                  <a:gd name="connsiteY60" fmla="*/ 166688 h 323850"/>
                  <a:gd name="connsiteX61" fmla="*/ 465772 w 730567"/>
                  <a:gd name="connsiteY61" fmla="*/ 166688 h 323850"/>
                  <a:gd name="connsiteX62" fmla="*/ 476250 w 730567"/>
                  <a:gd name="connsiteY62" fmla="*/ 156210 h 323850"/>
                  <a:gd name="connsiteX63" fmla="*/ 496253 w 730567"/>
                  <a:gd name="connsiteY63" fmla="*/ 156210 h 323850"/>
                  <a:gd name="connsiteX64" fmla="*/ 506730 w 730567"/>
                  <a:gd name="connsiteY64" fmla="*/ 166688 h 323850"/>
                  <a:gd name="connsiteX65" fmla="*/ 506730 w 730567"/>
                  <a:gd name="connsiteY65" fmla="*/ 323850 h 323850"/>
                  <a:gd name="connsiteX66" fmla="*/ 532448 w 730567"/>
                  <a:gd name="connsiteY66" fmla="*/ 323850 h 323850"/>
                  <a:gd name="connsiteX67" fmla="*/ 532448 w 730567"/>
                  <a:gd name="connsiteY67" fmla="*/ 180023 h 323850"/>
                  <a:gd name="connsiteX68" fmla="*/ 672465 w 730567"/>
                  <a:gd name="connsiteY68" fmla="*/ 162877 h 323850"/>
                  <a:gd name="connsiteX69" fmla="*/ 703898 w 730567"/>
                  <a:gd name="connsiteY69" fmla="*/ 193357 h 323850"/>
                  <a:gd name="connsiteX70" fmla="*/ 703898 w 730567"/>
                  <a:gd name="connsiteY70" fmla="*/ 323850 h 323850"/>
                  <a:gd name="connsiteX71" fmla="*/ 729615 w 730567"/>
                  <a:gd name="connsiteY71" fmla="*/ 323850 h 323850"/>
                  <a:gd name="connsiteX72" fmla="*/ 729615 w 730567"/>
                  <a:gd name="connsiteY72" fmla="*/ 100965 h 323850"/>
                  <a:gd name="connsiteX73" fmla="*/ 563880 w 730567"/>
                  <a:gd name="connsiteY73" fmla="*/ 125730 h 323850"/>
                  <a:gd name="connsiteX74" fmla="*/ 563880 w 730567"/>
                  <a:gd name="connsiteY74" fmla="*/ 119063 h 323850"/>
                  <a:gd name="connsiteX75" fmla="*/ 563880 w 730567"/>
                  <a:gd name="connsiteY75" fmla="*/ 119063 h 323850"/>
                  <a:gd name="connsiteX76" fmla="*/ 729615 w 730567"/>
                  <a:gd name="connsiteY76" fmla="*/ 94298 h 323850"/>
                  <a:gd name="connsiteX77" fmla="*/ 729615 w 730567"/>
                  <a:gd name="connsiteY77" fmla="*/ 78105 h 323850"/>
                  <a:gd name="connsiteX78" fmla="*/ 33338 w 730567"/>
                  <a:gd name="connsiteY78" fmla="*/ 142875 h 323850"/>
                  <a:gd name="connsiteX79" fmla="*/ 15240 w 730567"/>
                  <a:gd name="connsiteY79" fmla="*/ 140017 h 323850"/>
                  <a:gd name="connsiteX80" fmla="*/ 15240 w 730567"/>
                  <a:gd name="connsiteY80" fmla="*/ 115252 h 323850"/>
                  <a:gd name="connsiteX81" fmla="*/ 33338 w 730567"/>
                  <a:gd name="connsiteY81" fmla="*/ 119063 h 323850"/>
                  <a:gd name="connsiteX82" fmla="*/ 33338 w 730567"/>
                  <a:gd name="connsiteY82" fmla="*/ 142875 h 323850"/>
                  <a:gd name="connsiteX83" fmla="*/ 73343 w 730567"/>
                  <a:gd name="connsiteY83" fmla="*/ 148590 h 323850"/>
                  <a:gd name="connsiteX84" fmla="*/ 56198 w 730567"/>
                  <a:gd name="connsiteY84" fmla="*/ 145732 h 323850"/>
                  <a:gd name="connsiteX85" fmla="*/ 56198 w 730567"/>
                  <a:gd name="connsiteY85" fmla="*/ 120967 h 323850"/>
                  <a:gd name="connsiteX86" fmla="*/ 73343 w 730567"/>
                  <a:gd name="connsiteY86" fmla="*/ 123825 h 323850"/>
                  <a:gd name="connsiteX87" fmla="*/ 73343 w 730567"/>
                  <a:gd name="connsiteY87" fmla="*/ 148590 h 323850"/>
                  <a:gd name="connsiteX88" fmla="*/ 113348 w 730567"/>
                  <a:gd name="connsiteY88" fmla="*/ 154305 h 323850"/>
                  <a:gd name="connsiteX89" fmla="*/ 97155 w 730567"/>
                  <a:gd name="connsiteY89" fmla="*/ 152400 h 323850"/>
                  <a:gd name="connsiteX90" fmla="*/ 97155 w 730567"/>
                  <a:gd name="connsiteY90" fmla="*/ 128588 h 323850"/>
                  <a:gd name="connsiteX91" fmla="*/ 113348 w 730567"/>
                  <a:gd name="connsiteY91" fmla="*/ 130492 h 323850"/>
                  <a:gd name="connsiteX92" fmla="*/ 113348 w 730567"/>
                  <a:gd name="connsiteY92" fmla="*/ 154305 h 323850"/>
                  <a:gd name="connsiteX93" fmla="*/ 152400 w 730567"/>
                  <a:gd name="connsiteY93" fmla="*/ 158115 h 323850"/>
                  <a:gd name="connsiteX94" fmla="*/ 136208 w 730567"/>
                  <a:gd name="connsiteY94" fmla="*/ 156210 h 323850"/>
                  <a:gd name="connsiteX95" fmla="*/ 136208 w 730567"/>
                  <a:gd name="connsiteY95" fmla="*/ 132398 h 323850"/>
                  <a:gd name="connsiteX96" fmla="*/ 152400 w 730567"/>
                  <a:gd name="connsiteY96" fmla="*/ 134302 h 323850"/>
                  <a:gd name="connsiteX97" fmla="*/ 152400 w 730567"/>
                  <a:gd name="connsiteY97" fmla="*/ 158115 h 323850"/>
                  <a:gd name="connsiteX98" fmla="*/ 364808 w 730567"/>
                  <a:gd name="connsiteY98" fmla="*/ 42863 h 323850"/>
                  <a:gd name="connsiteX99" fmla="*/ 503872 w 730567"/>
                  <a:gd name="connsiteY99" fmla="*/ 108585 h 323850"/>
                  <a:gd name="connsiteX100" fmla="*/ 226695 w 730567"/>
                  <a:gd name="connsiteY100" fmla="*/ 108585 h 323850"/>
                  <a:gd name="connsiteX101" fmla="*/ 364808 w 730567"/>
                  <a:gd name="connsiteY101" fmla="*/ 42863 h 323850"/>
                  <a:gd name="connsiteX102" fmla="*/ 552450 w 730567"/>
                  <a:gd name="connsiteY102" fmla="*/ 141923 h 323850"/>
                  <a:gd name="connsiteX103" fmla="*/ 178118 w 730567"/>
                  <a:gd name="connsiteY103" fmla="*/ 141923 h 323850"/>
                  <a:gd name="connsiteX104" fmla="*/ 179070 w 730567"/>
                  <a:gd name="connsiteY104" fmla="*/ 132398 h 323850"/>
                  <a:gd name="connsiteX105" fmla="*/ 178118 w 730567"/>
                  <a:gd name="connsiteY105" fmla="*/ 122873 h 323850"/>
                  <a:gd name="connsiteX106" fmla="*/ 552450 w 730567"/>
                  <a:gd name="connsiteY106" fmla="*/ 122873 h 323850"/>
                  <a:gd name="connsiteX107" fmla="*/ 551498 w 730567"/>
                  <a:gd name="connsiteY107" fmla="*/ 132398 h 323850"/>
                  <a:gd name="connsiteX108" fmla="*/ 552450 w 730567"/>
                  <a:gd name="connsiteY108" fmla="*/ 141923 h 323850"/>
                  <a:gd name="connsiteX109" fmla="*/ 697230 w 730567"/>
                  <a:gd name="connsiteY109" fmla="*/ 118110 h 323850"/>
                  <a:gd name="connsiteX110" fmla="*/ 715328 w 730567"/>
                  <a:gd name="connsiteY110" fmla="*/ 114300 h 323850"/>
                  <a:gd name="connsiteX111" fmla="*/ 715328 w 730567"/>
                  <a:gd name="connsiteY111" fmla="*/ 139065 h 323850"/>
                  <a:gd name="connsiteX112" fmla="*/ 697230 w 730567"/>
                  <a:gd name="connsiteY112" fmla="*/ 141923 h 323850"/>
                  <a:gd name="connsiteX113" fmla="*/ 697230 w 730567"/>
                  <a:gd name="connsiteY113" fmla="*/ 118110 h 323850"/>
                  <a:gd name="connsiteX114" fmla="*/ 657225 w 730567"/>
                  <a:gd name="connsiteY114" fmla="*/ 124777 h 323850"/>
                  <a:gd name="connsiteX115" fmla="*/ 674370 w 730567"/>
                  <a:gd name="connsiteY115" fmla="*/ 121920 h 323850"/>
                  <a:gd name="connsiteX116" fmla="*/ 674370 w 730567"/>
                  <a:gd name="connsiteY116" fmla="*/ 146685 h 323850"/>
                  <a:gd name="connsiteX117" fmla="*/ 657225 w 730567"/>
                  <a:gd name="connsiteY117" fmla="*/ 149542 h 323850"/>
                  <a:gd name="connsiteX118" fmla="*/ 657225 w 730567"/>
                  <a:gd name="connsiteY118" fmla="*/ 124777 h 323850"/>
                  <a:gd name="connsiteX119" fmla="*/ 617220 w 730567"/>
                  <a:gd name="connsiteY119" fmla="*/ 129540 h 323850"/>
                  <a:gd name="connsiteX120" fmla="*/ 633413 w 730567"/>
                  <a:gd name="connsiteY120" fmla="*/ 127635 h 323850"/>
                  <a:gd name="connsiteX121" fmla="*/ 633413 w 730567"/>
                  <a:gd name="connsiteY121" fmla="*/ 151448 h 323850"/>
                  <a:gd name="connsiteX122" fmla="*/ 617220 w 730567"/>
                  <a:gd name="connsiteY122" fmla="*/ 153352 h 323850"/>
                  <a:gd name="connsiteX123" fmla="*/ 617220 w 730567"/>
                  <a:gd name="connsiteY123" fmla="*/ 129540 h 323850"/>
                  <a:gd name="connsiteX124" fmla="*/ 578168 w 730567"/>
                  <a:gd name="connsiteY124" fmla="*/ 134302 h 323850"/>
                  <a:gd name="connsiteX125" fmla="*/ 594360 w 730567"/>
                  <a:gd name="connsiteY125" fmla="*/ 132398 h 323850"/>
                  <a:gd name="connsiteX126" fmla="*/ 594360 w 730567"/>
                  <a:gd name="connsiteY126" fmla="*/ 156210 h 323850"/>
                  <a:gd name="connsiteX127" fmla="*/ 578168 w 730567"/>
                  <a:gd name="connsiteY127" fmla="*/ 158115 h 323850"/>
                  <a:gd name="connsiteX128" fmla="*/ 578168 w 730567"/>
                  <a:gd name="connsiteY128" fmla="*/ 134302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730567" h="323850">
                    <a:moveTo>
                      <a:pt x="730568" y="78105"/>
                    </a:moveTo>
                    <a:cubicBezTo>
                      <a:pt x="679133" y="91440"/>
                      <a:pt x="621030" y="100965"/>
                      <a:pt x="557213" y="107632"/>
                    </a:cubicBezTo>
                    <a:lnTo>
                      <a:pt x="511493" y="85725"/>
                    </a:lnTo>
                    <a:lnTo>
                      <a:pt x="511493" y="952"/>
                    </a:lnTo>
                    <a:lnTo>
                      <a:pt x="511493" y="952"/>
                    </a:lnTo>
                    <a:lnTo>
                      <a:pt x="507683" y="952"/>
                    </a:lnTo>
                    <a:lnTo>
                      <a:pt x="488633" y="952"/>
                    </a:lnTo>
                    <a:cubicBezTo>
                      <a:pt x="484822" y="952"/>
                      <a:pt x="481013" y="4763"/>
                      <a:pt x="481013" y="8573"/>
                    </a:cubicBezTo>
                    <a:lnTo>
                      <a:pt x="481013" y="71438"/>
                    </a:lnTo>
                    <a:lnTo>
                      <a:pt x="464820" y="63817"/>
                    </a:lnTo>
                    <a:lnTo>
                      <a:pt x="464820" y="8573"/>
                    </a:lnTo>
                    <a:cubicBezTo>
                      <a:pt x="464820" y="4763"/>
                      <a:pt x="461963" y="952"/>
                      <a:pt x="457200" y="952"/>
                    </a:cubicBezTo>
                    <a:lnTo>
                      <a:pt x="426720" y="952"/>
                    </a:lnTo>
                    <a:cubicBezTo>
                      <a:pt x="422910" y="952"/>
                      <a:pt x="419100" y="4763"/>
                      <a:pt x="419100" y="8573"/>
                    </a:cubicBezTo>
                    <a:lnTo>
                      <a:pt x="419100" y="41910"/>
                    </a:lnTo>
                    <a:lnTo>
                      <a:pt x="402908" y="34290"/>
                    </a:lnTo>
                    <a:lnTo>
                      <a:pt x="402908" y="8573"/>
                    </a:lnTo>
                    <a:cubicBezTo>
                      <a:pt x="402908" y="4763"/>
                      <a:pt x="400050" y="952"/>
                      <a:pt x="395288" y="952"/>
                    </a:cubicBezTo>
                    <a:lnTo>
                      <a:pt x="335280" y="952"/>
                    </a:lnTo>
                    <a:cubicBezTo>
                      <a:pt x="331470" y="952"/>
                      <a:pt x="327660" y="4763"/>
                      <a:pt x="327660" y="8573"/>
                    </a:cubicBezTo>
                    <a:lnTo>
                      <a:pt x="327660" y="34290"/>
                    </a:lnTo>
                    <a:lnTo>
                      <a:pt x="311468" y="41910"/>
                    </a:lnTo>
                    <a:lnTo>
                      <a:pt x="311468" y="8573"/>
                    </a:lnTo>
                    <a:cubicBezTo>
                      <a:pt x="311468" y="4763"/>
                      <a:pt x="307658" y="952"/>
                      <a:pt x="303848" y="952"/>
                    </a:cubicBezTo>
                    <a:lnTo>
                      <a:pt x="273368" y="952"/>
                    </a:lnTo>
                    <a:cubicBezTo>
                      <a:pt x="269558" y="952"/>
                      <a:pt x="265748" y="4763"/>
                      <a:pt x="265748" y="8573"/>
                    </a:cubicBezTo>
                    <a:lnTo>
                      <a:pt x="265748" y="63817"/>
                    </a:lnTo>
                    <a:lnTo>
                      <a:pt x="249555" y="71438"/>
                    </a:lnTo>
                    <a:lnTo>
                      <a:pt x="249555" y="7620"/>
                    </a:lnTo>
                    <a:cubicBezTo>
                      <a:pt x="249555" y="3810"/>
                      <a:pt x="246698" y="0"/>
                      <a:pt x="241935" y="0"/>
                    </a:cubicBezTo>
                    <a:lnTo>
                      <a:pt x="219075" y="0"/>
                    </a:lnTo>
                    <a:lnTo>
                      <a:pt x="219075" y="84773"/>
                    </a:lnTo>
                    <a:lnTo>
                      <a:pt x="172403" y="106680"/>
                    </a:lnTo>
                    <a:cubicBezTo>
                      <a:pt x="109538" y="100965"/>
                      <a:pt x="51435" y="91440"/>
                      <a:pt x="0" y="78105"/>
                    </a:cubicBezTo>
                    <a:lnTo>
                      <a:pt x="0" y="94298"/>
                    </a:lnTo>
                    <a:cubicBezTo>
                      <a:pt x="50483" y="104775"/>
                      <a:pt x="106680" y="113348"/>
                      <a:pt x="165735" y="119063"/>
                    </a:cubicBezTo>
                    <a:lnTo>
                      <a:pt x="165735" y="119063"/>
                    </a:lnTo>
                    <a:lnTo>
                      <a:pt x="165735" y="125730"/>
                    </a:lnTo>
                    <a:cubicBezTo>
                      <a:pt x="106680" y="120015"/>
                      <a:pt x="50483" y="111442"/>
                      <a:pt x="0" y="100965"/>
                    </a:cubicBezTo>
                    <a:lnTo>
                      <a:pt x="0" y="323850"/>
                    </a:lnTo>
                    <a:lnTo>
                      <a:pt x="25718" y="323850"/>
                    </a:lnTo>
                    <a:lnTo>
                      <a:pt x="25718" y="193357"/>
                    </a:lnTo>
                    <a:lnTo>
                      <a:pt x="57150" y="162877"/>
                    </a:lnTo>
                    <a:cubicBezTo>
                      <a:pt x="100965" y="170498"/>
                      <a:pt x="148590" y="176213"/>
                      <a:pt x="197168" y="180023"/>
                    </a:cubicBezTo>
                    <a:lnTo>
                      <a:pt x="197168" y="323850"/>
                    </a:lnTo>
                    <a:lnTo>
                      <a:pt x="222885" y="323850"/>
                    </a:lnTo>
                    <a:lnTo>
                      <a:pt x="222885" y="166688"/>
                    </a:lnTo>
                    <a:cubicBezTo>
                      <a:pt x="222885" y="166688"/>
                      <a:pt x="222885" y="166688"/>
                      <a:pt x="222885" y="166688"/>
                    </a:cubicBezTo>
                    <a:cubicBezTo>
                      <a:pt x="222885" y="160973"/>
                      <a:pt x="227648" y="156210"/>
                      <a:pt x="233363" y="156210"/>
                    </a:cubicBezTo>
                    <a:lnTo>
                      <a:pt x="253365" y="156210"/>
                    </a:lnTo>
                    <a:cubicBezTo>
                      <a:pt x="259080" y="156210"/>
                      <a:pt x="263843" y="160973"/>
                      <a:pt x="263843" y="166688"/>
                    </a:cubicBezTo>
                    <a:lnTo>
                      <a:pt x="263843" y="323850"/>
                    </a:lnTo>
                    <a:lnTo>
                      <a:pt x="293370" y="323850"/>
                    </a:lnTo>
                    <a:lnTo>
                      <a:pt x="293370" y="166688"/>
                    </a:lnTo>
                    <a:cubicBezTo>
                      <a:pt x="293370" y="166688"/>
                      <a:pt x="293370" y="166688"/>
                      <a:pt x="293370" y="166688"/>
                    </a:cubicBezTo>
                    <a:cubicBezTo>
                      <a:pt x="293370" y="160973"/>
                      <a:pt x="298133" y="156210"/>
                      <a:pt x="303848" y="156210"/>
                    </a:cubicBezTo>
                    <a:lnTo>
                      <a:pt x="425768" y="156210"/>
                    </a:lnTo>
                    <a:cubicBezTo>
                      <a:pt x="431483" y="156210"/>
                      <a:pt x="436245" y="160973"/>
                      <a:pt x="436245" y="166688"/>
                    </a:cubicBezTo>
                    <a:lnTo>
                      <a:pt x="436245" y="323850"/>
                    </a:lnTo>
                    <a:lnTo>
                      <a:pt x="465772" y="323850"/>
                    </a:lnTo>
                    <a:lnTo>
                      <a:pt x="465772" y="166688"/>
                    </a:lnTo>
                    <a:cubicBezTo>
                      <a:pt x="465772" y="166688"/>
                      <a:pt x="465772" y="166688"/>
                      <a:pt x="465772" y="166688"/>
                    </a:cubicBezTo>
                    <a:cubicBezTo>
                      <a:pt x="465772" y="160973"/>
                      <a:pt x="470535" y="156210"/>
                      <a:pt x="476250" y="156210"/>
                    </a:cubicBezTo>
                    <a:lnTo>
                      <a:pt x="496253" y="156210"/>
                    </a:lnTo>
                    <a:cubicBezTo>
                      <a:pt x="501968" y="156210"/>
                      <a:pt x="506730" y="160973"/>
                      <a:pt x="506730" y="166688"/>
                    </a:cubicBezTo>
                    <a:lnTo>
                      <a:pt x="506730" y="323850"/>
                    </a:lnTo>
                    <a:lnTo>
                      <a:pt x="532448" y="323850"/>
                    </a:lnTo>
                    <a:lnTo>
                      <a:pt x="532448" y="180023"/>
                    </a:lnTo>
                    <a:cubicBezTo>
                      <a:pt x="581978" y="176213"/>
                      <a:pt x="628650" y="170498"/>
                      <a:pt x="672465" y="162877"/>
                    </a:cubicBezTo>
                    <a:lnTo>
                      <a:pt x="703898" y="193357"/>
                    </a:lnTo>
                    <a:lnTo>
                      <a:pt x="703898" y="323850"/>
                    </a:lnTo>
                    <a:lnTo>
                      <a:pt x="729615" y="323850"/>
                    </a:lnTo>
                    <a:lnTo>
                      <a:pt x="729615" y="100965"/>
                    </a:lnTo>
                    <a:cubicBezTo>
                      <a:pt x="679133" y="111442"/>
                      <a:pt x="622935" y="120015"/>
                      <a:pt x="563880" y="125730"/>
                    </a:cubicBezTo>
                    <a:lnTo>
                      <a:pt x="563880" y="119063"/>
                    </a:lnTo>
                    <a:lnTo>
                      <a:pt x="563880" y="119063"/>
                    </a:lnTo>
                    <a:cubicBezTo>
                      <a:pt x="622935" y="113348"/>
                      <a:pt x="679133" y="104775"/>
                      <a:pt x="729615" y="94298"/>
                    </a:cubicBezTo>
                    <a:lnTo>
                      <a:pt x="729615" y="78105"/>
                    </a:lnTo>
                    <a:close/>
                    <a:moveTo>
                      <a:pt x="33338" y="142875"/>
                    </a:moveTo>
                    <a:cubicBezTo>
                      <a:pt x="27623" y="141923"/>
                      <a:pt x="20955" y="140970"/>
                      <a:pt x="15240" y="140017"/>
                    </a:cubicBezTo>
                    <a:lnTo>
                      <a:pt x="15240" y="115252"/>
                    </a:lnTo>
                    <a:cubicBezTo>
                      <a:pt x="20955" y="116205"/>
                      <a:pt x="27623" y="117157"/>
                      <a:pt x="33338" y="119063"/>
                    </a:cubicBezTo>
                    <a:lnTo>
                      <a:pt x="33338" y="142875"/>
                    </a:lnTo>
                    <a:close/>
                    <a:moveTo>
                      <a:pt x="73343" y="148590"/>
                    </a:moveTo>
                    <a:cubicBezTo>
                      <a:pt x="67628" y="147638"/>
                      <a:pt x="61913" y="146685"/>
                      <a:pt x="56198" y="145732"/>
                    </a:cubicBezTo>
                    <a:lnTo>
                      <a:pt x="56198" y="120967"/>
                    </a:lnTo>
                    <a:cubicBezTo>
                      <a:pt x="61913" y="121920"/>
                      <a:pt x="67628" y="122873"/>
                      <a:pt x="73343" y="123825"/>
                    </a:cubicBezTo>
                    <a:lnTo>
                      <a:pt x="73343" y="148590"/>
                    </a:lnTo>
                    <a:close/>
                    <a:moveTo>
                      <a:pt x="113348" y="154305"/>
                    </a:moveTo>
                    <a:cubicBezTo>
                      <a:pt x="107632" y="153352"/>
                      <a:pt x="101918" y="153352"/>
                      <a:pt x="97155" y="152400"/>
                    </a:cubicBezTo>
                    <a:lnTo>
                      <a:pt x="97155" y="128588"/>
                    </a:lnTo>
                    <a:cubicBezTo>
                      <a:pt x="102870" y="129540"/>
                      <a:pt x="108585" y="130492"/>
                      <a:pt x="113348" y="130492"/>
                    </a:cubicBezTo>
                    <a:lnTo>
                      <a:pt x="113348" y="154305"/>
                    </a:lnTo>
                    <a:close/>
                    <a:moveTo>
                      <a:pt x="152400" y="158115"/>
                    </a:moveTo>
                    <a:cubicBezTo>
                      <a:pt x="146685" y="157163"/>
                      <a:pt x="140970" y="157163"/>
                      <a:pt x="136208" y="156210"/>
                    </a:cubicBezTo>
                    <a:lnTo>
                      <a:pt x="136208" y="132398"/>
                    </a:lnTo>
                    <a:cubicBezTo>
                      <a:pt x="141923" y="133350"/>
                      <a:pt x="147638" y="133350"/>
                      <a:pt x="152400" y="134302"/>
                    </a:cubicBezTo>
                    <a:lnTo>
                      <a:pt x="152400" y="158115"/>
                    </a:lnTo>
                    <a:close/>
                    <a:moveTo>
                      <a:pt x="364808" y="42863"/>
                    </a:moveTo>
                    <a:lnTo>
                      <a:pt x="503872" y="108585"/>
                    </a:lnTo>
                    <a:lnTo>
                      <a:pt x="226695" y="108585"/>
                    </a:lnTo>
                    <a:lnTo>
                      <a:pt x="364808" y="42863"/>
                    </a:lnTo>
                    <a:close/>
                    <a:moveTo>
                      <a:pt x="552450" y="141923"/>
                    </a:moveTo>
                    <a:lnTo>
                      <a:pt x="178118" y="141923"/>
                    </a:lnTo>
                    <a:cubicBezTo>
                      <a:pt x="179070" y="139065"/>
                      <a:pt x="179070" y="136207"/>
                      <a:pt x="179070" y="132398"/>
                    </a:cubicBezTo>
                    <a:cubicBezTo>
                      <a:pt x="179070" y="128588"/>
                      <a:pt x="179070" y="124777"/>
                      <a:pt x="178118" y="122873"/>
                    </a:cubicBezTo>
                    <a:lnTo>
                      <a:pt x="552450" y="122873"/>
                    </a:lnTo>
                    <a:cubicBezTo>
                      <a:pt x="551498" y="125730"/>
                      <a:pt x="551498" y="128588"/>
                      <a:pt x="551498" y="132398"/>
                    </a:cubicBezTo>
                    <a:cubicBezTo>
                      <a:pt x="551498" y="136207"/>
                      <a:pt x="551498" y="140017"/>
                      <a:pt x="552450" y="141923"/>
                    </a:cubicBezTo>
                    <a:close/>
                    <a:moveTo>
                      <a:pt x="697230" y="118110"/>
                    </a:moveTo>
                    <a:cubicBezTo>
                      <a:pt x="702945" y="117157"/>
                      <a:pt x="709613" y="116205"/>
                      <a:pt x="715328" y="114300"/>
                    </a:cubicBezTo>
                    <a:lnTo>
                      <a:pt x="715328" y="139065"/>
                    </a:lnTo>
                    <a:cubicBezTo>
                      <a:pt x="709613" y="140017"/>
                      <a:pt x="702945" y="140970"/>
                      <a:pt x="697230" y="141923"/>
                    </a:cubicBezTo>
                    <a:lnTo>
                      <a:pt x="697230" y="118110"/>
                    </a:lnTo>
                    <a:close/>
                    <a:moveTo>
                      <a:pt x="657225" y="124777"/>
                    </a:moveTo>
                    <a:cubicBezTo>
                      <a:pt x="662940" y="123825"/>
                      <a:pt x="668655" y="122873"/>
                      <a:pt x="674370" y="121920"/>
                    </a:cubicBezTo>
                    <a:lnTo>
                      <a:pt x="674370" y="146685"/>
                    </a:lnTo>
                    <a:cubicBezTo>
                      <a:pt x="668655" y="147638"/>
                      <a:pt x="662940" y="148590"/>
                      <a:pt x="657225" y="149542"/>
                    </a:cubicBezTo>
                    <a:lnTo>
                      <a:pt x="657225" y="124777"/>
                    </a:lnTo>
                    <a:close/>
                    <a:moveTo>
                      <a:pt x="617220" y="129540"/>
                    </a:moveTo>
                    <a:cubicBezTo>
                      <a:pt x="622935" y="128588"/>
                      <a:pt x="628650" y="127635"/>
                      <a:pt x="633413" y="127635"/>
                    </a:cubicBezTo>
                    <a:lnTo>
                      <a:pt x="633413" y="151448"/>
                    </a:lnTo>
                    <a:cubicBezTo>
                      <a:pt x="627698" y="152400"/>
                      <a:pt x="621983" y="152400"/>
                      <a:pt x="617220" y="153352"/>
                    </a:cubicBezTo>
                    <a:lnTo>
                      <a:pt x="617220" y="129540"/>
                    </a:lnTo>
                    <a:close/>
                    <a:moveTo>
                      <a:pt x="578168" y="134302"/>
                    </a:moveTo>
                    <a:cubicBezTo>
                      <a:pt x="583883" y="133350"/>
                      <a:pt x="589598" y="133350"/>
                      <a:pt x="594360" y="132398"/>
                    </a:cubicBezTo>
                    <a:lnTo>
                      <a:pt x="594360" y="156210"/>
                    </a:lnTo>
                    <a:cubicBezTo>
                      <a:pt x="588645" y="157163"/>
                      <a:pt x="582930" y="157163"/>
                      <a:pt x="578168" y="158115"/>
                    </a:cubicBezTo>
                    <a:lnTo>
                      <a:pt x="578168" y="134302"/>
                    </a:lnTo>
                    <a:close/>
                  </a:path>
                </a:pathLst>
              </a:custGeom>
              <a:grpFill/>
              <a:ln w="9525" cap="flat">
                <a:noFill/>
                <a:prstDash val="solid"/>
                <a:miter/>
              </a:ln>
            </p:spPr>
            <p:txBody>
              <a:bodyPr rtlCol="0" anchor="ctr"/>
              <a:lstStyle/>
              <a:p>
                <a:endParaRPr lang="zh-CN" altLang="en-US"/>
              </a:p>
            </p:txBody>
          </p:sp>
        </p:grpSp>
      </p:grpSp>
      <p:grpSp>
        <p:nvGrpSpPr>
          <p:cNvPr id="249" name="图形 1">
            <a:extLst>
              <a:ext uri="{FF2B5EF4-FFF2-40B4-BE49-F238E27FC236}">
                <a16:creationId xmlns:a16="http://schemas.microsoft.com/office/drawing/2014/main" id="{A2348B8A-2098-4233-BD7B-E95CCAB7C142}"/>
              </a:ext>
            </a:extLst>
          </p:cNvPr>
          <p:cNvGrpSpPr/>
          <p:nvPr/>
        </p:nvGrpSpPr>
        <p:grpSpPr>
          <a:xfrm>
            <a:off x="11059964" y="3777174"/>
            <a:ext cx="2254749" cy="2758462"/>
            <a:chOff x="1216845" y="1079500"/>
            <a:chExt cx="1213008" cy="1483995"/>
          </a:xfrm>
          <a:solidFill>
            <a:srgbClr val="811A35">
              <a:alpha val="5000"/>
            </a:srgbClr>
          </a:solidFill>
        </p:grpSpPr>
        <p:grpSp>
          <p:nvGrpSpPr>
            <p:cNvPr id="250" name="图形 1">
              <a:extLst>
                <a:ext uri="{FF2B5EF4-FFF2-40B4-BE49-F238E27FC236}">
                  <a16:creationId xmlns:a16="http://schemas.microsoft.com/office/drawing/2014/main" id="{E17F8029-AC7F-49F0-9675-3B3536C37739}"/>
                </a:ext>
              </a:extLst>
            </p:cNvPr>
            <p:cNvGrpSpPr/>
            <p:nvPr/>
          </p:nvGrpSpPr>
          <p:grpSpPr>
            <a:xfrm>
              <a:off x="1639994" y="2245360"/>
              <a:ext cx="364807" cy="97155"/>
              <a:chOff x="1639994" y="2245360"/>
              <a:chExt cx="364807" cy="97155"/>
            </a:xfrm>
            <a:grpFill/>
          </p:grpSpPr>
          <p:sp>
            <p:nvSpPr>
              <p:cNvPr id="307" name="任意多边形: 形状 306">
                <a:extLst>
                  <a:ext uri="{FF2B5EF4-FFF2-40B4-BE49-F238E27FC236}">
                    <a16:creationId xmlns:a16="http://schemas.microsoft.com/office/drawing/2014/main" id="{5DF128EB-5E64-45B7-A1BB-6634A39C675B}"/>
                  </a:ext>
                </a:extLst>
              </p:cNvPr>
              <p:cNvSpPr/>
              <p:nvPr/>
            </p:nvSpPr>
            <p:spPr>
              <a:xfrm>
                <a:off x="1639994" y="2245360"/>
                <a:ext cx="36194" cy="90487"/>
              </a:xfrm>
              <a:custGeom>
                <a:avLst/>
                <a:gdLst>
                  <a:gd name="connsiteX0" fmla="*/ 0 w 36194"/>
                  <a:gd name="connsiteY0" fmla="*/ 8573 h 90487"/>
                  <a:gd name="connsiteX1" fmla="*/ 952 w 36194"/>
                  <a:gd name="connsiteY1" fmla="*/ 21907 h 90487"/>
                  <a:gd name="connsiteX2" fmla="*/ 18097 w 36194"/>
                  <a:gd name="connsiteY2" fmla="*/ 15240 h 90487"/>
                  <a:gd name="connsiteX3" fmla="*/ 19050 w 36194"/>
                  <a:gd name="connsiteY3" fmla="*/ 15240 h 90487"/>
                  <a:gd name="connsiteX4" fmla="*/ 11430 w 36194"/>
                  <a:gd name="connsiteY4" fmla="*/ 88582 h 90487"/>
                  <a:gd name="connsiteX5" fmla="*/ 27622 w 36194"/>
                  <a:gd name="connsiteY5" fmla="*/ 90487 h 90487"/>
                  <a:gd name="connsiteX6" fmla="*/ 36195 w 36194"/>
                  <a:gd name="connsiteY6" fmla="*/ 1905 h 90487"/>
                  <a:gd name="connsiteX7" fmla="*/ 22860 w 36194"/>
                  <a:gd name="connsiteY7" fmla="*/ 0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4" h="90487">
                    <a:moveTo>
                      <a:pt x="0" y="8573"/>
                    </a:moveTo>
                    <a:lnTo>
                      <a:pt x="952" y="21907"/>
                    </a:lnTo>
                    <a:lnTo>
                      <a:pt x="18097" y="15240"/>
                    </a:lnTo>
                    <a:lnTo>
                      <a:pt x="19050" y="15240"/>
                    </a:lnTo>
                    <a:lnTo>
                      <a:pt x="11430" y="88582"/>
                    </a:lnTo>
                    <a:lnTo>
                      <a:pt x="27622" y="90487"/>
                    </a:lnTo>
                    <a:lnTo>
                      <a:pt x="36195" y="1905"/>
                    </a:lnTo>
                    <a:lnTo>
                      <a:pt x="22860" y="0"/>
                    </a:lnTo>
                    <a:close/>
                  </a:path>
                </a:pathLst>
              </a:custGeom>
              <a:grpFill/>
              <a:ln w="9525" cap="flat">
                <a:noFill/>
                <a:prstDash val="solid"/>
                <a:miter/>
              </a:ln>
            </p:spPr>
            <p:txBody>
              <a:bodyPr rtlCol="0" anchor="ctr"/>
              <a:lstStyle/>
              <a:p>
                <a:endParaRPr lang="zh-CN" altLang="en-US"/>
              </a:p>
            </p:txBody>
          </p:sp>
          <p:sp>
            <p:nvSpPr>
              <p:cNvPr id="308" name="任意多边形: 形状 307">
                <a:extLst>
                  <a:ext uri="{FF2B5EF4-FFF2-40B4-BE49-F238E27FC236}">
                    <a16:creationId xmlns:a16="http://schemas.microsoft.com/office/drawing/2014/main" id="{030800C4-9AC2-43E1-BCDA-F9DC0B60BDDD}"/>
                  </a:ext>
                </a:extLst>
              </p:cNvPr>
              <p:cNvSpPr/>
              <p:nvPr/>
            </p:nvSpPr>
            <p:spPr>
              <a:xfrm>
                <a:off x="1733339" y="2250122"/>
                <a:ext cx="65722" cy="89535"/>
              </a:xfrm>
              <a:custGeom>
                <a:avLst/>
                <a:gdLst>
                  <a:gd name="connsiteX0" fmla="*/ 56197 w 65722"/>
                  <a:gd name="connsiteY0" fmla="*/ 12382 h 89535"/>
                  <a:gd name="connsiteX1" fmla="*/ 46672 w 65722"/>
                  <a:gd name="connsiteY1" fmla="*/ 3810 h 89535"/>
                  <a:gd name="connsiteX2" fmla="*/ 33338 w 65722"/>
                  <a:gd name="connsiteY2" fmla="*/ 0 h 89535"/>
                  <a:gd name="connsiteX3" fmla="*/ 20002 w 65722"/>
                  <a:gd name="connsiteY3" fmla="*/ 1905 h 89535"/>
                  <a:gd name="connsiteX4" fmla="*/ 9525 w 65722"/>
                  <a:gd name="connsiteY4" fmla="*/ 8573 h 89535"/>
                  <a:gd name="connsiteX5" fmla="*/ 2857 w 65722"/>
                  <a:gd name="connsiteY5" fmla="*/ 18098 h 89535"/>
                  <a:gd name="connsiteX6" fmla="*/ 0 w 65722"/>
                  <a:gd name="connsiteY6" fmla="*/ 30480 h 89535"/>
                  <a:gd name="connsiteX7" fmla="*/ 1905 w 65722"/>
                  <a:gd name="connsiteY7" fmla="*/ 41910 h 89535"/>
                  <a:gd name="connsiteX8" fmla="*/ 7620 w 65722"/>
                  <a:gd name="connsiteY8" fmla="*/ 50482 h 89535"/>
                  <a:gd name="connsiteX9" fmla="*/ 16193 w 65722"/>
                  <a:gd name="connsiteY9" fmla="*/ 56198 h 89535"/>
                  <a:gd name="connsiteX10" fmla="*/ 26670 w 65722"/>
                  <a:gd name="connsiteY10" fmla="*/ 58102 h 89535"/>
                  <a:gd name="connsiteX11" fmla="*/ 38100 w 65722"/>
                  <a:gd name="connsiteY11" fmla="*/ 56198 h 89535"/>
                  <a:gd name="connsiteX12" fmla="*/ 46672 w 65722"/>
                  <a:gd name="connsiteY12" fmla="*/ 50482 h 89535"/>
                  <a:gd name="connsiteX13" fmla="*/ 46672 w 65722"/>
                  <a:gd name="connsiteY13" fmla="*/ 50482 h 89535"/>
                  <a:gd name="connsiteX14" fmla="*/ 34290 w 65722"/>
                  <a:gd name="connsiteY14" fmla="*/ 69532 h 89535"/>
                  <a:gd name="connsiteX15" fmla="*/ 25718 w 65722"/>
                  <a:gd name="connsiteY15" fmla="*/ 74295 h 89535"/>
                  <a:gd name="connsiteX16" fmla="*/ 16193 w 65722"/>
                  <a:gd name="connsiteY16" fmla="*/ 76200 h 89535"/>
                  <a:gd name="connsiteX17" fmla="*/ 11430 w 65722"/>
                  <a:gd name="connsiteY17" fmla="*/ 76200 h 89535"/>
                  <a:gd name="connsiteX18" fmla="*/ 7620 w 65722"/>
                  <a:gd name="connsiteY18" fmla="*/ 76200 h 89535"/>
                  <a:gd name="connsiteX19" fmla="*/ 7620 w 65722"/>
                  <a:gd name="connsiteY19" fmla="*/ 89535 h 89535"/>
                  <a:gd name="connsiteX20" fmla="*/ 12382 w 65722"/>
                  <a:gd name="connsiteY20" fmla="*/ 89535 h 89535"/>
                  <a:gd name="connsiteX21" fmla="*/ 18097 w 65722"/>
                  <a:gd name="connsiteY21" fmla="*/ 89535 h 89535"/>
                  <a:gd name="connsiteX22" fmla="*/ 35243 w 65722"/>
                  <a:gd name="connsiteY22" fmla="*/ 86677 h 89535"/>
                  <a:gd name="connsiteX23" fmla="*/ 49530 w 65722"/>
                  <a:gd name="connsiteY23" fmla="*/ 79057 h 89535"/>
                  <a:gd name="connsiteX24" fmla="*/ 60960 w 65722"/>
                  <a:gd name="connsiteY24" fmla="*/ 62865 h 89535"/>
                  <a:gd name="connsiteX25" fmla="*/ 65722 w 65722"/>
                  <a:gd name="connsiteY25" fmla="*/ 38100 h 89535"/>
                  <a:gd name="connsiteX26" fmla="*/ 63818 w 65722"/>
                  <a:gd name="connsiteY26" fmla="*/ 22860 h 89535"/>
                  <a:gd name="connsiteX27" fmla="*/ 56197 w 65722"/>
                  <a:gd name="connsiteY27" fmla="*/ 12382 h 89535"/>
                  <a:gd name="connsiteX28" fmla="*/ 45720 w 65722"/>
                  <a:gd name="connsiteY28" fmla="*/ 39052 h 89535"/>
                  <a:gd name="connsiteX29" fmla="*/ 44768 w 65722"/>
                  <a:gd name="connsiteY29" fmla="*/ 40957 h 89535"/>
                  <a:gd name="connsiteX30" fmla="*/ 39052 w 65722"/>
                  <a:gd name="connsiteY30" fmla="*/ 45720 h 89535"/>
                  <a:gd name="connsiteX31" fmla="*/ 30480 w 65722"/>
                  <a:gd name="connsiteY31" fmla="*/ 47625 h 89535"/>
                  <a:gd name="connsiteX32" fmla="*/ 20002 w 65722"/>
                  <a:gd name="connsiteY32" fmla="*/ 42863 h 89535"/>
                  <a:gd name="connsiteX33" fmla="*/ 16193 w 65722"/>
                  <a:gd name="connsiteY33" fmla="*/ 31432 h 89535"/>
                  <a:gd name="connsiteX34" fmla="*/ 20955 w 65722"/>
                  <a:gd name="connsiteY34" fmla="*/ 18098 h 89535"/>
                  <a:gd name="connsiteX35" fmla="*/ 31432 w 65722"/>
                  <a:gd name="connsiteY35" fmla="*/ 13335 h 89535"/>
                  <a:gd name="connsiteX36" fmla="*/ 31432 w 65722"/>
                  <a:gd name="connsiteY36" fmla="*/ 13335 h 89535"/>
                  <a:gd name="connsiteX37" fmla="*/ 38100 w 65722"/>
                  <a:gd name="connsiteY37" fmla="*/ 15240 h 89535"/>
                  <a:gd name="connsiteX38" fmla="*/ 42863 w 65722"/>
                  <a:gd name="connsiteY38" fmla="*/ 20002 h 89535"/>
                  <a:gd name="connsiteX39" fmla="*/ 45720 w 65722"/>
                  <a:gd name="connsiteY39" fmla="*/ 27623 h 89535"/>
                  <a:gd name="connsiteX40" fmla="*/ 46672 w 65722"/>
                  <a:gd name="connsiteY40" fmla="*/ 36195 h 89535"/>
                  <a:gd name="connsiteX41" fmla="*/ 45720 w 65722"/>
                  <a:gd name="connsiteY41"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722" h="89535">
                    <a:moveTo>
                      <a:pt x="56197" y="12382"/>
                    </a:moveTo>
                    <a:cubicBezTo>
                      <a:pt x="53340" y="8573"/>
                      <a:pt x="50482" y="5715"/>
                      <a:pt x="46672" y="3810"/>
                    </a:cubicBezTo>
                    <a:cubicBezTo>
                      <a:pt x="42863" y="1905"/>
                      <a:pt x="38100" y="952"/>
                      <a:pt x="33338" y="0"/>
                    </a:cubicBezTo>
                    <a:cubicBezTo>
                      <a:pt x="28575" y="0"/>
                      <a:pt x="23813" y="952"/>
                      <a:pt x="20002" y="1905"/>
                    </a:cubicBezTo>
                    <a:cubicBezTo>
                      <a:pt x="16193" y="3810"/>
                      <a:pt x="12382" y="5715"/>
                      <a:pt x="9525" y="8573"/>
                    </a:cubicBezTo>
                    <a:cubicBezTo>
                      <a:pt x="6668" y="11430"/>
                      <a:pt x="3810" y="14288"/>
                      <a:pt x="2857" y="18098"/>
                    </a:cubicBezTo>
                    <a:cubicBezTo>
                      <a:pt x="952" y="21907"/>
                      <a:pt x="0" y="25717"/>
                      <a:pt x="0" y="30480"/>
                    </a:cubicBezTo>
                    <a:cubicBezTo>
                      <a:pt x="0" y="34290"/>
                      <a:pt x="0" y="38100"/>
                      <a:pt x="1905" y="41910"/>
                    </a:cubicBezTo>
                    <a:cubicBezTo>
                      <a:pt x="2857" y="45720"/>
                      <a:pt x="4763" y="48577"/>
                      <a:pt x="7620" y="50482"/>
                    </a:cubicBezTo>
                    <a:cubicBezTo>
                      <a:pt x="9525" y="53340"/>
                      <a:pt x="12382" y="55245"/>
                      <a:pt x="16193" y="56198"/>
                    </a:cubicBezTo>
                    <a:cubicBezTo>
                      <a:pt x="19050" y="58102"/>
                      <a:pt x="22860" y="58102"/>
                      <a:pt x="26670" y="58102"/>
                    </a:cubicBezTo>
                    <a:cubicBezTo>
                      <a:pt x="30480" y="58102"/>
                      <a:pt x="34290" y="58102"/>
                      <a:pt x="38100" y="56198"/>
                    </a:cubicBezTo>
                    <a:cubicBezTo>
                      <a:pt x="40957" y="55245"/>
                      <a:pt x="43815" y="53340"/>
                      <a:pt x="46672" y="50482"/>
                    </a:cubicBezTo>
                    <a:lnTo>
                      <a:pt x="46672" y="50482"/>
                    </a:lnTo>
                    <a:cubicBezTo>
                      <a:pt x="44768" y="59055"/>
                      <a:pt x="40957" y="65723"/>
                      <a:pt x="34290" y="69532"/>
                    </a:cubicBezTo>
                    <a:cubicBezTo>
                      <a:pt x="31432" y="71437"/>
                      <a:pt x="28575" y="73343"/>
                      <a:pt x="25718" y="74295"/>
                    </a:cubicBezTo>
                    <a:cubicBezTo>
                      <a:pt x="22860" y="75248"/>
                      <a:pt x="19050" y="76200"/>
                      <a:pt x="16193" y="76200"/>
                    </a:cubicBezTo>
                    <a:cubicBezTo>
                      <a:pt x="14288" y="76200"/>
                      <a:pt x="12382" y="76200"/>
                      <a:pt x="11430" y="76200"/>
                    </a:cubicBezTo>
                    <a:cubicBezTo>
                      <a:pt x="10477" y="76200"/>
                      <a:pt x="8572" y="76200"/>
                      <a:pt x="7620" y="76200"/>
                    </a:cubicBezTo>
                    <a:lnTo>
                      <a:pt x="7620" y="89535"/>
                    </a:lnTo>
                    <a:cubicBezTo>
                      <a:pt x="8572" y="89535"/>
                      <a:pt x="10477" y="89535"/>
                      <a:pt x="12382" y="89535"/>
                    </a:cubicBezTo>
                    <a:cubicBezTo>
                      <a:pt x="14288" y="89535"/>
                      <a:pt x="16193" y="89535"/>
                      <a:pt x="18097" y="89535"/>
                    </a:cubicBezTo>
                    <a:cubicBezTo>
                      <a:pt x="23813" y="89535"/>
                      <a:pt x="29527" y="88582"/>
                      <a:pt x="35243" y="86677"/>
                    </a:cubicBezTo>
                    <a:cubicBezTo>
                      <a:pt x="40957" y="84773"/>
                      <a:pt x="44768" y="81915"/>
                      <a:pt x="49530" y="79057"/>
                    </a:cubicBezTo>
                    <a:cubicBezTo>
                      <a:pt x="54293" y="75248"/>
                      <a:pt x="58102" y="69532"/>
                      <a:pt x="60960" y="62865"/>
                    </a:cubicBezTo>
                    <a:cubicBezTo>
                      <a:pt x="63818" y="56198"/>
                      <a:pt x="65722" y="47625"/>
                      <a:pt x="65722" y="38100"/>
                    </a:cubicBezTo>
                    <a:cubicBezTo>
                      <a:pt x="65722" y="32385"/>
                      <a:pt x="65722" y="27623"/>
                      <a:pt x="63818" y="22860"/>
                    </a:cubicBezTo>
                    <a:cubicBezTo>
                      <a:pt x="60960" y="20002"/>
                      <a:pt x="59055" y="16192"/>
                      <a:pt x="56197" y="12382"/>
                    </a:cubicBezTo>
                    <a:close/>
                    <a:moveTo>
                      <a:pt x="45720" y="39052"/>
                    </a:moveTo>
                    <a:cubicBezTo>
                      <a:pt x="45720" y="40005"/>
                      <a:pt x="44768" y="40005"/>
                      <a:pt x="44768" y="40957"/>
                    </a:cubicBezTo>
                    <a:cubicBezTo>
                      <a:pt x="43815" y="42863"/>
                      <a:pt x="41910" y="44767"/>
                      <a:pt x="39052" y="45720"/>
                    </a:cubicBezTo>
                    <a:cubicBezTo>
                      <a:pt x="36195" y="46673"/>
                      <a:pt x="33338" y="47625"/>
                      <a:pt x="30480" y="47625"/>
                    </a:cubicBezTo>
                    <a:cubicBezTo>
                      <a:pt x="25718" y="47625"/>
                      <a:pt x="21907" y="45720"/>
                      <a:pt x="20002" y="42863"/>
                    </a:cubicBezTo>
                    <a:cubicBezTo>
                      <a:pt x="17145" y="40005"/>
                      <a:pt x="16193" y="36195"/>
                      <a:pt x="16193" y="31432"/>
                    </a:cubicBezTo>
                    <a:cubicBezTo>
                      <a:pt x="16193" y="25717"/>
                      <a:pt x="18097" y="21907"/>
                      <a:pt x="20955" y="18098"/>
                    </a:cubicBezTo>
                    <a:cubicBezTo>
                      <a:pt x="23813" y="15240"/>
                      <a:pt x="27622" y="13335"/>
                      <a:pt x="31432" y="13335"/>
                    </a:cubicBezTo>
                    <a:lnTo>
                      <a:pt x="31432" y="13335"/>
                    </a:lnTo>
                    <a:cubicBezTo>
                      <a:pt x="34290" y="13335"/>
                      <a:pt x="36195" y="14288"/>
                      <a:pt x="38100" y="15240"/>
                    </a:cubicBezTo>
                    <a:cubicBezTo>
                      <a:pt x="40005" y="16192"/>
                      <a:pt x="41910" y="18098"/>
                      <a:pt x="42863" y="20002"/>
                    </a:cubicBezTo>
                    <a:cubicBezTo>
                      <a:pt x="43815" y="21907"/>
                      <a:pt x="44768" y="24765"/>
                      <a:pt x="45720" y="27623"/>
                    </a:cubicBezTo>
                    <a:cubicBezTo>
                      <a:pt x="45720" y="30480"/>
                      <a:pt x="46672" y="33338"/>
                      <a:pt x="46672" y="36195"/>
                    </a:cubicBezTo>
                    <a:cubicBezTo>
                      <a:pt x="46672" y="37148"/>
                      <a:pt x="46672" y="38100"/>
                      <a:pt x="45720" y="39052"/>
                    </a:cubicBezTo>
                    <a:close/>
                  </a:path>
                </a:pathLst>
              </a:custGeom>
              <a:grpFill/>
              <a:ln w="9525" cap="flat">
                <a:noFill/>
                <a:prstDash val="solid"/>
                <a:miter/>
              </a:ln>
            </p:spPr>
            <p:txBody>
              <a:bodyPr rtlCol="0" anchor="ctr"/>
              <a:lstStyle/>
              <a:p>
                <a:endParaRPr lang="zh-CN" altLang="en-US"/>
              </a:p>
            </p:txBody>
          </p:sp>
          <p:sp>
            <p:nvSpPr>
              <p:cNvPr id="309" name="任意多边形: 形状 308">
                <a:extLst>
                  <a:ext uri="{FF2B5EF4-FFF2-40B4-BE49-F238E27FC236}">
                    <a16:creationId xmlns:a16="http://schemas.microsoft.com/office/drawing/2014/main" id="{4BC91C7E-B3E0-4844-B199-60EFCA4888FD}"/>
                  </a:ext>
                </a:extLst>
              </p:cNvPr>
              <p:cNvSpPr/>
              <p:nvPr/>
            </p:nvSpPr>
            <p:spPr>
              <a:xfrm>
                <a:off x="1844781" y="2252979"/>
                <a:ext cx="37147" cy="89535"/>
              </a:xfrm>
              <a:custGeom>
                <a:avLst/>
                <a:gdLst>
                  <a:gd name="connsiteX0" fmla="*/ 21907 w 37147"/>
                  <a:gd name="connsiteY0" fmla="*/ 0 h 89535"/>
                  <a:gd name="connsiteX1" fmla="*/ 0 w 37147"/>
                  <a:gd name="connsiteY1" fmla="*/ 11430 h 89535"/>
                  <a:gd name="connsiteX2" fmla="*/ 2857 w 37147"/>
                  <a:gd name="connsiteY2" fmla="*/ 23813 h 89535"/>
                  <a:gd name="connsiteX3" fmla="*/ 19050 w 37147"/>
                  <a:gd name="connsiteY3" fmla="*/ 15240 h 89535"/>
                  <a:gd name="connsiteX4" fmla="*/ 19050 w 37147"/>
                  <a:gd name="connsiteY4" fmla="*/ 15240 h 89535"/>
                  <a:gd name="connsiteX5" fmla="*/ 20955 w 37147"/>
                  <a:gd name="connsiteY5" fmla="*/ 89535 h 89535"/>
                  <a:gd name="connsiteX6" fmla="*/ 37148 w 37147"/>
                  <a:gd name="connsiteY6" fmla="*/ 89535 h 89535"/>
                  <a:gd name="connsiteX7" fmla="*/ 35242 w 37147"/>
                  <a:gd name="connsiteY7" fmla="*/ 0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 h="89535">
                    <a:moveTo>
                      <a:pt x="21907" y="0"/>
                    </a:moveTo>
                    <a:lnTo>
                      <a:pt x="0" y="11430"/>
                    </a:lnTo>
                    <a:lnTo>
                      <a:pt x="2857" y="23813"/>
                    </a:lnTo>
                    <a:lnTo>
                      <a:pt x="19050" y="15240"/>
                    </a:lnTo>
                    <a:lnTo>
                      <a:pt x="19050" y="15240"/>
                    </a:lnTo>
                    <a:lnTo>
                      <a:pt x="20955" y="89535"/>
                    </a:lnTo>
                    <a:lnTo>
                      <a:pt x="37148" y="89535"/>
                    </a:lnTo>
                    <a:lnTo>
                      <a:pt x="35242" y="0"/>
                    </a:lnTo>
                    <a:close/>
                  </a:path>
                </a:pathLst>
              </a:custGeom>
              <a:grpFill/>
              <a:ln w="9525" cap="flat">
                <a:noFill/>
                <a:prstDash val="solid"/>
                <a:miter/>
              </a:ln>
            </p:spPr>
            <p:txBody>
              <a:bodyPr rtlCol="0" anchor="ctr"/>
              <a:lstStyle/>
              <a:p>
                <a:endParaRPr lang="zh-CN" altLang="en-US"/>
              </a:p>
            </p:txBody>
          </p:sp>
          <p:sp>
            <p:nvSpPr>
              <p:cNvPr id="310" name="任意多边形: 形状 309">
                <a:extLst>
                  <a:ext uri="{FF2B5EF4-FFF2-40B4-BE49-F238E27FC236}">
                    <a16:creationId xmlns:a16="http://schemas.microsoft.com/office/drawing/2014/main" id="{58A46E41-2926-4E3B-9888-37BABF3281B5}"/>
                  </a:ext>
                </a:extLst>
              </p:cNvPr>
              <p:cNvSpPr/>
              <p:nvPr/>
            </p:nvSpPr>
            <p:spPr>
              <a:xfrm>
                <a:off x="1940031" y="2245917"/>
                <a:ext cx="64769" cy="93739"/>
              </a:xfrm>
              <a:custGeom>
                <a:avLst/>
                <a:gdLst>
                  <a:gd name="connsiteX0" fmla="*/ 29527 w 64769"/>
                  <a:gd name="connsiteY0" fmla="*/ 77547 h 93739"/>
                  <a:gd name="connsiteX1" fmla="*/ 29527 w 64769"/>
                  <a:gd name="connsiteY1" fmla="*/ 77547 h 93739"/>
                  <a:gd name="connsiteX2" fmla="*/ 36195 w 64769"/>
                  <a:gd name="connsiteY2" fmla="*/ 69927 h 93739"/>
                  <a:gd name="connsiteX3" fmla="*/ 45720 w 64769"/>
                  <a:gd name="connsiteY3" fmla="*/ 58497 h 93739"/>
                  <a:gd name="connsiteX4" fmla="*/ 53340 w 64769"/>
                  <a:gd name="connsiteY4" fmla="*/ 47067 h 93739"/>
                  <a:gd name="connsiteX5" fmla="*/ 58102 w 64769"/>
                  <a:gd name="connsiteY5" fmla="*/ 35637 h 93739"/>
                  <a:gd name="connsiteX6" fmla="*/ 59055 w 64769"/>
                  <a:gd name="connsiteY6" fmla="*/ 24207 h 93739"/>
                  <a:gd name="connsiteX7" fmla="*/ 56198 w 64769"/>
                  <a:gd name="connsiteY7" fmla="*/ 13730 h 93739"/>
                  <a:gd name="connsiteX8" fmla="*/ 49530 w 64769"/>
                  <a:gd name="connsiteY8" fmla="*/ 6110 h 93739"/>
                  <a:gd name="connsiteX9" fmla="*/ 40005 w 64769"/>
                  <a:gd name="connsiteY9" fmla="*/ 1347 h 93739"/>
                  <a:gd name="connsiteX10" fmla="*/ 26670 w 64769"/>
                  <a:gd name="connsiteY10" fmla="*/ 395 h 93739"/>
                  <a:gd name="connsiteX11" fmla="*/ 11430 w 64769"/>
                  <a:gd name="connsiteY11" fmla="*/ 4205 h 93739"/>
                  <a:gd name="connsiteX12" fmla="*/ 0 w 64769"/>
                  <a:gd name="connsiteY12" fmla="*/ 11825 h 93739"/>
                  <a:gd name="connsiteX13" fmla="*/ 5715 w 64769"/>
                  <a:gd name="connsiteY13" fmla="*/ 23255 h 93739"/>
                  <a:gd name="connsiteX14" fmla="*/ 13335 w 64769"/>
                  <a:gd name="connsiteY14" fmla="*/ 17540 h 93739"/>
                  <a:gd name="connsiteX15" fmla="*/ 23813 w 64769"/>
                  <a:gd name="connsiteY15" fmla="*/ 14682 h 93739"/>
                  <a:gd name="connsiteX16" fmla="*/ 31432 w 64769"/>
                  <a:gd name="connsiteY16" fmla="*/ 15635 h 93739"/>
                  <a:gd name="connsiteX17" fmla="*/ 36195 w 64769"/>
                  <a:gd name="connsiteY17" fmla="*/ 18492 h 93739"/>
                  <a:gd name="connsiteX18" fmla="*/ 39052 w 64769"/>
                  <a:gd name="connsiteY18" fmla="*/ 23255 h 93739"/>
                  <a:gd name="connsiteX19" fmla="*/ 40005 w 64769"/>
                  <a:gd name="connsiteY19" fmla="*/ 28970 h 93739"/>
                  <a:gd name="connsiteX20" fmla="*/ 39052 w 64769"/>
                  <a:gd name="connsiteY20" fmla="*/ 37542 h 93739"/>
                  <a:gd name="connsiteX21" fmla="*/ 34290 w 64769"/>
                  <a:gd name="connsiteY21" fmla="*/ 47067 h 93739"/>
                  <a:gd name="connsiteX22" fmla="*/ 25717 w 64769"/>
                  <a:gd name="connsiteY22" fmla="*/ 58497 h 93739"/>
                  <a:gd name="connsiteX23" fmla="*/ 13335 w 64769"/>
                  <a:gd name="connsiteY23" fmla="*/ 72785 h 93739"/>
                  <a:gd name="connsiteX24" fmla="*/ 3810 w 64769"/>
                  <a:gd name="connsiteY24" fmla="*/ 83262 h 93739"/>
                  <a:gd name="connsiteX25" fmla="*/ 4763 w 64769"/>
                  <a:gd name="connsiteY25" fmla="*/ 93740 h 93739"/>
                  <a:gd name="connsiteX26" fmla="*/ 64770 w 64769"/>
                  <a:gd name="connsiteY26" fmla="*/ 88025 h 93739"/>
                  <a:gd name="connsiteX27" fmla="*/ 63817 w 64769"/>
                  <a:gd name="connsiteY27" fmla="*/ 73737 h 93739"/>
                  <a:gd name="connsiteX28" fmla="*/ 29527 w 64769"/>
                  <a:gd name="connsiteY28" fmla="*/ 77547 h 9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769" h="93739">
                    <a:moveTo>
                      <a:pt x="29527" y="77547"/>
                    </a:moveTo>
                    <a:lnTo>
                      <a:pt x="29527" y="77547"/>
                    </a:lnTo>
                    <a:lnTo>
                      <a:pt x="36195" y="69927"/>
                    </a:lnTo>
                    <a:cubicBezTo>
                      <a:pt x="40005" y="66117"/>
                      <a:pt x="42863" y="62307"/>
                      <a:pt x="45720" y="58497"/>
                    </a:cubicBezTo>
                    <a:cubicBezTo>
                      <a:pt x="48577" y="54687"/>
                      <a:pt x="51435" y="50877"/>
                      <a:pt x="53340" y="47067"/>
                    </a:cubicBezTo>
                    <a:cubicBezTo>
                      <a:pt x="55245" y="43257"/>
                      <a:pt x="57150" y="39447"/>
                      <a:pt x="58102" y="35637"/>
                    </a:cubicBezTo>
                    <a:cubicBezTo>
                      <a:pt x="59055" y="31827"/>
                      <a:pt x="59055" y="28017"/>
                      <a:pt x="59055" y="24207"/>
                    </a:cubicBezTo>
                    <a:cubicBezTo>
                      <a:pt x="59055" y="20397"/>
                      <a:pt x="58102" y="17540"/>
                      <a:pt x="56198" y="13730"/>
                    </a:cubicBezTo>
                    <a:cubicBezTo>
                      <a:pt x="54292" y="10872"/>
                      <a:pt x="52388" y="8015"/>
                      <a:pt x="49530" y="6110"/>
                    </a:cubicBezTo>
                    <a:cubicBezTo>
                      <a:pt x="46673" y="4205"/>
                      <a:pt x="43815" y="2300"/>
                      <a:pt x="40005" y="1347"/>
                    </a:cubicBezTo>
                    <a:cubicBezTo>
                      <a:pt x="36195" y="395"/>
                      <a:pt x="32385" y="-558"/>
                      <a:pt x="26670" y="395"/>
                    </a:cubicBezTo>
                    <a:cubicBezTo>
                      <a:pt x="20955" y="1347"/>
                      <a:pt x="16192" y="2300"/>
                      <a:pt x="11430" y="4205"/>
                    </a:cubicBezTo>
                    <a:cubicBezTo>
                      <a:pt x="6667" y="6110"/>
                      <a:pt x="2857" y="8967"/>
                      <a:pt x="0" y="11825"/>
                    </a:cubicBezTo>
                    <a:lnTo>
                      <a:pt x="5715" y="23255"/>
                    </a:lnTo>
                    <a:cubicBezTo>
                      <a:pt x="7620" y="21350"/>
                      <a:pt x="10477" y="19445"/>
                      <a:pt x="13335" y="17540"/>
                    </a:cubicBezTo>
                    <a:cubicBezTo>
                      <a:pt x="16192" y="15635"/>
                      <a:pt x="20002" y="14682"/>
                      <a:pt x="23813" y="14682"/>
                    </a:cubicBezTo>
                    <a:cubicBezTo>
                      <a:pt x="26670" y="14682"/>
                      <a:pt x="29527" y="14682"/>
                      <a:pt x="31432" y="15635"/>
                    </a:cubicBezTo>
                    <a:cubicBezTo>
                      <a:pt x="33338" y="16587"/>
                      <a:pt x="35242" y="17540"/>
                      <a:pt x="36195" y="18492"/>
                    </a:cubicBezTo>
                    <a:cubicBezTo>
                      <a:pt x="37148" y="19445"/>
                      <a:pt x="39052" y="21350"/>
                      <a:pt x="39052" y="23255"/>
                    </a:cubicBezTo>
                    <a:cubicBezTo>
                      <a:pt x="40005" y="25160"/>
                      <a:pt x="40005" y="27065"/>
                      <a:pt x="40005" y="28970"/>
                    </a:cubicBezTo>
                    <a:cubicBezTo>
                      <a:pt x="40005" y="31827"/>
                      <a:pt x="40005" y="34685"/>
                      <a:pt x="39052" y="37542"/>
                    </a:cubicBezTo>
                    <a:cubicBezTo>
                      <a:pt x="38100" y="40400"/>
                      <a:pt x="36195" y="44210"/>
                      <a:pt x="34290" y="47067"/>
                    </a:cubicBezTo>
                    <a:cubicBezTo>
                      <a:pt x="32385" y="50877"/>
                      <a:pt x="29527" y="54687"/>
                      <a:pt x="25717" y="58497"/>
                    </a:cubicBezTo>
                    <a:cubicBezTo>
                      <a:pt x="21907" y="62307"/>
                      <a:pt x="18098" y="67070"/>
                      <a:pt x="13335" y="72785"/>
                    </a:cubicBezTo>
                    <a:lnTo>
                      <a:pt x="3810" y="83262"/>
                    </a:lnTo>
                    <a:lnTo>
                      <a:pt x="4763" y="93740"/>
                    </a:lnTo>
                    <a:lnTo>
                      <a:pt x="64770" y="88025"/>
                    </a:lnTo>
                    <a:lnTo>
                      <a:pt x="63817" y="73737"/>
                    </a:lnTo>
                    <a:lnTo>
                      <a:pt x="29527" y="77547"/>
                    </a:lnTo>
                    <a:close/>
                  </a:path>
                </a:pathLst>
              </a:custGeom>
              <a:grpFill/>
              <a:ln w="9525" cap="flat">
                <a:noFill/>
                <a:prstDash val="solid"/>
                <a:miter/>
              </a:ln>
            </p:spPr>
            <p:txBody>
              <a:bodyPr rtlCol="0" anchor="ctr"/>
              <a:lstStyle/>
              <a:p>
                <a:endParaRPr lang="zh-CN" altLang="en-US"/>
              </a:p>
            </p:txBody>
          </p:sp>
        </p:grpSp>
        <p:sp>
          <p:nvSpPr>
            <p:cNvPr id="251" name="任意多边形: 形状 250">
              <a:extLst>
                <a:ext uri="{FF2B5EF4-FFF2-40B4-BE49-F238E27FC236}">
                  <a16:creationId xmlns:a16="http://schemas.microsoft.com/office/drawing/2014/main" id="{3425B012-1E89-41F9-BC44-4C94FC40C5DF}"/>
                </a:ext>
              </a:extLst>
            </p:cNvPr>
            <p:cNvSpPr/>
            <p:nvPr/>
          </p:nvSpPr>
          <p:spPr>
            <a:xfrm>
              <a:off x="1216845" y="1079500"/>
              <a:ext cx="1213008" cy="1483995"/>
            </a:xfrm>
            <a:custGeom>
              <a:avLst/>
              <a:gdLst>
                <a:gd name="connsiteX0" fmla="*/ 606981 w 1213008"/>
                <a:gd name="connsiteY0" fmla="*/ 1483995 h 1483995"/>
                <a:gd name="connsiteX1" fmla="*/ 606981 w 1213008"/>
                <a:gd name="connsiteY1" fmla="*/ 1483995 h 1483995"/>
                <a:gd name="connsiteX2" fmla="*/ 601266 w 1213008"/>
                <a:gd name="connsiteY2" fmla="*/ 1483043 h 1483995"/>
                <a:gd name="connsiteX3" fmla="*/ 179308 w 1213008"/>
                <a:gd name="connsiteY3" fmla="*/ 1214438 h 1483995"/>
                <a:gd name="connsiteX4" fmla="*/ 73581 w 1213008"/>
                <a:gd name="connsiteY4" fmla="*/ 1040130 h 1483995"/>
                <a:gd name="connsiteX5" fmla="*/ 38338 w 1213008"/>
                <a:gd name="connsiteY5" fmla="*/ 807720 h 1483995"/>
                <a:gd name="connsiteX6" fmla="*/ 47863 w 1213008"/>
                <a:gd name="connsiteY6" fmla="*/ 547688 h 1483995"/>
                <a:gd name="connsiteX7" fmla="*/ 5001 w 1213008"/>
                <a:gd name="connsiteY7" fmla="*/ 128588 h 1483995"/>
                <a:gd name="connsiteX8" fmla="*/ 5001 w 1213008"/>
                <a:gd name="connsiteY8" fmla="*/ 91440 h 1483995"/>
                <a:gd name="connsiteX9" fmla="*/ 43101 w 1213008"/>
                <a:gd name="connsiteY9" fmla="*/ 75248 h 1483995"/>
                <a:gd name="connsiteX10" fmla="*/ 250746 w 1213008"/>
                <a:gd name="connsiteY10" fmla="*/ 91440 h 1483995"/>
                <a:gd name="connsiteX11" fmla="*/ 581263 w 1213008"/>
                <a:gd name="connsiteY11" fmla="*/ 9525 h 1483995"/>
                <a:gd name="connsiteX12" fmla="*/ 583168 w 1213008"/>
                <a:gd name="connsiteY12" fmla="*/ 8573 h 1483995"/>
                <a:gd name="connsiteX13" fmla="*/ 606028 w 1213008"/>
                <a:gd name="connsiteY13" fmla="*/ 0 h 1483995"/>
                <a:gd name="connsiteX14" fmla="*/ 606981 w 1213008"/>
                <a:gd name="connsiteY14" fmla="*/ 0 h 1483995"/>
                <a:gd name="connsiteX15" fmla="*/ 628888 w 1213008"/>
                <a:gd name="connsiteY15" fmla="*/ 8573 h 1483995"/>
                <a:gd name="connsiteX16" fmla="*/ 630793 w 1213008"/>
                <a:gd name="connsiteY16" fmla="*/ 9525 h 1483995"/>
                <a:gd name="connsiteX17" fmla="*/ 962263 w 1213008"/>
                <a:gd name="connsiteY17" fmla="*/ 92393 h 1483995"/>
                <a:gd name="connsiteX18" fmla="*/ 1169908 w 1213008"/>
                <a:gd name="connsiteY18" fmla="*/ 76200 h 1483995"/>
                <a:gd name="connsiteX19" fmla="*/ 1208008 w 1213008"/>
                <a:gd name="connsiteY19" fmla="*/ 92393 h 1483995"/>
                <a:gd name="connsiteX20" fmla="*/ 1208008 w 1213008"/>
                <a:gd name="connsiteY20" fmla="*/ 129540 h 1483995"/>
                <a:gd name="connsiteX21" fmla="*/ 1165146 w 1213008"/>
                <a:gd name="connsiteY21" fmla="*/ 548640 h 1483995"/>
                <a:gd name="connsiteX22" fmla="*/ 1173718 w 1213008"/>
                <a:gd name="connsiteY22" fmla="*/ 809625 h 1483995"/>
                <a:gd name="connsiteX23" fmla="*/ 1138476 w 1213008"/>
                <a:gd name="connsiteY23" fmla="*/ 1041083 h 1483995"/>
                <a:gd name="connsiteX24" fmla="*/ 1032748 w 1213008"/>
                <a:gd name="connsiteY24" fmla="*/ 1215390 h 1483995"/>
                <a:gd name="connsiteX25" fmla="*/ 610791 w 1213008"/>
                <a:gd name="connsiteY25" fmla="*/ 1483995 h 1483995"/>
                <a:gd name="connsiteX26" fmla="*/ 606981 w 1213008"/>
                <a:gd name="connsiteY26" fmla="*/ 1483995 h 1483995"/>
                <a:gd name="connsiteX27" fmla="*/ 36433 w 1213008"/>
                <a:gd name="connsiteY27" fmla="*/ 100013 h 1483995"/>
                <a:gd name="connsiteX28" fmla="*/ 25956 w 1213008"/>
                <a:gd name="connsiteY28" fmla="*/ 104775 h 1483995"/>
                <a:gd name="connsiteX29" fmla="*/ 26908 w 1213008"/>
                <a:gd name="connsiteY29" fmla="*/ 118110 h 1483995"/>
                <a:gd name="connsiteX30" fmla="*/ 71676 w 1213008"/>
                <a:gd name="connsiteY30" fmla="*/ 548640 h 1483995"/>
                <a:gd name="connsiteX31" fmla="*/ 63103 w 1213008"/>
                <a:gd name="connsiteY31" fmla="*/ 807720 h 1483995"/>
                <a:gd name="connsiteX32" fmla="*/ 606028 w 1213008"/>
                <a:gd name="connsiteY32" fmla="*/ 1457325 h 1483995"/>
                <a:gd name="connsiteX33" fmla="*/ 1148953 w 1213008"/>
                <a:gd name="connsiteY33" fmla="*/ 807720 h 1483995"/>
                <a:gd name="connsiteX34" fmla="*/ 1140381 w 1213008"/>
                <a:gd name="connsiteY34" fmla="*/ 548640 h 1483995"/>
                <a:gd name="connsiteX35" fmla="*/ 1185148 w 1213008"/>
                <a:gd name="connsiteY35" fmla="*/ 117158 h 1483995"/>
                <a:gd name="connsiteX36" fmla="*/ 1186101 w 1213008"/>
                <a:gd name="connsiteY36" fmla="*/ 103823 h 1483995"/>
                <a:gd name="connsiteX37" fmla="*/ 1175623 w 1213008"/>
                <a:gd name="connsiteY37" fmla="*/ 99060 h 1483995"/>
                <a:gd name="connsiteX38" fmla="*/ 1171813 w 1213008"/>
                <a:gd name="connsiteY38" fmla="*/ 99060 h 1483995"/>
                <a:gd name="connsiteX39" fmla="*/ 961311 w 1213008"/>
                <a:gd name="connsiteY39" fmla="*/ 116205 h 1483995"/>
                <a:gd name="connsiteX40" fmla="*/ 619363 w 1213008"/>
                <a:gd name="connsiteY40" fmla="*/ 31433 h 1483995"/>
                <a:gd name="connsiteX41" fmla="*/ 617458 w 1213008"/>
                <a:gd name="connsiteY41" fmla="*/ 30480 h 1483995"/>
                <a:gd name="connsiteX42" fmla="*/ 606028 w 1213008"/>
                <a:gd name="connsiteY42" fmla="*/ 24765 h 1483995"/>
                <a:gd name="connsiteX43" fmla="*/ 594598 w 1213008"/>
                <a:gd name="connsiteY43" fmla="*/ 30480 h 1483995"/>
                <a:gd name="connsiteX44" fmla="*/ 592693 w 1213008"/>
                <a:gd name="connsiteY44" fmla="*/ 31433 h 1483995"/>
                <a:gd name="connsiteX45" fmla="*/ 250746 w 1213008"/>
                <a:gd name="connsiteY45" fmla="*/ 116205 h 1483995"/>
                <a:gd name="connsiteX46" fmla="*/ 40243 w 1213008"/>
                <a:gd name="connsiteY46" fmla="*/ 99060 h 1483995"/>
                <a:gd name="connsiteX47" fmla="*/ 36433 w 1213008"/>
                <a:gd name="connsiteY47" fmla="*/ 100013 h 148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3008" h="1483995">
                  <a:moveTo>
                    <a:pt x="606981" y="1483995"/>
                  </a:moveTo>
                  <a:lnTo>
                    <a:pt x="606981" y="1483995"/>
                  </a:lnTo>
                  <a:cubicBezTo>
                    <a:pt x="605076" y="1483995"/>
                    <a:pt x="603171" y="1483995"/>
                    <a:pt x="601266" y="1483043"/>
                  </a:cubicBezTo>
                  <a:cubicBezTo>
                    <a:pt x="416481" y="1395413"/>
                    <a:pt x="273606" y="1316355"/>
                    <a:pt x="179308" y="1214438"/>
                  </a:cubicBezTo>
                  <a:cubicBezTo>
                    <a:pt x="130731" y="1162050"/>
                    <a:pt x="96441" y="1104900"/>
                    <a:pt x="73581" y="1040130"/>
                  </a:cubicBezTo>
                  <a:cubicBezTo>
                    <a:pt x="49768" y="972503"/>
                    <a:pt x="38338" y="897255"/>
                    <a:pt x="38338" y="807720"/>
                  </a:cubicBezTo>
                  <a:cubicBezTo>
                    <a:pt x="38338" y="709613"/>
                    <a:pt x="43101" y="623888"/>
                    <a:pt x="47863" y="547688"/>
                  </a:cubicBezTo>
                  <a:cubicBezTo>
                    <a:pt x="57388" y="371475"/>
                    <a:pt x="64056" y="243840"/>
                    <a:pt x="5001" y="128588"/>
                  </a:cubicBezTo>
                  <a:cubicBezTo>
                    <a:pt x="-1667" y="116205"/>
                    <a:pt x="-1667" y="101918"/>
                    <a:pt x="5001" y="91440"/>
                  </a:cubicBezTo>
                  <a:cubicBezTo>
                    <a:pt x="12621" y="79058"/>
                    <a:pt x="26908" y="73343"/>
                    <a:pt x="43101" y="75248"/>
                  </a:cubicBezTo>
                  <a:cubicBezTo>
                    <a:pt x="109776" y="83820"/>
                    <a:pt x="181213" y="91440"/>
                    <a:pt x="250746" y="91440"/>
                  </a:cubicBezTo>
                  <a:cubicBezTo>
                    <a:pt x="375523" y="91440"/>
                    <a:pt x="481251" y="65723"/>
                    <a:pt x="581263" y="9525"/>
                  </a:cubicBezTo>
                  <a:lnTo>
                    <a:pt x="583168" y="8573"/>
                  </a:lnTo>
                  <a:cubicBezTo>
                    <a:pt x="592693" y="2858"/>
                    <a:pt x="598408" y="0"/>
                    <a:pt x="606028" y="0"/>
                  </a:cubicBezTo>
                  <a:cubicBezTo>
                    <a:pt x="606028" y="0"/>
                    <a:pt x="606981" y="0"/>
                    <a:pt x="606981" y="0"/>
                  </a:cubicBezTo>
                  <a:cubicBezTo>
                    <a:pt x="614601" y="0"/>
                    <a:pt x="620316" y="3810"/>
                    <a:pt x="628888" y="8573"/>
                  </a:cubicBezTo>
                  <a:lnTo>
                    <a:pt x="630793" y="9525"/>
                  </a:lnTo>
                  <a:cubicBezTo>
                    <a:pt x="731758" y="65723"/>
                    <a:pt x="837486" y="92393"/>
                    <a:pt x="962263" y="92393"/>
                  </a:cubicBezTo>
                  <a:cubicBezTo>
                    <a:pt x="1031796" y="92393"/>
                    <a:pt x="1103233" y="84773"/>
                    <a:pt x="1169908" y="76200"/>
                  </a:cubicBezTo>
                  <a:cubicBezTo>
                    <a:pt x="1186101" y="74295"/>
                    <a:pt x="1200388" y="80010"/>
                    <a:pt x="1208008" y="92393"/>
                  </a:cubicBezTo>
                  <a:cubicBezTo>
                    <a:pt x="1214676" y="102870"/>
                    <a:pt x="1214676" y="117158"/>
                    <a:pt x="1208008" y="129540"/>
                  </a:cubicBezTo>
                  <a:cubicBezTo>
                    <a:pt x="1148953" y="243840"/>
                    <a:pt x="1155621" y="371475"/>
                    <a:pt x="1165146" y="548640"/>
                  </a:cubicBezTo>
                  <a:cubicBezTo>
                    <a:pt x="1168956" y="624840"/>
                    <a:pt x="1173718" y="711518"/>
                    <a:pt x="1173718" y="809625"/>
                  </a:cubicBezTo>
                  <a:cubicBezTo>
                    <a:pt x="1173718" y="898208"/>
                    <a:pt x="1162288" y="974408"/>
                    <a:pt x="1138476" y="1041083"/>
                  </a:cubicBezTo>
                  <a:cubicBezTo>
                    <a:pt x="1115616" y="1105853"/>
                    <a:pt x="1081326" y="1163003"/>
                    <a:pt x="1032748" y="1215390"/>
                  </a:cubicBezTo>
                  <a:cubicBezTo>
                    <a:pt x="938451" y="1317308"/>
                    <a:pt x="795576" y="1397318"/>
                    <a:pt x="610791" y="1483995"/>
                  </a:cubicBezTo>
                  <a:cubicBezTo>
                    <a:pt x="609838" y="1483043"/>
                    <a:pt x="607933" y="1483995"/>
                    <a:pt x="606981" y="1483995"/>
                  </a:cubicBezTo>
                  <a:close/>
                  <a:moveTo>
                    <a:pt x="36433" y="100013"/>
                  </a:moveTo>
                  <a:cubicBezTo>
                    <a:pt x="32623" y="100013"/>
                    <a:pt x="27861" y="100965"/>
                    <a:pt x="25956" y="104775"/>
                  </a:cubicBezTo>
                  <a:cubicBezTo>
                    <a:pt x="24051" y="108585"/>
                    <a:pt x="24051" y="113348"/>
                    <a:pt x="26908" y="118110"/>
                  </a:cubicBezTo>
                  <a:cubicBezTo>
                    <a:pt x="88821" y="238125"/>
                    <a:pt x="81201" y="368618"/>
                    <a:pt x="71676" y="548640"/>
                  </a:cubicBezTo>
                  <a:cubicBezTo>
                    <a:pt x="67866" y="624840"/>
                    <a:pt x="63103" y="710565"/>
                    <a:pt x="63103" y="807720"/>
                  </a:cubicBezTo>
                  <a:cubicBezTo>
                    <a:pt x="63103" y="1144905"/>
                    <a:pt x="223123" y="1276350"/>
                    <a:pt x="606028" y="1457325"/>
                  </a:cubicBezTo>
                  <a:cubicBezTo>
                    <a:pt x="988933" y="1276350"/>
                    <a:pt x="1148953" y="1144905"/>
                    <a:pt x="1148953" y="807720"/>
                  </a:cubicBezTo>
                  <a:cubicBezTo>
                    <a:pt x="1148953" y="710565"/>
                    <a:pt x="1144191" y="623888"/>
                    <a:pt x="1140381" y="548640"/>
                  </a:cubicBezTo>
                  <a:cubicBezTo>
                    <a:pt x="1130856" y="368618"/>
                    <a:pt x="1123236" y="238125"/>
                    <a:pt x="1185148" y="117158"/>
                  </a:cubicBezTo>
                  <a:cubicBezTo>
                    <a:pt x="1188006" y="112395"/>
                    <a:pt x="1188006" y="107633"/>
                    <a:pt x="1186101" y="103823"/>
                  </a:cubicBezTo>
                  <a:cubicBezTo>
                    <a:pt x="1184196" y="100013"/>
                    <a:pt x="1179433" y="99060"/>
                    <a:pt x="1175623" y="99060"/>
                  </a:cubicBezTo>
                  <a:cubicBezTo>
                    <a:pt x="1174671" y="99060"/>
                    <a:pt x="1173718" y="99060"/>
                    <a:pt x="1171813" y="99060"/>
                  </a:cubicBezTo>
                  <a:cubicBezTo>
                    <a:pt x="1104186" y="107633"/>
                    <a:pt x="1031796" y="116205"/>
                    <a:pt x="961311" y="116205"/>
                  </a:cubicBezTo>
                  <a:cubicBezTo>
                    <a:pt x="831771" y="116205"/>
                    <a:pt x="723186" y="89535"/>
                    <a:pt x="619363" y="31433"/>
                  </a:cubicBezTo>
                  <a:lnTo>
                    <a:pt x="617458" y="30480"/>
                  </a:lnTo>
                  <a:cubicBezTo>
                    <a:pt x="612696" y="27623"/>
                    <a:pt x="608886" y="25718"/>
                    <a:pt x="606028" y="24765"/>
                  </a:cubicBezTo>
                  <a:cubicBezTo>
                    <a:pt x="604123" y="25718"/>
                    <a:pt x="599361" y="27623"/>
                    <a:pt x="594598" y="30480"/>
                  </a:cubicBezTo>
                  <a:lnTo>
                    <a:pt x="592693" y="31433"/>
                  </a:lnTo>
                  <a:cubicBezTo>
                    <a:pt x="488871" y="89535"/>
                    <a:pt x="379333" y="116205"/>
                    <a:pt x="250746" y="116205"/>
                  </a:cubicBezTo>
                  <a:cubicBezTo>
                    <a:pt x="180261" y="116205"/>
                    <a:pt x="107871" y="108585"/>
                    <a:pt x="40243" y="99060"/>
                  </a:cubicBezTo>
                  <a:cubicBezTo>
                    <a:pt x="39291" y="100013"/>
                    <a:pt x="37386" y="100013"/>
                    <a:pt x="36433" y="100013"/>
                  </a:cubicBezTo>
                  <a:close/>
                </a:path>
              </a:pathLst>
            </a:custGeom>
            <a:grpFill/>
            <a:ln w="9525" cap="flat">
              <a:noFill/>
              <a:prstDash val="solid"/>
              <a:miter/>
            </a:ln>
          </p:spPr>
          <p:txBody>
            <a:bodyPr rtlCol="0" anchor="ctr"/>
            <a:lstStyle/>
            <a:p>
              <a:endParaRPr lang="zh-CN" altLang="en-US"/>
            </a:p>
          </p:txBody>
        </p:sp>
        <p:sp>
          <p:nvSpPr>
            <p:cNvPr id="252" name="任意多边形: 形状 251">
              <a:extLst>
                <a:ext uri="{FF2B5EF4-FFF2-40B4-BE49-F238E27FC236}">
                  <a16:creationId xmlns:a16="http://schemas.microsoft.com/office/drawing/2014/main" id="{87EDCCCC-4E79-4601-93AB-ED80EEA5220B}"/>
                </a:ext>
              </a:extLst>
            </p:cNvPr>
            <p:cNvSpPr/>
            <p:nvPr/>
          </p:nvSpPr>
          <p:spPr>
            <a:xfrm>
              <a:off x="1269798" y="1125696"/>
              <a:ext cx="1105198" cy="1391126"/>
            </a:xfrm>
            <a:custGeom>
              <a:avLst/>
              <a:gdLst>
                <a:gd name="connsiteX0" fmla="*/ 553076 w 1105198"/>
                <a:gd name="connsiteY0" fmla="*/ 1391126 h 1391126"/>
                <a:gd name="connsiteX1" fmla="*/ 549266 w 1105198"/>
                <a:gd name="connsiteY1" fmla="*/ 1390174 h 1391126"/>
                <a:gd name="connsiteX2" fmla="*/ 548313 w 1105198"/>
                <a:gd name="connsiteY2" fmla="*/ 1390174 h 1391126"/>
                <a:gd name="connsiteX3" fmla="*/ 151121 w 1105198"/>
                <a:gd name="connsiteY3" fmla="*/ 1133951 h 1391126"/>
                <a:gd name="connsiteX4" fmla="*/ 27296 w 1105198"/>
                <a:gd name="connsiteY4" fmla="*/ 762476 h 1391126"/>
                <a:gd name="connsiteX5" fmla="*/ 35868 w 1105198"/>
                <a:gd name="connsiteY5" fmla="*/ 504349 h 1391126"/>
                <a:gd name="connsiteX6" fmla="*/ 1578 w 1105198"/>
                <a:gd name="connsiteY6" fmla="*/ 90011 h 1391126"/>
                <a:gd name="connsiteX7" fmla="*/ 626 w 1105198"/>
                <a:gd name="connsiteY7" fmla="*/ 87154 h 1391126"/>
                <a:gd name="connsiteX8" fmla="*/ 1578 w 1105198"/>
                <a:gd name="connsiteY8" fmla="*/ 78581 h 1391126"/>
                <a:gd name="connsiteX9" fmla="*/ 9198 w 1105198"/>
                <a:gd name="connsiteY9" fmla="*/ 74771 h 1391126"/>
                <a:gd name="connsiteX10" fmla="*/ 12056 w 1105198"/>
                <a:gd name="connsiteY10" fmla="*/ 74771 h 1391126"/>
                <a:gd name="connsiteX11" fmla="*/ 196841 w 1105198"/>
                <a:gd name="connsiteY11" fmla="*/ 88106 h 1391126"/>
                <a:gd name="connsiteX12" fmla="*/ 547361 w 1105198"/>
                <a:gd name="connsiteY12" fmla="*/ 1429 h 1391126"/>
                <a:gd name="connsiteX13" fmla="*/ 548313 w 1105198"/>
                <a:gd name="connsiteY13" fmla="*/ 1429 h 1391126"/>
                <a:gd name="connsiteX14" fmla="*/ 556886 w 1105198"/>
                <a:gd name="connsiteY14" fmla="*/ 1429 h 1391126"/>
                <a:gd name="connsiteX15" fmla="*/ 557838 w 1105198"/>
                <a:gd name="connsiteY15" fmla="*/ 1429 h 1391126"/>
                <a:gd name="connsiteX16" fmla="*/ 908358 w 1105198"/>
                <a:gd name="connsiteY16" fmla="*/ 88106 h 1391126"/>
                <a:gd name="connsiteX17" fmla="*/ 1093143 w 1105198"/>
                <a:gd name="connsiteY17" fmla="*/ 74771 h 1391126"/>
                <a:gd name="connsiteX18" fmla="*/ 1096001 w 1105198"/>
                <a:gd name="connsiteY18" fmla="*/ 74771 h 1391126"/>
                <a:gd name="connsiteX19" fmla="*/ 1103621 w 1105198"/>
                <a:gd name="connsiteY19" fmla="*/ 78581 h 1391126"/>
                <a:gd name="connsiteX20" fmla="*/ 1104573 w 1105198"/>
                <a:gd name="connsiteY20" fmla="*/ 87154 h 1391126"/>
                <a:gd name="connsiteX21" fmla="*/ 1103621 w 1105198"/>
                <a:gd name="connsiteY21" fmla="*/ 90011 h 1391126"/>
                <a:gd name="connsiteX22" fmla="*/ 1069331 w 1105198"/>
                <a:gd name="connsiteY22" fmla="*/ 504349 h 1391126"/>
                <a:gd name="connsiteX23" fmla="*/ 1069331 w 1105198"/>
                <a:gd name="connsiteY23" fmla="*/ 504349 h 1391126"/>
                <a:gd name="connsiteX24" fmla="*/ 1077903 w 1105198"/>
                <a:gd name="connsiteY24" fmla="*/ 762476 h 1391126"/>
                <a:gd name="connsiteX25" fmla="*/ 954078 w 1105198"/>
                <a:gd name="connsiteY25" fmla="*/ 1133951 h 1391126"/>
                <a:gd name="connsiteX26" fmla="*/ 556886 w 1105198"/>
                <a:gd name="connsiteY26" fmla="*/ 1390174 h 1391126"/>
                <a:gd name="connsiteX27" fmla="*/ 555933 w 1105198"/>
                <a:gd name="connsiteY27" fmla="*/ 1390174 h 1391126"/>
                <a:gd name="connsiteX28" fmla="*/ 553076 w 1105198"/>
                <a:gd name="connsiteY28" fmla="*/ 1391126 h 1391126"/>
                <a:gd name="connsiteX29" fmla="*/ 22533 w 1105198"/>
                <a:gd name="connsiteY29" fmla="*/ 93821 h 1391126"/>
                <a:gd name="connsiteX30" fmla="*/ 53966 w 1105198"/>
                <a:gd name="connsiteY30" fmla="*/ 504349 h 1391126"/>
                <a:gd name="connsiteX31" fmla="*/ 45393 w 1105198"/>
                <a:gd name="connsiteY31" fmla="*/ 761524 h 1391126"/>
                <a:gd name="connsiteX32" fmla="*/ 553076 w 1105198"/>
                <a:gd name="connsiteY32" fmla="*/ 1372076 h 1391126"/>
                <a:gd name="connsiteX33" fmla="*/ 1060758 w 1105198"/>
                <a:gd name="connsiteY33" fmla="*/ 761524 h 1391126"/>
                <a:gd name="connsiteX34" fmla="*/ 1052186 w 1105198"/>
                <a:gd name="connsiteY34" fmla="*/ 504349 h 1391126"/>
                <a:gd name="connsiteX35" fmla="*/ 1052186 w 1105198"/>
                <a:gd name="connsiteY35" fmla="*/ 504349 h 1391126"/>
                <a:gd name="connsiteX36" fmla="*/ 1083618 w 1105198"/>
                <a:gd name="connsiteY36" fmla="*/ 93821 h 1391126"/>
                <a:gd name="connsiteX37" fmla="*/ 908358 w 1105198"/>
                <a:gd name="connsiteY37" fmla="*/ 106204 h 1391126"/>
                <a:gd name="connsiteX38" fmla="*/ 553076 w 1105198"/>
                <a:gd name="connsiteY38" fmla="*/ 18574 h 1391126"/>
                <a:gd name="connsiteX39" fmla="*/ 196841 w 1105198"/>
                <a:gd name="connsiteY39" fmla="*/ 106204 h 1391126"/>
                <a:gd name="connsiteX40" fmla="*/ 22533 w 1105198"/>
                <a:gd name="connsiteY40" fmla="*/ 93821 h 139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05198" h="1391126">
                  <a:moveTo>
                    <a:pt x="553076" y="1391126"/>
                  </a:moveTo>
                  <a:cubicBezTo>
                    <a:pt x="552123" y="1391126"/>
                    <a:pt x="550218" y="1391126"/>
                    <a:pt x="549266" y="1390174"/>
                  </a:cubicBezTo>
                  <a:lnTo>
                    <a:pt x="548313" y="1390174"/>
                  </a:lnTo>
                  <a:cubicBezTo>
                    <a:pt x="373053" y="1306354"/>
                    <a:pt x="238751" y="1231106"/>
                    <a:pt x="151121" y="1133951"/>
                  </a:cubicBezTo>
                  <a:cubicBezTo>
                    <a:pt x="65396" y="1038701"/>
                    <a:pt x="27296" y="923449"/>
                    <a:pt x="27296" y="762476"/>
                  </a:cubicBezTo>
                  <a:cubicBezTo>
                    <a:pt x="27296" y="665321"/>
                    <a:pt x="32058" y="579596"/>
                    <a:pt x="35868" y="504349"/>
                  </a:cubicBezTo>
                  <a:cubicBezTo>
                    <a:pt x="45393" y="331946"/>
                    <a:pt x="52061" y="207169"/>
                    <a:pt x="1578" y="90011"/>
                  </a:cubicBezTo>
                  <a:lnTo>
                    <a:pt x="626" y="87154"/>
                  </a:lnTo>
                  <a:cubicBezTo>
                    <a:pt x="-327" y="84296"/>
                    <a:pt x="-327" y="80486"/>
                    <a:pt x="1578" y="78581"/>
                  </a:cubicBezTo>
                  <a:cubicBezTo>
                    <a:pt x="3483" y="75724"/>
                    <a:pt x="6341" y="74771"/>
                    <a:pt x="9198" y="74771"/>
                  </a:cubicBezTo>
                  <a:lnTo>
                    <a:pt x="12056" y="74771"/>
                  </a:lnTo>
                  <a:cubicBezTo>
                    <a:pt x="63491" y="81439"/>
                    <a:pt x="130166" y="88106"/>
                    <a:pt x="196841" y="88106"/>
                  </a:cubicBezTo>
                  <a:cubicBezTo>
                    <a:pt x="329238" y="88106"/>
                    <a:pt x="440681" y="60484"/>
                    <a:pt x="547361" y="1429"/>
                  </a:cubicBezTo>
                  <a:lnTo>
                    <a:pt x="548313" y="1429"/>
                  </a:lnTo>
                  <a:cubicBezTo>
                    <a:pt x="551171" y="-476"/>
                    <a:pt x="554028" y="-476"/>
                    <a:pt x="556886" y="1429"/>
                  </a:cubicBezTo>
                  <a:lnTo>
                    <a:pt x="557838" y="1429"/>
                  </a:lnTo>
                  <a:cubicBezTo>
                    <a:pt x="664518" y="60484"/>
                    <a:pt x="775961" y="88106"/>
                    <a:pt x="908358" y="88106"/>
                  </a:cubicBezTo>
                  <a:cubicBezTo>
                    <a:pt x="975033" y="88106"/>
                    <a:pt x="1042661" y="81439"/>
                    <a:pt x="1093143" y="74771"/>
                  </a:cubicBezTo>
                  <a:lnTo>
                    <a:pt x="1096001" y="74771"/>
                  </a:lnTo>
                  <a:cubicBezTo>
                    <a:pt x="1098858" y="74771"/>
                    <a:pt x="1101716" y="75724"/>
                    <a:pt x="1103621" y="78581"/>
                  </a:cubicBezTo>
                  <a:cubicBezTo>
                    <a:pt x="1105526" y="81439"/>
                    <a:pt x="1105526" y="84296"/>
                    <a:pt x="1104573" y="87154"/>
                  </a:cubicBezTo>
                  <a:lnTo>
                    <a:pt x="1103621" y="90011"/>
                  </a:lnTo>
                  <a:cubicBezTo>
                    <a:pt x="1053138" y="207169"/>
                    <a:pt x="1059806" y="331946"/>
                    <a:pt x="1069331" y="504349"/>
                  </a:cubicBezTo>
                  <a:lnTo>
                    <a:pt x="1069331" y="504349"/>
                  </a:lnTo>
                  <a:cubicBezTo>
                    <a:pt x="1073141" y="580549"/>
                    <a:pt x="1077903" y="666274"/>
                    <a:pt x="1077903" y="762476"/>
                  </a:cubicBezTo>
                  <a:cubicBezTo>
                    <a:pt x="1077903" y="924401"/>
                    <a:pt x="1039803" y="1038701"/>
                    <a:pt x="954078" y="1133951"/>
                  </a:cubicBezTo>
                  <a:cubicBezTo>
                    <a:pt x="866448" y="1231106"/>
                    <a:pt x="732146" y="1306354"/>
                    <a:pt x="556886" y="1390174"/>
                  </a:cubicBezTo>
                  <a:lnTo>
                    <a:pt x="555933" y="1390174"/>
                  </a:lnTo>
                  <a:cubicBezTo>
                    <a:pt x="555933" y="1391126"/>
                    <a:pt x="554981" y="1391126"/>
                    <a:pt x="553076" y="1391126"/>
                  </a:cubicBezTo>
                  <a:close/>
                  <a:moveTo>
                    <a:pt x="22533" y="93821"/>
                  </a:moveTo>
                  <a:cubicBezTo>
                    <a:pt x="70158" y="210979"/>
                    <a:pt x="63491" y="335756"/>
                    <a:pt x="53966" y="504349"/>
                  </a:cubicBezTo>
                  <a:cubicBezTo>
                    <a:pt x="50156" y="579596"/>
                    <a:pt x="45393" y="665321"/>
                    <a:pt x="45393" y="761524"/>
                  </a:cubicBezTo>
                  <a:cubicBezTo>
                    <a:pt x="45393" y="1077754"/>
                    <a:pt x="194936" y="1201579"/>
                    <a:pt x="553076" y="1372076"/>
                  </a:cubicBezTo>
                  <a:cubicBezTo>
                    <a:pt x="911216" y="1200626"/>
                    <a:pt x="1060758" y="1077754"/>
                    <a:pt x="1060758" y="761524"/>
                  </a:cubicBezTo>
                  <a:cubicBezTo>
                    <a:pt x="1060758" y="665321"/>
                    <a:pt x="1055996" y="579596"/>
                    <a:pt x="1052186" y="504349"/>
                  </a:cubicBezTo>
                  <a:lnTo>
                    <a:pt x="1052186" y="504349"/>
                  </a:lnTo>
                  <a:cubicBezTo>
                    <a:pt x="1042661" y="334804"/>
                    <a:pt x="1035993" y="210979"/>
                    <a:pt x="1083618" y="93821"/>
                  </a:cubicBezTo>
                  <a:cubicBezTo>
                    <a:pt x="1034088" y="99536"/>
                    <a:pt x="971223" y="106204"/>
                    <a:pt x="908358" y="106204"/>
                  </a:cubicBezTo>
                  <a:cubicBezTo>
                    <a:pt x="774056" y="106204"/>
                    <a:pt x="660708" y="78581"/>
                    <a:pt x="553076" y="18574"/>
                  </a:cubicBezTo>
                  <a:cubicBezTo>
                    <a:pt x="444491" y="78581"/>
                    <a:pt x="331143" y="106204"/>
                    <a:pt x="196841" y="106204"/>
                  </a:cubicBezTo>
                  <a:cubicBezTo>
                    <a:pt x="134928" y="105251"/>
                    <a:pt x="73016" y="99536"/>
                    <a:pt x="22533" y="93821"/>
                  </a:cubicBezTo>
                  <a:close/>
                </a:path>
              </a:pathLst>
            </a:custGeom>
            <a:grpFill/>
            <a:ln w="9525" cap="flat">
              <a:noFill/>
              <a:prstDash val="solid"/>
              <a:miter/>
            </a:ln>
          </p:spPr>
          <p:txBody>
            <a:bodyPr rtlCol="0" anchor="ctr"/>
            <a:lstStyle/>
            <a:p>
              <a:endParaRPr lang="zh-CN" altLang="en-US"/>
            </a:p>
          </p:txBody>
        </p:sp>
        <p:grpSp>
          <p:nvGrpSpPr>
            <p:cNvPr id="253" name="图形 1">
              <a:extLst>
                <a:ext uri="{FF2B5EF4-FFF2-40B4-BE49-F238E27FC236}">
                  <a16:creationId xmlns:a16="http://schemas.microsoft.com/office/drawing/2014/main" id="{DA76BE0C-2E11-47C2-8514-28460FFC1598}"/>
                </a:ext>
              </a:extLst>
            </p:cNvPr>
            <p:cNvGrpSpPr/>
            <p:nvPr/>
          </p:nvGrpSpPr>
          <p:grpSpPr>
            <a:xfrm>
              <a:off x="1357101" y="1227137"/>
              <a:ext cx="932497" cy="471487"/>
              <a:chOff x="1357101" y="1227137"/>
              <a:chExt cx="932497" cy="471487"/>
            </a:xfrm>
            <a:grpFill/>
          </p:grpSpPr>
          <p:sp>
            <p:nvSpPr>
              <p:cNvPr id="273" name="任意多边形: 形状 272">
                <a:extLst>
                  <a:ext uri="{FF2B5EF4-FFF2-40B4-BE49-F238E27FC236}">
                    <a16:creationId xmlns:a16="http://schemas.microsoft.com/office/drawing/2014/main" id="{78FF3C59-0A0F-4261-83C9-0F07835B7500}"/>
                  </a:ext>
                </a:extLst>
              </p:cNvPr>
              <p:cNvSpPr/>
              <p:nvPr/>
            </p:nvSpPr>
            <p:spPr>
              <a:xfrm>
                <a:off x="1741911" y="1387157"/>
                <a:ext cx="145958" cy="292417"/>
              </a:xfrm>
              <a:custGeom>
                <a:avLst/>
                <a:gdLst>
                  <a:gd name="connsiteX0" fmla="*/ 135255 w 145958"/>
                  <a:gd name="connsiteY0" fmla="*/ 262890 h 292417"/>
                  <a:gd name="connsiteX1" fmla="*/ 135255 w 145958"/>
                  <a:gd name="connsiteY1" fmla="*/ 262890 h 292417"/>
                  <a:gd name="connsiteX2" fmla="*/ 135255 w 145958"/>
                  <a:gd name="connsiteY2" fmla="*/ 262890 h 292417"/>
                  <a:gd name="connsiteX3" fmla="*/ 135255 w 145958"/>
                  <a:gd name="connsiteY3" fmla="*/ 262890 h 292417"/>
                  <a:gd name="connsiteX4" fmla="*/ 91440 w 145958"/>
                  <a:gd name="connsiteY4" fmla="*/ 252413 h 292417"/>
                  <a:gd name="connsiteX5" fmla="*/ 92393 w 145958"/>
                  <a:gd name="connsiteY5" fmla="*/ 228600 h 292417"/>
                  <a:gd name="connsiteX6" fmla="*/ 135255 w 145958"/>
                  <a:gd name="connsiteY6" fmla="*/ 189548 h 292417"/>
                  <a:gd name="connsiteX7" fmla="*/ 93345 w 145958"/>
                  <a:gd name="connsiteY7" fmla="*/ 168593 h 292417"/>
                  <a:gd name="connsiteX8" fmla="*/ 94298 w 145958"/>
                  <a:gd name="connsiteY8" fmla="*/ 128588 h 292417"/>
                  <a:gd name="connsiteX9" fmla="*/ 122873 w 145958"/>
                  <a:gd name="connsiteY9" fmla="*/ 111443 h 292417"/>
                  <a:gd name="connsiteX10" fmla="*/ 122873 w 145958"/>
                  <a:gd name="connsiteY10" fmla="*/ 111443 h 292417"/>
                  <a:gd name="connsiteX11" fmla="*/ 143827 w 145958"/>
                  <a:gd name="connsiteY11" fmla="*/ 66675 h 292417"/>
                  <a:gd name="connsiteX12" fmla="*/ 133350 w 145958"/>
                  <a:gd name="connsiteY12" fmla="*/ 55245 h 292417"/>
                  <a:gd name="connsiteX13" fmla="*/ 133350 w 145958"/>
                  <a:gd name="connsiteY13" fmla="*/ 55245 h 292417"/>
                  <a:gd name="connsiteX14" fmla="*/ 95250 w 145958"/>
                  <a:gd name="connsiteY14" fmla="*/ 47625 h 292417"/>
                  <a:gd name="connsiteX15" fmla="*/ 95250 w 145958"/>
                  <a:gd name="connsiteY15" fmla="*/ 40005 h 292417"/>
                  <a:gd name="connsiteX16" fmla="*/ 102870 w 145958"/>
                  <a:gd name="connsiteY16" fmla="*/ 22860 h 292417"/>
                  <a:gd name="connsiteX17" fmla="*/ 80010 w 145958"/>
                  <a:gd name="connsiteY17" fmla="*/ 0 h 292417"/>
                  <a:gd name="connsiteX18" fmla="*/ 57150 w 145958"/>
                  <a:gd name="connsiteY18" fmla="*/ 22860 h 292417"/>
                  <a:gd name="connsiteX19" fmla="*/ 63818 w 145958"/>
                  <a:gd name="connsiteY19" fmla="*/ 39053 h 292417"/>
                  <a:gd name="connsiteX20" fmla="*/ 63818 w 145958"/>
                  <a:gd name="connsiteY20" fmla="*/ 52388 h 292417"/>
                  <a:gd name="connsiteX21" fmla="*/ 7620 w 145958"/>
                  <a:gd name="connsiteY21" fmla="*/ 75248 h 292417"/>
                  <a:gd name="connsiteX22" fmla="*/ 0 w 145958"/>
                  <a:gd name="connsiteY22" fmla="*/ 87630 h 292417"/>
                  <a:gd name="connsiteX23" fmla="*/ 14288 w 145958"/>
                  <a:gd name="connsiteY23" fmla="*/ 101918 h 292417"/>
                  <a:gd name="connsiteX24" fmla="*/ 20955 w 145958"/>
                  <a:gd name="connsiteY24" fmla="*/ 100013 h 292417"/>
                  <a:gd name="connsiteX25" fmla="*/ 20955 w 145958"/>
                  <a:gd name="connsiteY25" fmla="*/ 100013 h 292417"/>
                  <a:gd name="connsiteX26" fmla="*/ 63818 w 145958"/>
                  <a:gd name="connsiteY26" fmla="*/ 82868 h 292417"/>
                  <a:gd name="connsiteX27" fmla="*/ 64770 w 145958"/>
                  <a:gd name="connsiteY27" fmla="*/ 112395 h 292417"/>
                  <a:gd name="connsiteX28" fmla="*/ 20003 w 145958"/>
                  <a:gd name="connsiteY28" fmla="*/ 165735 h 292417"/>
                  <a:gd name="connsiteX29" fmla="*/ 66675 w 145958"/>
                  <a:gd name="connsiteY29" fmla="*/ 188595 h 292417"/>
                  <a:gd name="connsiteX30" fmla="*/ 67628 w 145958"/>
                  <a:gd name="connsiteY30" fmla="*/ 213360 h 292417"/>
                  <a:gd name="connsiteX31" fmla="*/ 30480 w 145958"/>
                  <a:gd name="connsiteY31" fmla="*/ 239078 h 292417"/>
                  <a:gd name="connsiteX32" fmla="*/ 69533 w 145958"/>
                  <a:gd name="connsiteY32" fmla="*/ 260033 h 292417"/>
                  <a:gd name="connsiteX33" fmla="*/ 80010 w 145958"/>
                  <a:gd name="connsiteY33" fmla="*/ 292418 h 292417"/>
                  <a:gd name="connsiteX34" fmla="*/ 89535 w 145958"/>
                  <a:gd name="connsiteY34" fmla="*/ 262890 h 292417"/>
                  <a:gd name="connsiteX35" fmla="*/ 89535 w 145958"/>
                  <a:gd name="connsiteY35" fmla="*/ 262890 h 292417"/>
                  <a:gd name="connsiteX36" fmla="*/ 112395 w 145958"/>
                  <a:gd name="connsiteY36" fmla="*/ 265748 h 292417"/>
                  <a:gd name="connsiteX37" fmla="*/ 133350 w 145958"/>
                  <a:gd name="connsiteY37" fmla="*/ 266700 h 292417"/>
                  <a:gd name="connsiteX38" fmla="*/ 133350 w 145958"/>
                  <a:gd name="connsiteY38" fmla="*/ 266700 h 292417"/>
                  <a:gd name="connsiteX39" fmla="*/ 133350 w 145958"/>
                  <a:gd name="connsiteY39" fmla="*/ 266700 h 292417"/>
                  <a:gd name="connsiteX40" fmla="*/ 136208 w 145958"/>
                  <a:gd name="connsiteY40" fmla="*/ 263843 h 292417"/>
                  <a:gd name="connsiteX41" fmla="*/ 135255 w 145958"/>
                  <a:gd name="connsiteY41" fmla="*/ 262890 h 292417"/>
                  <a:gd name="connsiteX42" fmla="*/ 94298 w 145958"/>
                  <a:gd name="connsiteY42" fmla="*/ 190500 h 292417"/>
                  <a:gd name="connsiteX43" fmla="*/ 94298 w 145958"/>
                  <a:gd name="connsiteY43" fmla="*/ 190500 h 292417"/>
                  <a:gd name="connsiteX44" fmla="*/ 109538 w 145958"/>
                  <a:gd name="connsiteY44" fmla="*/ 195263 h 292417"/>
                  <a:gd name="connsiteX45" fmla="*/ 93345 w 145958"/>
                  <a:gd name="connsiteY45" fmla="*/ 206693 h 292417"/>
                  <a:gd name="connsiteX46" fmla="*/ 94298 w 145958"/>
                  <a:gd name="connsiteY46" fmla="*/ 190500 h 292417"/>
                  <a:gd name="connsiteX47" fmla="*/ 94298 w 145958"/>
                  <a:gd name="connsiteY47" fmla="*/ 190500 h 292417"/>
                  <a:gd name="connsiteX48" fmla="*/ 99060 w 145958"/>
                  <a:gd name="connsiteY48" fmla="*/ 75248 h 292417"/>
                  <a:gd name="connsiteX49" fmla="*/ 115252 w 145958"/>
                  <a:gd name="connsiteY49" fmla="*/ 80010 h 292417"/>
                  <a:gd name="connsiteX50" fmla="*/ 95250 w 145958"/>
                  <a:gd name="connsiteY50" fmla="*/ 100965 h 292417"/>
                  <a:gd name="connsiteX51" fmla="*/ 95250 w 145958"/>
                  <a:gd name="connsiteY51" fmla="*/ 76200 h 292417"/>
                  <a:gd name="connsiteX52" fmla="*/ 99060 w 145958"/>
                  <a:gd name="connsiteY52" fmla="*/ 75248 h 292417"/>
                  <a:gd name="connsiteX53" fmla="*/ 47625 w 145958"/>
                  <a:gd name="connsiteY53" fmla="*/ 156210 h 292417"/>
                  <a:gd name="connsiteX54" fmla="*/ 66675 w 145958"/>
                  <a:gd name="connsiteY54" fmla="*/ 139065 h 292417"/>
                  <a:gd name="connsiteX55" fmla="*/ 67628 w 145958"/>
                  <a:gd name="connsiteY55" fmla="*/ 166688 h 292417"/>
                  <a:gd name="connsiteX56" fmla="*/ 47625 w 145958"/>
                  <a:gd name="connsiteY56" fmla="*/ 156210 h 292417"/>
                  <a:gd name="connsiteX57" fmla="*/ 58103 w 145958"/>
                  <a:gd name="connsiteY57" fmla="*/ 240030 h 292417"/>
                  <a:gd name="connsiteX58" fmla="*/ 69533 w 145958"/>
                  <a:gd name="connsiteY58" fmla="*/ 234315 h 292417"/>
                  <a:gd name="connsiteX59" fmla="*/ 70485 w 145958"/>
                  <a:gd name="connsiteY59" fmla="*/ 246698 h 292417"/>
                  <a:gd name="connsiteX60" fmla="*/ 58103 w 145958"/>
                  <a:gd name="connsiteY60" fmla="*/ 240030 h 2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45958" h="292417">
                    <a:moveTo>
                      <a:pt x="135255" y="262890"/>
                    </a:moveTo>
                    <a:lnTo>
                      <a:pt x="135255" y="262890"/>
                    </a:lnTo>
                    <a:cubicBezTo>
                      <a:pt x="135255" y="262890"/>
                      <a:pt x="135255" y="262890"/>
                      <a:pt x="135255" y="262890"/>
                    </a:cubicBezTo>
                    <a:cubicBezTo>
                      <a:pt x="135255" y="262890"/>
                      <a:pt x="135255" y="262890"/>
                      <a:pt x="135255" y="262890"/>
                    </a:cubicBezTo>
                    <a:cubicBezTo>
                      <a:pt x="120968" y="260985"/>
                      <a:pt x="105727" y="257175"/>
                      <a:pt x="91440" y="252413"/>
                    </a:cubicBezTo>
                    <a:cubicBezTo>
                      <a:pt x="92393" y="244793"/>
                      <a:pt x="92393" y="237173"/>
                      <a:pt x="92393" y="228600"/>
                    </a:cubicBezTo>
                    <a:cubicBezTo>
                      <a:pt x="128588" y="215265"/>
                      <a:pt x="138113" y="203835"/>
                      <a:pt x="135255" y="189548"/>
                    </a:cubicBezTo>
                    <a:cubicBezTo>
                      <a:pt x="133350" y="178118"/>
                      <a:pt x="117158" y="170498"/>
                      <a:pt x="93345" y="168593"/>
                    </a:cubicBezTo>
                    <a:lnTo>
                      <a:pt x="94298" y="128588"/>
                    </a:lnTo>
                    <a:cubicBezTo>
                      <a:pt x="104775" y="122873"/>
                      <a:pt x="114300" y="117157"/>
                      <a:pt x="122873" y="111443"/>
                    </a:cubicBezTo>
                    <a:lnTo>
                      <a:pt x="122873" y="111443"/>
                    </a:lnTo>
                    <a:cubicBezTo>
                      <a:pt x="140970" y="100013"/>
                      <a:pt x="150495" y="80963"/>
                      <a:pt x="143827" y="66675"/>
                    </a:cubicBezTo>
                    <a:cubicBezTo>
                      <a:pt x="141923" y="61913"/>
                      <a:pt x="138113" y="58103"/>
                      <a:pt x="133350" y="55245"/>
                    </a:cubicBezTo>
                    <a:lnTo>
                      <a:pt x="133350" y="55245"/>
                    </a:lnTo>
                    <a:cubicBezTo>
                      <a:pt x="123825" y="49530"/>
                      <a:pt x="110490" y="46673"/>
                      <a:pt x="95250" y="47625"/>
                    </a:cubicBezTo>
                    <a:lnTo>
                      <a:pt x="95250" y="40005"/>
                    </a:lnTo>
                    <a:cubicBezTo>
                      <a:pt x="100013" y="36195"/>
                      <a:pt x="102870" y="29528"/>
                      <a:pt x="102870" y="22860"/>
                    </a:cubicBezTo>
                    <a:cubicBezTo>
                      <a:pt x="102870" y="10478"/>
                      <a:pt x="92393" y="0"/>
                      <a:pt x="80010" y="0"/>
                    </a:cubicBezTo>
                    <a:cubicBezTo>
                      <a:pt x="67628" y="0"/>
                      <a:pt x="57150" y="10478"/>
                      <a:pt x="57150" y="22860"/>
                    </a:cubicBezTo>
                    <a:cubicBezTo>
                      <a:pt x="57150" y="29528"/>
                      <a:pt x="60008" y="35243"/>
                      <a:pt x="63818" y="39053"/>
                    </a:cubicBezTo>
                    <a:lnTo>
                      <a:pt x="63818" y="52388"/>
                    </a:lnTo>
                    <a:cubicBezTo>
                      <a:pt x="43815" y="57150"/>
                      <a:pt x="24765" y="64770"/>
                      <a:pt x="7620" y="75248"/>
                    </a:cubicBezTo>
                    <a:cubicBezTo>
                      <a:pt x="2858" y="77153"/>
                      <a:pt x="0" y="81915"/>
                      <a:pt x="0" y="87630"/>
                    </a:cubicBezTo>
                    <a:cubicBezTo>
                      <a:pt x="0" y="95250"/>
                      <a:pt x="6668" y="101918"/>
                      <a:pt x="14288" y="101918"/>
                    </a:cubicBezTo>
                    <a:cubicBezTo>
                      <a:pt x="17145" y="101918"/>
                      <a:pt x="19050" y="100965"/>
                      <a:pt x="20955" y="100013"/>
                    </a:cubicBezTo>
                    <a:lnTo>
                      <a:pt x="20955" y="100013"/>
                    </a:lnTo>
                    <a:cubicBezTo>
                      <a:pt x="36195" y="92393"/>
                      <a:pt x="50483" y="86678"/>
                      <a:pt x="63818" y="82868"/>
                    </a:cubicBezTo>
                    <a:lnTo>
                      <a:pt x="64770" y="112395"/>
                    </a:lnTo>
                    <a:cubicBezTo>
                      <a:pt x="20955" y="133350"/>
                      <a:pt x="14288" y="153353"/>
                      <a:pt x="20003" y="165735"/>
                    </a:cubicBezTo>
                    <a:cubicBezTo>
                      <a:pt x="23813" y="174308"/>
                      <a:pt x="38100" y="183833"/>
                      <a:pt x="66675" y="188595"/>
                    </a:cubicBezTo>
                    <a:lnTo>
                      <a:pt x="67628" y="213360"/>
                    </a:lnTo>
                    <a:cubicBezTo>
                      <a:pt x="35243" y="222885"/>
                      <a:pt x="29528" y="231458"/>
                      <a:pt x="30480" y="239078"/>
                    </a:cubicBezTo>
                    <a:cubicBezTo>
                      <a:pt x="32385" y="247650"/>
                      <a:pt x="47625" y="255270"/>
                      <a:pt x="69533" y="260033"/>
                    </a:cubicBezTo>
                    <a:cubicBezTo>
                      <a:pt x="71438" y="279083"/>
                      <a:pt x="75248" y="292418"/>
                      <a:pt x="80010" y="292418"/>
                    </a:cubicBezTo>
                    <a:cubicBezTo>
                      <a:pt x="83820" y="292418"/>
                      <a:pt x="87630" y="280988"/>
                      <a:pt x="89535" y="262890"/>
                    </a:cubicBezTo>
                    <a:cubicBezTo>
                      <a:pt x="89535" y="262890"/>
                      <a:pt x="89535" y="262890"/>
                      <a:pt x="89535" y="262890"/>
                    </a:cubicBezTo>
                    <a:cubicBezTo>
                      <a:pt x="97155" y="263843"/>
                      <a:pt x="104775" y="265748"/>
                      <a:pt x="112395" y="265748"/>
                    </a:cubicBezTo>
                    <a:cubicBezTo>
                      <a:pt x="119063" y="266700"/>
                      <a:pt x="126683" y="266700"/>
                      <a:pt x="133350" y="266700"/>
                    </a:cubicBezTo>
                    <a:lnTo>
                      <a:pt x="133350" y="266700"/>
                    </a:lnTo>
                    <a:lnTo>
                      <a:pt x="133350" y="266700"/>
                    </a:lnTo>
                    <a:cubicBezTo>
                      <a:pt x="135255" y="266700"/>
                      <a:pt x="136208" y="265748"/>
                      <a:pt x="136208" y="263843"/>
                    </a:cubicBezTo>
                    <a:cubicBezTo>
                      <a:pt x="138113" y="263843"/>
                      <a:pt x="137160" y="262890"/>
                      <a:pt x="135255" y="262890"/>
                    </a:cubicBezTo>
                    <a:close/>
                    <a:moveTo>
                      <a:pt x="94298" y="190500"/>
                    </a:moveTo>
                    <a:lnTo>
                      <a:pt x="94298" y="190500"/>
                    </a:lnTo>
                    <a:cubicBezTo>
                      <a:pt x="102870" y="190500"/>
                      <a:pt x="108585" y="192405"/>
                      <a:pt x="109538" y="195263"/>
                    </a:cubicBezTo>
                    <a:cubicBezTo>
                      <a:pt x="110490" y="199073"/>
                      <a:pt x="103823" y="202883"/>
                      <a:pt x="93345" y="206693"/>
                    </a:cubicBezTo>
                    <a:lnTo>
                      <a:pt x="94298" y="190500"/>
                    </a:lnTo>
                    <a:cubicBezTo>
                      <a:pt x="93345" y="190500"/>
                      <a:pt x="93345" y="190500"/>
                      <a:pt x="94298" y="190500"/>
                    </a:cubicBezTo>
                    <a:close/>
                    <a:moveTo>
                      <a:pt x="99060" y="75248"/>
                    </a:moveTo>
                    <a:cubicBezTo>
                      <a:pt x="107633" y="74295"/>
                      <a:pt x="114300" y="76200"/>
                      <a:pt x="115252" y="80010"/>
                    </a:cubicBezTo>
                    <a:cubicBezTo>
                      <a:pt x="117158" y="84773"/>
                      <a:pt x="108585" y="94298"/>
                      <a:pt x="95250" y="100965"/>
                    </a:cubicBezTo>
                    <a:lnTo>
                      <a:pt x="95250" y="76200"/>
                    </a:lnTo>
                    <a:cubicBezTo>
                      <a:pt x="97155" y="75248"/>
                      <a:pt x="98108" y="75248"/>
                      <a:pt x="99060" y="75248"/>
                    </a:cubicBezTo>
                    <a:close/>
                    <a:moveTo>
                      <a:pt x="47625" y="156210"/>
                    </a:moveTo>
                    <a:cubicBezTo>
                      <a:pt x="46673" y="150495"/>
                      <a:pt x="54293" y="143828"/>
                      <a:pt x="66675" y="139065"/>
                    </a:cubicBezTo>
                    <a:lnTo>
                      <a:pt x="67628" y="166688"/>
                    </a:lnTo>
                    <a:cubicBezTo>
                      <a:pt x="58103" y="166688"/>
                      <a:pt x="48578" y="161925"/>
                      <a:pt x="47625" y="156210"/>
                    </a:cubicBezTo>
                    <a:close/>
                    <a:moveTo>
                      <a:pt x="58103" y="240030"/>
                    </a:moveTo>
                    <a:cubicBezTo>
                      <a:pt x="58103" y="238125"/>
                      <a:pt x="61913" y="235268"/>
                      <a:pt x="69533" y="234315"/>
                    </a:cubicBezTo>
                    <a:cubicBezTo>
                      <a:pt x="69533" y="239078"/>
                      <a:pt x="69533" y="242888"/>
                      <a:pt x="70485" y="246698"/>
                    </a:cubicBezTo>
                    <a:cubicBezTo>
                      <a:pt x="62865" y="244793"/>
                      <a:pt x="58103" y="242888"/>
                      <a:pt x="58103" y="240030"/>
                    </a:cubicBezTo>
                    <a:close/>
                  </a:path>
                </a:pathLst>
              </a:custGeom>
              <a:grpFill/>
              <a:ln w="9525" cap="flat">
                <a:noFill/>
                <a:prstDash val="solid"/>
                <a:miter/>
              </a:ln>
            </p:spPr>
            <p:txBody>
              <a:bodyPr rtlCol="0" anchor="ctr"/>
              <a:lstStyle/>
              <a:p>
                <a:endParaRPr lang="zh-CN" altLang="en-US"/>
              </a:p>
            </p:txBody>
          </p:sp>
          <p:sp>
            <p:nvSpPr>
              <p:cNvPr id="274" name="任意多边形: 形状 273">
                <a:extLst>
                  <a:ext uri="{FF2B5EF4-FFF2-40B4-BE49-F238E27FC236}">
                    <a16:creationId xmlns:a16="http://schemas.microsoft.com/office/drawing/2014/main" id="{05548822-2D17-44B8-B0F1-BFBBFD1FD28E}"/>
                  </a:ext>
                </a:extLst>
              </p:cNvPr>
              <p:cNvSpPr/>
              <p:nvPr/>
            </p:nvSpPr>
            <p:spPr>
              <a:xfrm>
                <a:off x="1801919" y="1275715"/>
                <a:ext cx="41910" cy="80009"/>
              </a:xfrm>
              <a:custGeom>
                <a:avLst/>
                <a:gdLst>
                  <a:gd name="connsiteX0" fmla="*/ 0 w 41910"/>
                  <a:gd name="connsiteY0" fmla="*/ 40005 h 80009"/>
                  <a:gd name="connsiteX1" fmla="*/ 20955 w 41910"/>
                  <a:gd name="connsiteY1" fmla="*/ 80010 h 80009"/>
                  <a:gd name="connsiteX2" fmla="*/ 41910 w 41910"/>
                  <a:gd name="connsiteY2" fmla="*/ 40005 h 80009"/>
                  <a:gd name="connsiteX3" fmla="*/ 20955 w 41910"/>
                  <a:gd name="connsiteY3" fmla="*/ 0 h 80009"/>
                  <a:gd name="connsiteX4" fmla="*/ 0 w 41910"/>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80009">
                    <a:moveTo>
                      <a:pt x="0" y="40005"/>
                    </a:moveTo>
                    <a:cubicBezTo>
                      <a:pt x="0" y="56197"/>
                      <a:pt x="8572" y="70485"/>
                      <a:pt x="20955" y="80010"/>
                    </a:cubicBezTo>
                    <a:cubicBezTo>
                      <a:pt x="34290" y="70485"/>
                      <a:pt x="41910" y="56197"/>
                      <a:pt x="41910" y="40005"/>
                    </a:cubicBezTo>
                    <a:cubicBezTo>
                      <a:pt x="41910" y="23813"/>
                      <a:pt x="33338" y="9525"/>
                      <a:pt x="20955" y="0"/>
                    </a:cubicBezTo>
                    <a:cubicBezTo>
                      <a:pt x="8572" y="9525"/>
                      <a:pt x="0" y="23813"/>
                      <a:pt x="0" y="40005"/>
                    </a:cubicBezTo>
                    <a:close/>
                  </a:path>
                </a:pathLst>
              </a:custGeom>
              <a:grpFill/>
              <a:ln w="9525" cap="flat">
                <a:noFill/>
                <a:prstDash val="solid"/>
                <a:miter/>
              </a:ln>
            </p:spPr>
            <p:txBody>
              <a:bodyPr rtlCol="0" anchor="ctr"/>
              <a:lstStyle/>
              <a:p>
                <a:endParaRPr lang="zh-CN" altLang="en-US"/>
              </a:p>
            </p:txBody>
          </p:sp>
          <p:grpSp>
            <p:nvGrpSpPr>
              <p:cNvPr id="275" name="图形 1">
                <a:extLst>
                  <a:ext uri="{FF2B5EF4-FFF2-40B4-BE49-F238E27FC236}">
                    <a16:creationId xmlns:a16="http://schemas.microsoft.com/office/drawing/2014/main" id="{C0F6FCDC-796B-4EEC-A7B0-94F80709B9E2}"/>
                  </a:ext>
                </a:extLst>
              </p:cNvPr>
              <p:cNvGrpSpPr/>
              <p:nvPr/>
            </p:nvGrpSpPr>
            <p:grpSpPr>
              <a:xfrm>
                <a:off x="1855849" y="1227137"/>
                <a:ext cx="433749" cy="471487"/>
                <a:chOff x="1855849" y="1227137"/>
                <a:chExt cx="433749" cy="471487"/>
              </a:xfrm>
              <a:grpFill/>
            </p:grpSpPr>
            <p:sp>
              <p:nvSpPr>
                <p:cNvPr id="292" name="任意多边形: 形状 291">
                  <a:extLst>
                    <a:ext uri="{FF2B5EF4-FFF2-40B4-BE49-F238E27FC236}">
                      <a16:creationId xmlns:a16="http://schemas.microsoft.com/office/drawing/2014/main" id="{45CCEE4D-CD19-440B-8080-9F58066F623C}"/>
                    </a:ext>
                  </a:extLst>
                </p:cNvPr>
                <p:cNvSpPr/>
                <p:nvPr/>
              </p:nvSpPr>
              <p:spPr>
                <a:xfrm>
                  <a:off x="2094336" y="1481455"/>
                  <a:ext cx="61093" cy="170497"/>
                </a:xfrm>
                <a:custGeom>
                  <a:avLst/>
                  <a:gdLst>
                    <a:gd name="connsiteX0" fmla="*/ 50483 w 61093"/>
                    <a:gd name="connsiteY0" fmla="*/ 170497 h 170497"/>
                    <a:gd name="connsiteX1" fmla="*/ 59055 w 61093"/>
                    <a:gd name="connsiteY1" fmla="*/ 170497 h 170497"/>
                    <a:gd name="connsiteX2" fmla="*/ 3810 w 61093"/>
                    <a:gd name="connsiteY2" fmla="*/ 0 h 170497"/>
                    <a:gd name="connsiteX3" fmla="*/ 0 w 61093"/>
                    <a:gd name="connsiteY3" fmla="*/ 0 h 170497"/>
                    <a:gd name="connsiteX4" fmla="*/ 11430 w 61093"/>
                    <a:gd name="connsiteY4" fmla="*/ 32385 h 170497"/>
                    <a:gd name="connsiteX5" fmla="*/ 50483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50483" y="170497"/>
                      </a:moveTo>
                      <a:lnTo>
                        <a:pt x="59055" y="170497"/>
                      </a:lnTo>
                      <a:cubicBezTo>
                        <a:pt x="68580" y="80963"/>
                        <a:pt x="43815" y="4763"/>
                        <a:pt x="3810" y="0"/>
                      </a:cubicBezTo>
                      <a:cubicBezTo>
                        <a:pt x="2858" y="0"/>
                        <a:pt x="952" y="0"/>
                        <a:pt x="0" y="0"/>
                      </a:cubicBezTo>
                      <a:cubicBezTo>
                        <a:pt x="6668" y="9525"/>
                        <a:pt x="10477" y="20955"/>
                        <a:pt x="11430" y="32385"/>
                      </a:cubicBezTo>
                      <a:cubicBezTo>
                        <a:pt x="39052" y="45720"/>
                        <a:pt x="55245" y="101918"/>
                        <a:pt x="50483" y="170497"/>
                      </a:cubicBezTo>
                      <a:close/>
                    </a:path>
                  </a:pathLst>
                </a:custGeom>
                <a:grpFill/>
                <a:ln w="9525" cap="flat">
                  <a:noFill/>
                  <a:prstDash val="solid"/>
                  <a:miter/>
                </a:ln>
              </p:spPr>
              <p:txBody>
                <a:bodyPr rtlCol="0" anchor="ctr"/>
                <a:lstStyle/>
                <a:p>
                  <a:endParaRPr lang="zh-CN" altLang="en-US"/>
                </a:p>
              </p:txBody>
            </p:sp>
            <p:sp>
              <p:nvSpPr>
                <p:cNvPr id="293" name="任意多边形: 形状 292">
                  <a:extLst>
                    <a:ext uri="{FF2B5EF4-FFF2-40B4-BE49-F238E27FC236}">
                      <a16:creationId xmlns:a16="http://schemas.microsoft.com/office/drawing/2014/main" id="{4366F01F-1593-4374-A321-182175978164}"/>
                    </a:ext>
                  </a:extLst>
                </p:cNvPr>
                <p:cNvSpPr/>
                <p:nvPr/>
              </p:nvSpPr>
              <p:spPr>
                <a:xfrm>
                  <a:off x="1910316" y="1443355"/>
                  <a:ext cx="121155" cy="255269"/>
                </a:xfrm>
                <a:custGeom>
                  <a:avLst/>
                  <a:gdLst>
                    <a:gd name="connsiteX0" fmla="*/ 121155 w 121155"/>
                    <a:gd name="connsiteY0" fmla="*/ 255270 h 255269"/>
                    <a:gd name="connsiteX1" fmla="*/ 27810 w 121155"/>
                    <a:gd name="connsiteY1" fmla="*/ 116205 h 255269"/>
                    <a:gd name="connsiteX2" fmla="*/ 84008 w 121155"/>
                    <a:gd name="connsiteY2" fmla="*/ 4763 h 255269"/>
                    <a:gd name="connsiteX3" fmla="*/ 79245 w 121155"/>
                    <a:gd name="connsiteY3" fmla="*/ 0 h 255269"/>
                    <a:gd name="connsiteX4" fmla="*/ 9713 w 121155"/>
                    <a:gd name="connsiteY4" fmla="*/ 79057 h 255269"/>
                    <a:gd name="connsiteX5" fmla="*/ 47813 w 121155"/>
                    <a:gd name="connsiteY5" fmla="*/ 250508 h 255269"/>
                    <a:gd name="connsiteX6" fmla="*/ 121155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121155" y="255270"/>
                      </a:moveTo>
                      <a:cubicBezTo>
                        <a:pt x="63053" y="218122"/>
                        <a:pt x="27810" y="169545"/>
                        <a:pt x="27810" y="116205"/>
                      </a:cubicBezTo>
                      <a:cubicBezTo>
                        <a:pt x="27810" y="75247"/>
                        <a:pt x="48765" y="37147"/>
                        <a:pt x="84008" y="4763"/>
                      </a:cubicBezTo>
                      <a:lnTo>
                        <a:pt x="79245" y="0"/>
                      </a:lnTo>
                      <a:cubicBezTo>
                        <a:pt x="47813" y="18097"/>
                        <a:pt x="23048" y="44768"/>
                        <a:pt x="9713" y="79057"/>
                      </a:cubicBezTo>
                      <a:cubicBezTo>
                        <a:pt x="-12195" y="137160"/>
                        <a:pt x="3998" y="201930"/>
                        <a:pt x="47813" y="250508"/>
                      </a:cubicBezTo>
                      <a:lnTo>
                        <a:pt x="121155" y="255270"/>
                      </a:lnTo>
                      <a:close/>
                    </a:path>
                  </a:pathLst>
                </a:custGeom>
                <a:grpFill/>
                <a:ln w="9525" cap="flat">
                  <a:noFill/>
                  <a:prstDash val="solid"/>
                  <a:miter/>
                </a:ln>
              </p:spPr>
              <p:txBody>
                <a:bodyPr rtlCol="0" anchor="ctr"/>
                <a:lstStyle/>
                <a:p>
                  <a:endParaRPr lang="zh-CN" altLang="en-US"/>
                </a:p>
              </p:txBody>
            </p:sp>
            <p:sp>
              <p:nvSpPr>
                <p:cNvPr id="294" name="任意多边形: 形状 293">
                  <a:extLst>
                    <a:ext uri="{FF2B5EF4-FFF2-40B4-BE49-F238E27FC236}">
                      <a16:creationId xmlns:a16="http://schemas.microsoft.com/office/drawing/2014/main" id="{74538CFA-31FE-4466-B055-F7650160CD34}"/>
                    </a:ext>
                  </a:extLst>
                </p:cNvPr>
                <p:cNvSpPr/>
                <p:nvPr/>
              </p:nvSpPr>
              <p:spPr>
                <a:xfrm>
                  <a:off x="1995276" y="1474311"/>
                  <a:ext cx="96202" cy="53339"/>
                </a:xfrm>
                <a:custGeom>
                  <a:avLst/>
                  <a:gdLst>
                    <a:gd name="connsiteX0" fmla="*/ 60960 w 96202"/>
                    <a:gd name="connsiteY0" fmla="*/ 7144 h 53339"/>
                    <a:gd name="connsiteX1" fmla="*/ 0 w 96202"/>
                    <a:gd name="connsiteY1" fmla="*/ 7144 h 53339"/>
                    <a:gd name="connsiteX2" fmla="*/ 35243 w 96202"/>
                    <a:gd name="connsiteY2" fmla="*/ 46196 h 53339"/>
                    <a:gd name="connsiteX3" fmla="*/ 96203 w 96202"/>
                    <a:gd name="connsiteY3" fmla="*/ 46196 h 53339"/>
                    <a:gd name="connsiteX4" fmla="*/ 60960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60960" y="7144"/>
                      </a:moveTo>
                      <a:cubicBezTo>
                        <a:pt x="40958" y="-2381"/>
                        <a:pt x="18098" y="-2381"/>
                        <a:pt x="0" y="7144"/>
                      </a:cubicBezTo>
                      <a:cubicBezTo>
                        <a:pt x="5715" y="23336"/>
                        <a:pt x="18098" y="37624"/>
                        <a:pt x="35243" y="46196"/>
                      </a:cubicBezTo>
                      <a:cubicBezTo>
                        <a:pt x="55245" y="55721"/>
                        <a:pt x="78105" y="55721"/>
                        <a:pt x="96203" y="46196"/>
                      </a:cubicBezTo>
                      <a:cubicBezTo>
                        <a:pt x="90488" y="30004"/>
                        <a:pt x="78105" y="15716"/>
                        <a:pt x="60960" y="7144"/>
                      </a:cubicBezTo>
                      <a:close/>
                    </a:path>
                  </a:pathLst>
                </a:custGeom>
                <a:grpFill/>
                <a:ln w="9525" cap="flat">
                  <a:noFill/>
                  <a:prstDash val="solid"/>
                  <a:miter/>
                </a:ln>
              </p:spPr>
              <p:txBody>
                <a:bodyPr rtlCol="0" anchor="ctr"/>
                <a:lstStyle/>
                <a:p>
                  <a:endParaRPr lang="zh-CN" altLang="en-US"/>
                </a:p>
              </p:txBody>
            </p:sp>
            <p:sp>
              <p:nvSpPr>
                <p:cNvPr id="295" name="任意多边形: 形状 294">
                  <a:extLst>
                    <a:ext uri="{FF2B5EF4-FFF2-40B4-BE49-F238E27FC236}">
                      <a16:creationId xmlns:a16="http://schemas.microsoft.com/office/drawing/2014/main" id="{92570949-CA93-4CC9-9280-45F96B9CFF07}"/>
                    </a:ext>
                  </a:extLst>
                </p:cNvPr>
                <p:cNvSpPr/>
                <p:nvPr/>
              </p:nvSpPr>
              <p:spPr>
                <a:xfrm>
                  <a:off x="1916219" y="1414780"/>
                  <a:ext cx="36909" cy="88582"/>
                </a:xfrm>
                <a:custGeom>
                  <a:avLst/>
                  <a:gdLst>
                    <a:gd name="connsiteX0" fmla="*/ 5715 w 36909"/>
                    <a:gd name="connsiteY0" fmla="*/ 0 h 88582"/>
                    <a:gd name="connsiteX1" fmla="*/ 0 w 36909"/>
                    <a:gd name="connsiteY1" fmla="*/ 952 h 88582"/>
                    <a:gd name="connsiteX2" fmla="*/ 19050 w 36909"/>
                    <a:gd name="connsiteY2" fmla="*/ 45720 h 88582"/>
                    <a:gd name="connsiteX3" fmla="*/ 16192 w 36909"/>
                    <a:gd name="connsiteY3" fmla="*/ 88582 h 88582"/>
                    <a:gd name="connsiteX4" fmla="*/ 36195 w 36909"/>
                    <a:gd name="connsiteY4" fmla="*/ 86677 h 88582"/>
                    <a:gd name="connsiteX5" fmla="*/ 36195 w 36909"/>
                    <a:gd name="connsiteY5" fmla="*/ 57150 h 88582"/>
                    <a:gd name="connsiteX6" fmla="*/ 5715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5715" y="0"/>
                      </a:moveTo>
                      <a:lnTo>
                        <a:pt x="0" y="952"/>
                      </a:lnTo>
                      <a:cubicBezTo>
                        <a:pt x="9525" y="13335"/>
                        <a:pt x="16192" y="28575"/>
                        <a:pt x="19050" y="45720"/>
                      </a:cubicBezTo>
                      <a:cubicBezTo>
                        <a:pt x="20955" y="60960"/>
                        <a:pt x="20002" y="75247"/>
                        <a:pt x="16192" y="88582"/>
                      </a:cubicBezTo>
                      <a:lnTo>
                        <a:pt x="36195" y="86677"/>
                      </a:lnTo>
                      <a:cubicBezTo>
                        <a:pt x="37148" y="77152"/>
                        <a:pt x="37148" y="67627"/>
                        <a:pt x="36195" y="57150"/>
                      </a:cubicBezTo>
                      <a:cubicBezTo>
                        <a:pt x="31432" y="34290"/>
                        <a:pt x="20955" y="14288"/>
                        <a:pt x="5715" y="0"/>
                      </a:cubicBezTo>
                      <a:close/>
                    </a:path>
                  </a:pathLst>
                </a:custGeom>
                <a:grpFill/>
                <a:ln w="9525" cap="flat">
                  <a:noFill/>
                  <a:prstDash val="solid"/>
                  <a:miter/>
                </a:ln>
              </p:spPr>
              <p:txBody>
                <a:bodyPr rtlCol="0" anchor="ctr"/>
                <a:lstStyle/>
                <a:p>
                  <a:endParaRPr lang="zh-CN" altLang="en-US"/>
                </a:p>
              </p:txBody>
            </p:sp>
            <p:sp>
              <p:nvSpPr>
                <p:cNvPr id="296" name="任意多边形: 形状 295">
                  <a:extLst>
                    <a:ext uri="{FF2B5EF4-FFF2-40B4-BE49-F238E27FC236}">
                      <a16:creationId xmlns:a16="http://schemas.microsoft.com/office/drawing/2014/main" id="{B7AAA442-A928-47E4-9F1B-2764E3F9E5E2}"/>
                    </a:ext>
                  </a:extLst>
                </p:cNvPr>
                <p:cNvSpPr/>
                <p:nvPr/>
              </p:nvSpPr>
              <p:spPr>
                <a:xfrm>
                  <a:off x="2101004" y="1382394"/>
                  <a:ext cx="114300" cy="50542"/>
                </a:xfrm>
                <a:custGeom>
                  <a:avLst/>
                  <a:gdLst>
                    <a:gd name="connsiteX0" fmla="*/ 57150 w 114300"/>
                    <a:gd name="connsiteY0" fmla="*/ 50482 h 50542"/>
                    <a:gd name="connsiteX1" fmla="*/ 114300 w 114300"/>
                    <a:gd name="connsiteY1" fmla="*/ 24765 h 50542"/>
                    <a:gd name="connsiteX2" fmla="*/ 57150 w 114300"/>
                    <a:gd name="connsiteY2" fmla="*/ 0 h 50542"/>
                    <a:gd name="connsiteX3" fmla="*/ 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80010" y="50482"/>
                        <a:pt x="100965" y="40005"/>
                        <a:pt x="114300" y="24765"/>
                      </a:cubicBezTo>
                      <a:cubicBezTo>
                        <a:pt x="100013" y="9525"/>
                        <a:pt x="80010" y="0"/>
                        <a:pt x="57150" y="0"/>
                      </a:cubicBezTo>
                      <a:cubicBezTo>
                        <a:pt x="34290" y="0"/>
                        <a:pt x="14288" y="10478"/>
                        <a:pt x="0" y="25718"/>
                      </a:cubicBezTo>
                      <a:cubicBezTo>
                        <a:pt x="13335" y="40957"/>
                        <a:pt x="34290" y="51435"/>
                        <a:pt x="57150" y="50482"/>
                      </a:cubicBezTo>
                      <a:close/>
                    </a:path>
                  </a:pathLst>
                </a:custGeom>
                <a:grpFill/>
                <a:ln w="9525" cap="flat">
                  <a:noFill/>
                  <a:prstDash val="solid"/>
                  <a:miter/>
                </a:ln>
              </p:spPr>
              <p:txBody>
                <a:bodyPr rtlCol="0" anchor="ctr"/>
                <a:lstStyle/>
                <a:p>
                  <a:endParaRPr lang="zh-CN" altLang="en-US"/>
                </a:p>
              </p:txBody>
            </p:sp>
            <p:sp>
              <p:nvSpPr>
                <p:cNvPr id="297" name="任意多边形: 形状 296">
                  <a:extLst>
                    <a:ext uri="{FF2B5EF4-FFF2-40B4-BE49-F238E27FC236}">
                      <a16:creationId xmlns:a16="http://schemas.microsoft.com/office/drawing/2014/main" id="{B65343DB-B09B-4347-BC8E-E353EBBE9B20}"/>
                    </a:ext>
                  </a:extLst>
                </p:cNvPr>
                <p:cNvSpPr/>
                <p:nvPr/>
              </p:nvSpPr>
              <p:spPr>
                <a:xfrm>
                  <a:off x="2128626" y="1453470"/>
                  <a:ext cx="79057" cy="54064"/>
                </a:xfrm>
                <a:custGeom>
                  <a:avLst/>
                  <a:gdLst>
                    <a:gd name="connsiteX0" fmla="*/ 28575 w 79057"/>
                    <a:gd name="connsiteY0" fmla="*/ 47987 h 54064"/>
                    <a:gd name="connsiteX1" fmla="*/ 79058 w 79057"/>
                    <a:gd name="connsiteY1" fmla="*/ 47987 h 54064"/>
                    <a:gd name="connsiteX2" fmla="*/ 50483 w 79057"/>
                    <a:gd name="connsiteY2" fmla="*/ 6077 h 54064"/>
                    <a:gd name="connsiteX3" fmla="*/ 0 w 79057"/>
                    <a:gd name="connsiteY3" fmla="*/ 6077 h 54064"/>
                    <a:gd name="connsiteX4" fmla="*/ 28575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28575" y="47987"/>
                      </a:moveTo>
                      <a:cubicBezTo>
                        <a:pt x="44768" y="56560"/>
                        <a:pt x="62865" y="55607"/>
                        <a:pt x="79058" y="47987"/>
                      </a:cubicBezTo>
                      <a:cubicBezTo>
                        <a:pt x="76200" y="29890"/>
                        <a:pt x="66675" y="14650"/>
                        <a:pt x="50483" y="6077"/>
                      </a:cubicBezTo>
                      <a:cubicBezTo>
                        <a:pt x="34290" y="-2495"/>
                        <a:pt x="16193" y="-1543"/>
                        <a:pt x="0" y="6077"/>
                      </a:cubicBezTo>
                      <a:cubicBezTo>
                        <a:pt x="2858" y="24175"/>
                        <a:pt x="12383" y="40367"/>
                        <a:pt x="28575" y="47987"/>
                      </a:cubicBezTo>
                      <a:close/>
                    </a:path>
                  </a:pathLst>
                </a:custGeom>
                <a:grpFill/>
                <a:ln w="9525" cap="flat">
                  <a:noFill/>
                  <a:prstDash val="solid"/>
                  <a:miter/>
                </a:ln>
              </p:spPr>
              <p:txBody>
                <a:bodyPr rtlCol="0" anchor="ctr"/>
                <a:lstStyle/>
                <a:p>
                  <a:endParaRPr lang="zh-CN" altLang="en-US"/>
                </a:p>
              </p:txBody>
            </p:sp>
            <p:sp>
              <p:nvSpPr>
                <p:cNvPr id="298" name="任意多边形: 形状 297">
                  <a:extLst>
                    <a:ext uri="{FF2B5EF4-FFF2-40B4-BE49-F238E27FC236}">
                      <a16:creationId xmlns:a16="http://schemas.microsoft.com/office/drawing/2014/main" id="{BFD7A775-252C-4EE4-805F-86F0E7356598}"/>
                    </a:ext>
                  </a:extLst>
                </p:cNvPr>
                <p:cNvSpPr/>
                <p:nvPr/>
              </p:nvSpPr>
              <p:spPr>
                <a:xfrm>
                  <a:off x="2003587" y="1277619"/>
                  <a:ext cx="55748" cy="104775"/>
                </a:xfrm>
                <a:custGeom>
                  <a:avLst/>
                  <a:gdLst>
                    <a:gd name="connsiteX0" fmla="*/ 262 w 55748"/>
                    <a:gd name="connsiteY0" fmla="*/ 55245 h 104775"/>
                    <a:gd name="connsiteX1" fmla="*/ 32647 w 55748"/>
                    <a:gd name="connsiteY1" fmla="*/ 104775 h 104775"/>
                    <a:gd name="connsiteX2" fmla="*/ 55507 w 55748"/>
                    <a:gd name="connsiteY2" fmla="*/ 49530 h 104775"/>
                    <a:gd name="connsiteX3" fmla="*/ 23122 w 55748"/>
                    <a:gd name="connsiteY3" fmla="*/ 0 h 104775"/>
                    <a:gd name="connsiteX4" fmla="*/ 262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262" y="55245"/>
                      </a:moveTo>
                      <a:cubicBezTo>
                        <a:pt x="2167" y="76200"/>
                        <a:pt x="14549" y="93345"/>
                        <a:pt x="32647" y="104775"/>
                      </a:cubicBezTo>
                      <a:cubicBezTo>
                        <a:pt x="47887" y="90488"/>
                        <a:pt x="57412" y="70485"/>
                        <a:pt x="55507" y="49530"/>
                      </a:cubicBezTo>
                      <a:cubicBezTo>
                        <a:pt x="53602" y="28575"/>
                        <a:pt x="41219" y="11430"/>
                        <a:pt x="23122" y="0"/>
                      </a:cubicBezTo>
                      <a:cubicBezTo>
                        <a:pt x="6929" y="15240"/>
                        <a:pt x="-1643" y="34290"/>
                        <a:pt x="262" y="55245"/>
                      </a:cubicBezTo>
                      <a:close/>
                    </a:path>
                  </a:pathLst>
                </a:custGeom>
                <a:grpFill/>
                <a:ln w="9525" cap="flat">
                  <a:noFill/>
                  <a:prstDash val="solid"/>
                  <a:miter/>
                </a:ln>
              </p:spPr>
              <p:txBody>
                <a:bodyPr rtlCol="0" anchor="ctr"/>
                <a:lstStyle/>
                <a:p>
                  <a:endParaRPr lang="zh-CN" altLang="en-US"/>
                </a:p>
              </p:txBody>
            </p:sp>
            <p:sp>
              <p:nvSpPr>
                <p:cNvPr id="299" name="任意多边形: 形状 298">
                  <a:extLst>
                    <a:ext uri="{FF2B5EF4-FFF2-40B4-BE49-F238E27FC236}">
                      <a16:creationId xmlns:a16="http://schemas.microsoft.com/office/drawing/2014/main" id="{BF26CDAE-5B78-4353-B993-7B6A93529C91}"/>
                    </a:ext>
                  </a:extLst>
                </p:cNvPr>
                <p:cNvSpPr/>
                <p:nvPr/>
              </p:nvSpPr>
              <p:spPr>
                <a:xfrm>
                  <a:off x="1938046" y="1328102"/>
                  <a:ext cx="49898" cy="94297"/>
                </a:xfrm>
                <a:custGeom>
                  <a:avLst/>
                  <a:gdLst>
                    <a:gd name="connsiteX0" fmla="*/ 80 w 49898"/>
                    <a:gd name="connsiteY0" fmla="*/ 49530 h 94297"/>
                    <a:gd name="connsiteX1" fmla="*/ 29607 w 49898"/>
                    <a:gd name="connsiteY1" fmla="*/ 94298 h 94297"/>
                    <a:gd name="connsiteX2" fmla="*/ 49610 w 49898"/>
                    <a:gd name="connsiteY2" fmla="*/ 44767 h 94297"/>
                    <a:gd name="connsiteX3" fmla="*/ 20082 w 49898"/>
                    <a:gd name="connsiteY3" fmla="*/ 0 h 94297"/>
                    <a:gd name="connsiteX4" fmla="*/ 80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80" y="49530"/>
                      </a:moveTo>
                      <a:cubicBezTo>
                        <a:pt x="1985" y="68580"/>
                        <a:pt x="13415" y="83820"/>
                        <a:pt x="29607" y="94298"/>
                      </a:cubicBezTo>
                      <a:cubicBezTo>
                        <a:pt x="43895" y="81915"/>
                        <a:pt x="51515" y="63817"/>
                        <a:pt x="49610" y="44767"/>
                      </a:cubicBezTo>
                      <a:cubicBezTo>
                        <a:pt x="47705" y="25717"/>
                        <a:pt x="36275" y="10478"/>
                        <a:pt x="20082" y="0"/>
                      </a:cubicBezTo>
                      <a:cubicBezTo>
                        <a:pt x="6747" y="12382"/>
                        <a:pt x="-873" y="30480"/>
                        <a:pt x="80" y="49530"/>
                      </a:cubicBezTo>
                      <a:close/>
                    </a:path>
                  </a:pathLst>
                </a:custGeom>
                <a:grpFill/>
                <a:ln w="9525" cap="flat">
                  <a:noFill/>
                  <a:prstDash val="solid"/>
                  <a:miter/>
                </a:ln>
              </p:spPr>
              <p:txBody>
                <a:bodyPr rtlCol="0" anchor="ctr"/>
                <a:lstStyle/>
                <a:p>
                  <a:endParaRPr lang="zh-CN" altLang="en-US"/>
                </a:p>
              </p:txBody>
            </p:sp>
            <p:sp>
              <p:nvSpPr>
                <p:cNvPr id="300" name="任意多边形: 形状 299">
                  <a:extLst>
                    <a:ext uri="{FF2B5EF4-FFF2-40B4-BE49-F238E27FC236}">
                      <a16:creationId xmlns:a16="http://schemas.microsoft.com/office/drawing/2014/main" id="{CDCF3AE7-B3E0-445A-903C-372CF34FE16A}"/>
                    </a:ext>
                  </a:extLst>
                </p:cNvPr>
                <p:cNvSpPr/>
                <p:nvPr/>
              </p:nvSpPr>
              <p:spPr>
                <a:xfrm>
                  <a:off x="1859860" y="1309052"/>
                  <a:ext cx="56199" cy="84772"/>
                </a:xfrm>
                <a:custGeom>
                  <a:avLst/>
                  <a:gdLst>
                    <a:gd name="connsiteX0" fmla="*/ 5876 w 56199"/>
                    <a:gd name="connsiteY0" fmla="*/ 31432 h 84772"/>
                    <a:gd name="connsiteX1" fmla="*/ 7781 w 56199"/>
                    <a:gd name="connsiteY1" fmla="*/ 84773 h 84772"/>
                    <a:gd name="connsiteX2" fmla="*/ 50644 w 56199"/>
                    <a:gd name="connsiteY2" fmla="*/ 53340 h 84772"/>
                    <a:gd name="connsiteX3" fmla="*/ 48739 w 56199"/>
                    <a:gd name="connsiteY3" fmla="*/ 0 h 84772"/>
                    <a:gd name="connsiteX4" fmla="*/ 5876 w 56199"/>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9" h="84772">
                      <a:moveTo>
                        <a:pt x="5876" y="31432"/>
                      </a:moveTo>
                      <a:cubicBezTo>
                        <a:pt x="-2696" y="48578"/>
                        <a:pt x="-1744" y="67628"/>
                        <a:pt x="7781" y="84773"/>
                      </a:cubicBezTo>
                      <a:cubicBezTo>
                        <a:pt x="26831" y="80962"/>
                        <a:pt x="42071" y="70485"/>
                        <a:pt x="50644" y="53340"/>
                      </a:cubicBezTo>
                      <a:cubicBezTo>
                        <a:pt x="59216" y="36195"/>
                        <a:pt x="57311" y="17145"/>
                        <a:pt x="48739" y="0"/>
                      </a:cubicBezTo>
                      <a:cubicBezTo>
                        <a:pt x="30641" y="3810"/>
                        <a:pt x="14449" y="14288"/>
                        <a:pt x="5876" y="31432"/>
                      </a:cubicBezTo>
                      <a:close/>
                    </a:path>
                  </a:pathLst>
                </a:custGeom>
                <a:grpFill/>
                <a:ln w="9525" cap="flat">
                  <a:noFill/>
                  <a:prstDash val="solid"/>
                  <a:miter/>
                </a:ln>
              </p:spPr>
              <p:txBody>
                <a:bodyPr rtlCol="0" anchor="ctr"/>
                <a:lstStyle/>
                <a:p>
                  <a:endParaRPr lang="zh-CN" altLang="en-US"/>
                </a:p>
              </p:txBody>
            </p:sp>
            <p:sp>
              <p:nvSpPr>
                <p:cNvPr id="301" name="任意多边形: 形状 300">
                  <a:extLst>
                    <a:ext uri="{FF2B5EF4-FFF2-40B4-BE49-F238E27FC236}">
                      <a16:creationId xmlns:a16="http://schemas.microsoft.com/office/drawing/2014/main" id="{A4F1C18B-D56D-4724-9592-AE4744D9B65F}"/>
                    </a:ext>
                  </a:extLst>
                </p:cNvPr>
                <p:cNvSpPr/>
                <p:nvPr/>
              </p:nvSpPr>
              <p:spPr>
                <a:xfrm>
                  <a:off x="1855849" y="1227137"/>
                  <a:ext cx="53112" cy="72390"/>
                </a:xfrm>
                <a:custGeom>
                  <a:avLst/>
                  <a:gdLst>
                    <a:gd name="connsiteX0" fmla="*/ 6077 w 53112"/>
                    <a:gd name="connsiteY0" fmla="*/ 24765 h 72390"/>
                    <a:gd name="connsiteX1" fmla="*/ 6077 w 53112"/>
                    <a:gd name="connsiteY1" fmla="*/ 72390 h 72390"/>
                    <a:gd name="connsiteX2" fmla="*/ 47035 w 53112"/>
                    <a:gd name="connsiteY2" fmla="*/ 47625 h 72390"/>
                    <a:gd name="connsiteX3" fmla="*/ 47035 w 53112"/>
                    <a:gd name="connsiteY3" fmla="*/ 0 h 72390"/>
                    <a:gd name="connsiteX4" fmla="*/ 6077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6077" y="24765"/>
                      </a:moveTo>
                      <a:cubicBezTo>
                        <a:pt x="-2495" y="39053"/>
                        <a:pt x="-1543" y="57150"/>
                        <a:pt x="6077" y="72390"/>
                      </a:cubicBezTo>
                      <a:cubicBezTo>
                        <a:pt x="23222" y="70485"/>
                        <a:pt x="38462" y="61913"/>
                        <a:pt x="47035" y="47625"/>
                      </a:cubicBezTo>
                      <a:cubicBezTo>
                        <a:pt x="55607" y="33338"/>
                        <a:pt x="54655" y="15240"/>
                        <a:pt x="47035" y="0"/>
                      </a:cubicBezTo>
                      <a:cubicBezTo>
                        <a:pt x="29890" y="953"/>
                        <a:pt x="14650" y="9525"/>
                        <a:pt x="6077" y="24765"/>
                      </a:cubicBezTo>
                      <a:close/>
                    </a:path>
                  </a:pathLst>
                </a:custGeom>
                <a:grpFill/>
                <a:ln w="9525" cap="flat">
                  <a:noFill/>
                  <a:prstDash val="solid"/>
                  <a:miter/>
                </a:ln>
              </p:spPr>
              <p:txBody>
                <a:bodyPr rtlCol="0" anchor="ctr"/>
                <a:lstStyle/>
                <a:p>
                  <a:endParaRPr lang="zh-CN" altLang="en-US"/>
                </a:p>
              </p:txBody>
            </p:sp>
            <p:sp>
              <p:nvSpPr>
                <p:cNvPr id="302" name="任意多边形: 形状 301">
                  <a:extLst>
                    <a:ext uri="{FF2B5EF4-FFF2-40B4-BE49-F238E27FC236}">
                      <a16:creationId xmlns:a16="http://schemas.microsoft.com/office/drawing/2014/main" id="{7F64C7A0-B87E-4CA3-87BF-982711FE2937}"/>
                    </a:ext>
                  </a:extLst>
                </p:cNvPr>
                <p:cNvSpPr/>
                <p:nvPr/>
              </p:nvSpPr>
              <p:spPr>
                <a:xfrm>
                  <a:off x="2207684" y="1437878"/>
                  <a:ext cx="81914" cy="55721"/>
                </a:xfrm>
                <a:custGeom>
                  <a:avLst/>
                  <a:gdLst>
                    <a:gd name="connsiteX0" fmla="*/ 29527 w 81914"/>
                    <a:gd name="connsiteY0" fmla="*/ 49292 h 55721"/>
                    <a:gd name="connsiteX1" fmla="*/ 81915 w 81914"/>
                    <a:gd name="connsiteY1" fmla="*/ 49292 h 55721"/>
                    <a:gd name="connsiteX2" fmla="*/ 52388 w 81914"/>
                    <a:gd name="connsiteY2" fmla="*/ 6429 h 55721"/>
                    <a:gd name="connsiteX3" fmla="*/ 0 w 81914"/>
                    <a:gd name="connsiteY3" fmla="*/ 6429 h 55721"/>
                    <a:gd name="connsiteX4" fmla="*/ 29527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29527" y="49292"/>
                      </a:moveTo>
                      <a:cubicBezTo>
                        <a:pt x="45720" y="57864"/>
                        <a:pt x="64770" y="57864"/>
                        <a:pt x="81915" y="49292"/>
                      </a:cubicBezTo>
                      <a:cubicBezTo>
                        <a:pt x="79058" y="31194"/>
                        <a:pt x="68580" y="15002"/>
                        <a:pt x="52388" y="6429"/>
                      </a:cubicBezTo>
                      <a:cubicBezTo>
                        <a:pt x="36195" y="-2143"/>
                        <a:pt x="17145" y="-2143"/>
                        <a:pt x="0" y="6429"/>
                      </a:cubicBezTo>
                      <a:cubicBezTo>
                        <a:pt x="2858" y="24527"/>
                        <a:pt x="12383" y="40719"/>
                        <a:pt x="29527" y="49292"/>
                      </a:cubicBezTo>
                      <a:close/>
                    </a:path>
                  </a:pathLst>
                </a:custGeom>
                <a:grpFill/>
                <a:ln w="9525" cap="flat">
                  <a:noFill/>
                  <a:prstDash val="solid"/>
                  <a:miter/>
                </a:ln>
              </p:spPr>
              <p:txBody>
                <a:bodyPr rtlCol="0" anchor="ctr"/>
                <a:lstStyle/>
                <a:p>
                  <a:endParaRPr lang="zh-CN" altLang="en-US"/>
                </a:p>
              </p:txBody>
            </p:sp>
            <p:sp>
              <p:nvSpPr>
                <p:cNvPr id="303" name="任意多边形: 形状 302">
                  <a:extLst>
                    <a:ext uri="{FF2B5EF4-FFF2-40B4-BE49-F238E27FC236}">
                      <a16:creationId xmlns:a16="http://schemas.microsoft.com/office/drawing/2014/main" id="{D231708C-C00F-4FDB-8E80-5C2128D45141}"/>
                    </a:ext>
                  </a:extLst>
                </p:cNvPr>
                <p:cNvSpPr/>
                <p:nvPr/>
              </p:nvSpPr>
              <p:spPr>
                <a:xfrm>
                  <a:off x="2168631" y="1331592"/>
                  <a:ext cx="107632" cy="47312"/>
                </a:xfrm>
                <a:custGeom>
                  <a:avLst/>
                  <a:gdLst>
                    <a:gd name="connsiteX0" fmla="*/ 51435 w 107632"/>
                    <a:gd name="connsiteY0" fmla="*/ 46993 h 47312"/>
                    <a:gd name="connsiteX1" fmla="*/ 107632 w 107632"/>
                    <a:gd name="connsiteY1" fmla="*/ 28895 h 47312"/>
                    <a:gd name="connsiteX2" fmla="*/ 56198 w 107632"/>
                    <a:gd name="connsiteY2" fmla="*/ 320 h 47312"/>
                    <a:gd name="connsiteX3" fmla="*/ 0 w 107632"/>
                    <a:gd name="connsiteY3" fmla="*/ 18418 h 47312"/>
                    <a:gd name="connsiteX4" fmla="*/ 51435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1435" y="46993"/>
                      </a:moveTo>
                      <a:cubicBezTo>
                        <a:pt x="72390" y="48898"/>
                        <a:pt x="93345" y="42230"/>
                        <a:pt x="107632" y="28895"/>
                      </a:cubicBezTo>
                      <a:cubicBezTo>
                        <a:pt x="96202" y="13655"/>
                        <a:pt x="78105" y="2225"/>
                        <a:pt x="56198" y="320"/>
                      </a:cubicBezTo>
                      <a:cubicBezTo>
                        <a:pt x="35242" y="-1585"/>
                        <a:pt x="14288" y="5083"/>
                        <a:pt x="0" y="18418"/>
                      </a:cubicBezTo>
                      <a:cubicBezTo>
                        <a:pt x="12382" y="33658"/>
                        <a:pt x="30480" y="44135"/>
                        <a:pt x="51435" y="46993"/>
                      </a:cubicBezTo>
                      <a:close/>
                    </a:path>
                  </a:pathLst>
                </a:custGeom>
                <a:grpFill/>
                <a:ln w="9525" cap="flat">
                  <a:noFill/>
                  <a:prstDash val="solid"/>
                  <a:miter/>
                </a:ln>
              </p:spPr>
              <p:txBody>
                <a:bodyPr rtlCol="0" anchor="ctr"/>
                <a:lstStyle/>
                <a:p>
                  <a:endParaRPr lang="zh-CN" altLang="en-US"/>
                </a:p>
              </p:txBody>
            </p:sp>
            <p:sp>
              <p:nvSpPr>
                <p:cNvPr id="304" name="任意多边形: 形状 303">
                  <a:extLst>
                    <a:ext uri="{FF2B5EF4-FFF2-40B4-BE49-F238E27FC236}">
                      <a16:creationId xmlns:a16="http://schemas.microsoft.com/office/drawing/2014/main" id="{4852D354-4283-4A6E-94D3-A5B99FA599A8}"/>
                    </a:ext>
                  </a:extLst>
                </p:cNvPr>
                <p:cNvSpPr/>
                <p:nvPr/>
              </p:nvSpPr>
              <p:spPr>
                <a:xfrm>
                  <a:off x="2089494" y="1302066"/>
                  <a:ext cx="65881" cy="72075"/>
                </a:xfrm>
                <a:custGeom>
                  <a:avLst/>
                  <a:gdLst>
                    <a:gd name="connsiteX0" fmla="*/ 52467 w 65881"/>
                    <a:gd name="connsiteY0" fmla="*/ 52706 h 72075"/>
                    <a:gd name="connsiteX1" fmla="*/ 63897 w 65881"/>
                    <a:gd name="connsiteY1" fmla="*/ 319 h 72075"/>
                    <a:gd name="connsiteX2" fmla="*/ 13414 w 65881"/>
                    <a:gd name="connsiteY2" fmla="*/ 19369 h 72075"/>
                    <a:gd name="connsiteX3" fmla="*/ 1984 w 65881"/>
                    <a:gd name="connsiteY3" fmla="*/ 71756 h 72075"/>
                    <a:gd name="connsiteX4" fmla="*/ 52467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52467" y="52706"/>
                      </a:moveTo>
                      <a:cubicBezTo>
                        <a:pt x="64849" y="38419"/>
                        <a:pt x="68659" y="19369"/>
                        <a:pt x="63897" y="319"/>
                      </a:cubicBezTo>
                      <a:cubicBezTo>
                        <a:pt x="44847" y="-1586"/>
                        <a:pt x="25797" y="5081"/>
                        <a:pt x="13414" y="19369"/>
                      </a:cubicBezTo>
                      <a:cubicBezTo>
                        <a:pt x="1032" y="33656"/>
                        <a:pt x="-2778" y="52706"/>
                        <a:pt x="1984" y="71756"/>
                      </a:cubicBezTo>
                      <a:cubicBezTo>
                        <a:pt x="21034" y="73661"/>
                        <a:pt x="40084" y="66994"/>
                        <a:pt x="52467" y="52706"/>
                      </a:cubicBezTo>
                      <a:close/>
                    </a:path>
                  </a:pathLst>
                </a:custGeom>
                <a:grpFill/>
                <a:ln w="9525" cap="flat">
                  <a:noFill/>
                  <a:prstDash val="solid"/>
                  <a:miter/>
                </a:ln>
              </p:spPr>
              <p:txBody>
                <a:bodyPr rtlCol="0" anchor="ctr"/>
                <a:lstStyle/>
                <a:p>
                  <a:endParaRPr lang="zh-CN" altLang="en-US"/>
                </a:p>
              </p:txBody>
            </p:sp>
            <p:sp>
              <p:nvSpPr>
                <p:cNvPr id="305" name="任意多边形: 形状 304">
                  <a:extLst>
                    <a:ext uri="{FF2B5EF4-FFF2-40B4-BE49-F238E27FC236}">
                      <a16:creationId xmlns:a16="http://schemas.microsoft.com/office/drawing/2014/main" id="{301E6332-25BC-46CB-8C2B-8E75FF2334B8}"/>
                    </a:ext>
                  </a:extLst>
                </p:cNvPr>
                <p:cNvSpPr/>
                <p:nvPr/>
              </p:nvSpPr>
              <p:spPr>
                <a:xfrm>
                  <a:off x="2029566" y="1535747"/>
                  <a:ext cx="39746" cy="116204"/>
                </a:xfrm>
                <a:custGeom>
                  <a:avLst/>
                  <a:gdLst>
                    <a:gd name="connsiteX0" fmla="*/ 0 w 39746"/>
                    <a:gd name="connsiteY0" fmla="*/ 0 h 116204"/>
                    <a:gd name="connsiteX1" fmla="*/ 29527 w 39746"/>
                    <a:gd name="connsiteY1" fmla="*/ 99060 h 116204"/>
                    <a:gd name="connsiteX2" fmla="*/ 28575 w 39746"/>
                    <a:gd name="connsiteY2" fmla="*/ 116205 h 116204"/>
                    <a:gd name="connsiteX3" fmla="*/ 37147 w 39746"/>
                    <a:gd name="connsiteY3" fmla="*/ 116205 h 116204"/>
                    <a:gd name="connsiteX4" fmla="*/ 38100 w 39746"/>
                    <a:gd name="connsiteY4" fmla="*/ 106680 h 116204"/>
                    <a:gd name="connsiteX5" fmla="*/ 22860 w 39746"/>
                    <a:gd name="connsiteY5" fmla="*/ 3810 h 116204"/>
                    <a:gd name="connsiteX6" fmla="*/ 0 w 39746"/>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46" h="116204">
                      <a:moveTo>
                        <a:pt x="0" y="0"/>
                      </a:moveTo>
                      <a:cubicBezTo>
                        <a:pt x="18097" y="21907"/>
                        <a:pt x="29527" y="58102"/>
                        <a:pt x="29527" y="99060"/>
                      </a:cubicBezTo>
                      <a:cubicBezTo>
                        <a:pt x="29527" y="104775"/>
                        <a:pt x="29527" y="110490"/>
                        <a:pt x="28575" y="116205"/>
                      </a:cubicBezTo>
                      <a:lnTo>
                        <a:pt x="37147" y="116205"/>
                      </a:lnTo>
                      <a:cubicBezTo>
                        <a:pt x="38100" y="113347"/>
                        <a:pt x="38100" y="110490"/>
                        <a:pt x="38100" y="106680"/>
                      </a:cubicBezTo>
                      <a:cubicBezTo>
                        <a:pt x="42863" y="64770"/>
                        <a:pt x="37147" y="27622"/>
                        <a:pt x="22860" y="3810"/>
                      </a:cubicBezTo>
                      <a:cubicBezTo>
                        <a:pt x="15240" y="3810"/>
                        <a:pt x="7620" y="2857"/>
                        <a:pt x="0" y="0"/>
                      </a:cubicBezTo>
                      <a:close/>
                    </a:path>
                  </a:pathLst>
                </a:custGeom>
                <a:grpFill/>
                <a:ln w="9525" cap="flat">
                  <a:noFill/>
                  <a:prstDash val="solid"/>
                  <a:miter/>
                </a:ln>
              </p:spPr>
              <p:txBody>
                <a:bodyPr rtlCol="0" anchor="ctr"/>
                <a:lstStyle/>
                <a:p>
                  <a:endParaRPr lang="zh-CN" altLang="en-US"/>
                </a:p>
              </p:txBody>
            </p:sp>
            <p:sp>
              <p:nvSpPr>
                <p:cNvPr id="306" name="任意多边形: 形状 305">
                  <a:extLst>
                    <a:ext uri="{FF2B5EF4-FFF2-40B4-BE49-F238E27FC236}">
                      <a16:creationId xmlns:a16="http://schemas.microsoft.com/office/drawing/2014/main" id="{0B4CEB03-5655-4C29-9781-9D9BA9ABEF5F}"/>
                    </a:ext>
                  </a:extLst>
                </p:cNvPr>
                <p:cNvSpPr/>
                <p:nvPr/>
              </p:nvSpPr>
              <p:spPr>
                <a:xfrm>
                  <a:off x="1998134" y="1407049"/>
                  <a:ext cx="105727" cy="53561"/>
                </a:xfrm>
                <a:custGeom>
                  <a:avLst/>
                  <a:gdLst>
                    <a:gd name="connsiteX0" fmla="*/ 48577 w 105727"/>
                    <a:gd name="connsiteY0" fmla="*/ 52498 h 53561"/>
                    <a:gd name="connsiteX1" fmla="*/ 105727 w 105727"/>
                    <a:gd name="connsiteY1" fmla="*/ 36306 h 53561"/>
                    <a:gd name="connsiteX2" fmla="*/ 57150 w 105727"/>
                    <a:gd name="connsiteY2" fmla="*/ 1063 h 53561"/>
                    <a:gd name="connsiteX3" fmla="*/ 0 w 105727"/>
                    <a:gd name="connsiteY3" fmla="*/ 17256 h 53561"/>
                    <a:gd name="connsiteX4" fmla="*/ 48577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48577" y="52498"/>
                      </a:moveTo>
                      <a:cubicBezTo>
                        <a:pt x="69533" y="56308"/>
                        <a:pt x="90488" y="49641"/>
                        <a:pt x="105727" y="36306"/>
                      </a:cubicBezTo>
                      <a:cubicBezTo>
                        <a:pt x="95250" y="18208"/>
                        <a:pt x="78105" y="4873"/>
                        <a:pt x="57150" y="1063"/>
                      </a:cubicBezTo>
                      <a:cubicBezTo>
                        <a:pt x="36195" y="-2747"/>
                        <a:pt x="15240" y="3921"/>
                        <a:pt x="0" y="17256"/>
                      </a:cubicBezTo>
                      <a:cubicBezTo>
                        <a:pt x="9525" y="35353"/>
                        <a:pt x="26670" y="48688"/>
                        <a:pt x="48577" y="52498"/>
                      </a:cubicBezTo>
                      <a:close/>
                    </a:path>
                  </a:pathLst>
                </a:custGeom>
                <a:grpFill/>
                <a:ln w="9525" cap="flat">
                  <a:noFill/>
                  <a:prstDash val="solid"/>
                  <a:miter/>
                </a:ln>
              </p:spPr>
              <p:txBody>
                <a:bodyPr rtlCol="0" anchor="ctr"/>
                <a:lstStyle/>
                <a:p>
                  <a:endParaRPr lang="zh-CN" altLang="en-US"/>
                </a:p>
              </p:txBody>
            </p:sp>
          </p:grpSp>
          <p:grpSp>
            <p:nvGrpSpPr>
              <p:cNvPr id="276" name="图形 1">
                <a:extLst>
                  <a:ext uri="{FF2B5EF4-FFF2-40B4-BE49-F238E27FC236}">
                    <a16:creationId xmlns:a16="http://schemas.microsoft.com/office/drawing/2014/main" id="{3955A57F-7816-43E9-9970-F75E4E0CA43F}"/>
                  </a:ext>
                </a:extLst>
              </p:cNvPr>
              <p:cNvGrpSpPr/>
              <p:nvPr/>
            </p:nvGrpSpPr>
            <p:grpSpPr>
              <a:xfrm>
                <a:off x="1357101" y="1227137"/>
                <a:ext cx="433749" cy="471487"/>
                <a:chOff x="1357101" y="1227137"/>
                <a:chExt cx="433749" cy="471487"/>
              </a:xfrm>
              <a:grpFill/>
            </p:grpSpPr>
            <p:sp>
              <p:nvSpPr>
                <p:cNvPr id="277" name="任意多边形: 形状 276">
                  <a:extLst>
                    <a:ext uri="{FF2B5EF4-FFF2-40B4-BE49-F238E27FC236}">
                      <a16:creationId xmlns:a16="http://schemas.microsoft.com/office/drawing/2014/main" id="{2021A585-660A-4B03-B327-9C7075F8BA54}"/>
                    </a:ext>
                  </a:extLst>
                </p:cNvPr>
                <p:cNvSpPr/>
                <p:nvPr/>
              </p:nvSpPr>
              <p:spPr>
                <a:xfrm>
                  <a:off x="1491270" y="1481455"/>
                  <a:ext cx="61093" cy="170497"/>
                </a:xfrm>
                <a:custGeom>
                  <a:avLst/>
                  <a:gdLst>
                    <a:gd name="connsiteX0" fmla="*/ 10611 w 61093"/>
                    <a:gd name="connsiteY0" fmla="*/ 170497 h 170497"/>
                    <a:gd name="connsiteX1" fmla="*/ 2039 w 61093"/>
                    <a:gd name="connsiteY1" fmla="*/ 170497 h 170497"/>
                    <a:gd name="connsiteX2" fmla="*/ 57284 w 61093"/>
                    <a:gd name="connsiteY2" fmla="*/ 0 h 170497"/>
                    <a:gd name="connsiteX3" fmla="*/ 61094 w 61093"/>
                    <a:gd name="connsiteY3" fmla="*/ 0 h 170497"/>
                    <a:gd name="connsiteX4" fmla="*/ 49664 w 61093"/>
                    <a:gd name="connsiteY4" fmla="*/ 32385 h 170497"/>
                    <a:gd name="connsiteX5" fmla="*/ 10611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10611" y="170497"/>
                      </a:moveTo>
                      <a:lnTo>
                        <a:pt x="2039" y="170497"/>
                      </a:lnTo>
                      <a:cubicBezTo>
                        <a:pt x="-7486" y="80963"/>
                        <a:pt x="17279" y="4763"/>
                        <a:pt x="57284" y="0"/>
                      </a:cubicBezTo>
                      <a:cubicBezTo>
                        <a:pt x="58236" y="0"/>
                        <a:pt x="60141" y="0"/>
                        <a:pt x="61094" y="0"/>
                      </a:cubicBezTo>
                      <a:cubicBezTo>
                        <a:pt x="54426" y="9525"/>
                        <a:pt x="50616" y="20955"/>
                        <a:pt x="49664" y="32385"/>
                      </a:cubicBezTo>
                      <a:cubicBezTo>
                        <a:pt x="22041" y="45720"/>
                        <a:pt x="5849" y="101918"/>
                        <a:pt x="10611" y="170497"/>
                      </a:cubicBezTo>
                      <a:close/>
                    </a:path>
                  </a:pathLst>
                </a:custGeom>
                <a:grpFill/>
                <a:ln w="9525" cap="flat">
                  <a:noFill/>
                  <a:prstDash val="solid"/>
                  <a:miter/>
                </a:ln>
              </p:spPr>
              <p:txBody>
                <a:bodyPr rtlCol="0" anchor="ctr"/>
                <a:lstStyle/>
                <a:p>
                  <a:endParaRPr lang="zh-CN" altLang="en-US"/>
                </a:p>
              </p:txBody>
            </p:sp>
            <p:sp>
              <p:nvSpPr>
                <p:cNvPr id="278" name="任意多边形: 形状 277">
                  <a:extLst>
                    <a:ext uri="{FF2B5EF4-FFF2-40B4-BE49-F238E27FC236}">
                      <a16:creationId xmlns:a16="http://schemas.microsoft.com/office/drawing/2014/main" id="{45113AC1-6C73-4B83-B973-54B51EB0FDF0}"/>
                    </a:ext>
                  </a:extLst>
                </p:cNvPr>
                <p:cNvSpPr/>
                <p:nvPr/>
              </p:nvSpPr>
              <p:spPr>
                <a:xfrm>
                  <a:off x="1615228" y="1443355"/>
                  <a:ext cx="121155" cy="255269"/>
                </a:xfrm>
                <a:custGeom>
                  <a:avLst/>
                  <a:gdLst>
                    <a:gd name="connsiteX0" fmla="*/ 0 w 121155"/>
                    <a:gd name="connsiteY0" fmla="*/ 255270 h 255269"/>
                    <a:gd name="connsiteX1" fmla="*/ 93345 w 121155"/>
                    <a:gd name="connsiteY1" fmla="*/ 116205 h 255269"/>
                    <a:gd name="connsiteX2" fmla="*/ 37148 w 121155"/>
                    <a:gd name="connsiteY2" fmla="*/ 4763 h 255269"/>
                    <a:gd name="connsiteX3" fmla="*/ 41910 w 121155"/>
                    <a:gd name="connsiteY3" fmla="*/ 0 h 255269"/>
                    <a:gd name="connsiteX4" fmla="*/ 111443 w 121155"/>
                    <a:gd name="connsiteY4" fmla="*/ 79057 h 255269"/>
                    <a:gd name="connsiteX5" fmla="*/ 73343 w 121155"/>
                    <a:gd name="connsiteY5" fmla="*/ 250508 h 255269"/>
                    <a:gd name="connsiteX6" fmla="*/ 0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0" y="255270"/>
                      </a:moveTo>
                      <a:cubicBezTo>
                        <a:pt x="58103" y="218122"/>
                        <a:pt x="93345" y="169545"/>
                        <a:pt x="93345" y="116205"/>
                      </a:cubicBezTo>
                      <a:cubicBezTo>
                        <a:pt x="93345" y="75247"/>
                        <a:pt x="72390" y="37147"/>
                        <a:pt x="37148" y="4763"/>
                      </a:cubicBezTo>
                      <a:lnTo>
                        <a:pt x="41910" y="0"/>
                      </a:lnTo>
                      <a:cubicBezTo>
                        <a:pt x="73343" y="18097"/>
                        <a:pt x="98107" y="44768"/>
                        <a:pt x="111443" y="79057"/>
                      </a:cubicBezTo>
                      <a:cubicBezTo>
                        <a:pt x="133350" y="137160"/>
                        <a:pt x="117157" y="201930"/>
                        <a:pt x="73343" y="250508"/>
                      </a:cubicBezTo>
                      <a:lnTo>
                        <a:pt x="0" y="255270"/>
                      </a:lnTo>
                      <a:close/>
                    </a:path>
                  </a:pathLst>
                </a:custGeom>
                <a:grpFill/>
                <a:ln w="9525" cap="flat">
                  <a:noFill/>
                  <a:prstDash val="solid"/>
                  <a:miter/>
                </a:ln>
              </p:spPr>
              <p:txBody>
                <a:bodyPr rtlCol="0" anchor="ctr"/>
                <a:lstStyle/>
                <a:p>
                  <a:endParaRPr lang="zh-CN" altLang="en-US"/>
                </a:p>
              </p:txBody>
            </p:sp>
            <p:sp>
              <p:nvSpPr>
                <p:cNvPr id="279" name="任意多边形: 形状 278">
                  <a:extLst>
                    <a:ext uri="{FF2B5EF4-FFF2-40B4-BE49-F238E27FC236}">
                      <a16:creationId xmlns:a16="http://schemas.microsoft.com/office/drawing/2014/main" id="{D4210646-AEDB-43FD-93F5-3E29794F396E}"/>
                    </a:ext>
                  </a:extLst>
                </p:cNvPr>
                <p:cNvSpPr/>
                <p:nvPr/>
              </p:nvSpPr>
              <p:spPr>
                <a:xfrm>
                  <a:off x="1555221" y="1474311"/>
                  <a:ext cx="96202" cy="53339"/>
                </a:xfrm>
                <a:custGeom>
                  <a:avLst/>
                  <a:gdLst>
                    <a:gd name="connsiteX0" fmla="*/ 35243 w 96202"/>
                    <a:gd name="connsiteY0" fmla="*/ 7144 h 53339"/>
                    <a:gd name="connsiteX1" fmla="*/ 96202 w 96202"/>
                    <a:gd name="connsiteY1" fmla="*/ 7144 h 53339"/>
                    <a:gd name="connsiteX2" fmla="*/ 60960 w 96202"/>
                    <a:gd name="connsiteY2" fmla="*/ 46196 h 53339"/>
                    <a:gd name="connsiteX3" fmla="*/ 0 w 96202"/>
                    <a:gd name="connsiteY3" fmla="*/ 46196 h 53339"/>
                    <a:gd name="connsiteX4" fmla="*/ 35243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35243" y="7144"/>
                      </a:moveTo>
                      <a:cubicBezTo>
                        <a:pt x="55245" y="-2381"/>
                        <a:pt x="78105" y="-2381"/>
                        <a:pt x="96202" y="7144"/>
                      </a:cubicBezTo>
                      <a:cubicBezTo>
                        <a:pt x="90488" y="23336"/>
                        <a:pt x="78105" y="37624"/>
                        <a:pt x="60960" y="46196"/>
                      </a:cubicBezTo>
                      <a:cubicBezTo>
                        <a:pt x="40957" y="55721"/>
                        <a:pt x="18098" y="55721"/>
                        <a:pt x="0" y="46196"/>
                      </a:cubicBezTo>
                      <a:cubicBezTo>
                        <a:pt x="5715" y="30004"/>
                        <a:pt x="18098" y="15716"/>
                        <a:pt x="35243" y="7144"/>
                      </a:cubicBezTo>
                      <a:close/>
                    </a:path>
                  </a:pathLst>
                </a:custGeom>
                <a:grpFill/>
                <a:ln w="9525" cap="flat">
                  <a:noFill/>
                  <a:prstDash val="solid"/>
                  <a:miter/>
                </a:ln>
              </p:spPr>
              <p:txBody>
                <a:bodyPr rtlCol="0" anchor="ctr"/>
                <a:lstStyle/>
                <a:p>
                  <a:endParaRPr lang="zh-CN" altLang="en-US"/>
                </a:p>
              </p:txBody>
            </p:sp>
            <p:sp>
              <p:nvSpPr>
                <p:cNvPr id="280" name="任意多边形: 形状 279">
                  <a:extLst>
                    <a:ext uri="{FF2B5EF4-FFF2-40B4-BE49-F238E27FC236}">
                      <a16:creationId xmlns:a16="http://schemas.microsoft.com/office/drawing/2014/main" id="{983B6A30-4250-44C0-B2D3-8C627B1A554D}"/>
                    </a:ext>
                  </a:extLst>
                </p:cNvPr>
                <p:cNvSpPr/>
                <p:nvPr/>
              </p:nvSpPr>
              <p:spPr>
                <a:xfrm>
                  <a:off x="1693572" y="1414780"/>
                  <a:ext cx="36909" cy="88582"/>
                </a:xfrm>
                <a:custGeom>
                  <a:avLst/>
                  <a:gdLst>
                    <a:gd name="connsiteX0" fmla="*/ 31194 w 36909"/>
                    <a:gd name="connsiteY0" fmla="*/ 0 h 88582"/>
                    <a:gd name="connsiteX1" fmla="*/ 36909 w 36909"/>
                    <a:gd name="connsiteY1" fmla="*/ 952 h 88582"/>
                    <a:gd name="connsiteX2" fmla="*/ 17859 w 36909"/>
                    <a:gd name="connsiteY2" fmla="*/ 45720 h 88582"/>
                    <a:gd name="connsiteX3" fmla="*/ 20717 w 36909"/>
                    <a:gd name="connsiteY3" fmla="*/ 88582 h 88582"/>
                    <a:gd name="connsiteX4" fmla="*/ 714 w 36909"/>
                    <a:gd name="connsiteY4" fmla="*/ 86677 h 88582"/>
                    <a:gd name="connsiteX5" fmla="*/ 714 w 36909"/>
                    <a:gd name="connsiteY5" fmla="*/ 57150 h 88582"/>
                    <a:gd name="connsiteX6" fmla="*/ 31194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31194" y="0"/>
                      </a:moveTo>
                      <a:lnTo>
                        <a:pt x="36909" y="952"/>
                      </a:lnTo>
                      <a:cubicBezTo>
                        <a:pt x="27384" y="13335"/>
                        <a:pt x="20717" y="28575"/>
                        <a:pt x="17859" y="45720"/>
                      </a:cubicBezTo>
                      <a:cubicBezTo>
                        <a:pt x="15954" y="60960"/>
                        <a:pt x="16907" y="75247"/>
                        <a:pt x="20717" y="88582"/>
                      </a:cubicBezTo>
                      <a:lnTo>
                        <a:pt x="714" y="86677"/>
                      </a:lnTo>
                      <a:cubicBezTo>
                        <a:pt x="-238" y="77152"/>
                        <a:pt x="-238" y="67627"/>
                        <a:pt x="714" y="57150"/>
                      </a:cubicBezTo>
                      <a:cubicBezTo>
                        <a:pt x="4524" y="34290"/>
                        <a:pt x="15954" y="14288"/>
                        <a:pt x="31194" y="0"/>
                      </a:cubicBezTo>
                      <a:close/>
                    </a:path>
                  </a:pathLst>
                </a:custGeom>
                <a:grpFill/>
                <a:ln w="9525" cap="flat">
                  <a:noFill/>
                  <a:prstDash val="solid"/>
                  <a:miter/>
                </a:ln>
              </p:spPr>
              <p:txBody>
                <a:bodyPr rtlCol="0" anchor="ctr"/>
                <a:lstStyle/>
                <a:p>
                  <a:endParaRPr lang="zh-CN" altLang="en-US"/>
                </a:p>
              </p:txBody>
            </p:sp>
            <p:sp>
              <p:nvSpPr>
                <p:cNvPr id="281" name="任意多边形: 形状 280">
                  <a:extLst>
                    <a:ext uri="{FF2B5EF4-FFF2-40B4-BE49-F238E27FC236}">
                      <a16:creationId xmlns:a16="http://schemas.microsoft.com/office/drawing/2014/main" id="{09193077-B7F1-4719-A17D-6B380430C298}"/>
                    </a:ext>
                  </a:extLst>
                </p:cNvPr>
                <p:cNvSpPr/>
                <p:nvPr/>
              </p:nvSpPr>
              <p:spPr>
                <a:xfrm>
                  <a:off x="1431396" y="1382394"/>
                  <a:ext cx="114300" cy="50542"/>
                </a:xfrm>
                <a:custGeom>
                  <a:avLst/>
                  <a:gdLst>
                    <a:gd name="connsiteX0" fmla="*/ 57150 w 114300"/>
                    <a:gd name="connsiteY0" fmla="*/ 50482 h 50542"/>
                    <a:gd name="connsiteX1" fmla="*/ 0 w 114300"/>
                    <a:gd name="connsiteY1" fmla="*/ 24765 h 50542"/>
                    <a:gd name="connsiteX2" fmla="*/ 57150 w 114300"/>
                    <a:gd name="connsiteY2" fmla="*/ 0 h 50542"/>
                    <a:gd name="connsiteX3" fmla="*/ 11430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34290" y="50482"/>
                        <a:pt x="13335" y="40005"/>
                        <a:pt x="0" y="24765"/>
                      </a:cubicBezTo>
                      <a:cubicBezTo>
                        <a:pt x="14288" y="9525"/>
                        <a:pt x="34290" y="0"/>
                        <a:pt x="57150" y="0"/>
                      </a:cubicBezTo>
                      <a:cubicBezTo>
                        <a:pt x="80010" y="0"/>
                        <a:pt x="100965" y="10478"/>
                        <a:pt x="114300" y="25718"/>
                      </a:cubicBezTo>
                      <a:cubicBezTo>
                        <a:pt x="100965" y="40957"/>
                        <a:pt x="80010" y="51435"/>
                        <a:pt x="57150" y="50482"/>
                      </a:cubicBezTo>
                      <a:close/>
                    </a:path>
                  </a:pathLst>
                </a:custGeom>
                <a:grpFill/>
                <a:ln w="9525" cap="flat">
                  <a:noFill/>
                  <a:prstDash val="solid"/>
                  <a:miter/>
                </a:ln>
              </p:spPr>
              <p:txBody>
                <a:bodyPr rtlCol="0" anchor="ctr"/>
                <a:lstStyle/>
                <a:p>
                  <a:endParaRPr lang="zh-CN" altLang="en-US"/>
                </a:p>
              </p:txBody>
            </p:sp>
            <p:sp>
              <p:nvSpPr>
                <p:cNvPr id="282" name="任意多边形: 形状 281">
                  <a:extLst>
                    <a:ext uri="{FF2B5EF4-FFF2-40B4-BE49-F238E27FC236}">
                      <a16:creationId xmlns:a16="http://schemas.microsoft.com/office/drawing/2014/main" id="{476BAF06-1442-4C7F-91E7-47E7E56B31A0}"/>
                    </a:ext>
                  </a:extLst>
                </p:cNvPr>
                <p:cNvSpPr/>
                <p:nvPr/>
              </p:nvSpPr>
              <p:spPr>
                <a:xfrm>
                  <a:off x="1439016" y="1453470"/>
                  <a:ext cx="79057" cy="54064"/>
                </a:xfrm>
                <a:custGeom>
                  <a:avLst/>
                  <a:gdLst>
                    <a:gd name="connsiteX0" fmla="*/ 50483 w 79057"/>
                    <a:gd name="connsiteY0" fmla="*/ 47987 h 54064"/>
                    <a:gd name="connsiteX1" fmla="*/ 0 w 79057"/>
                    <a:gd name="connsiteY1" fmla="*/ 47987 h 54064"/>
                    <a:gd name="connsiteX2" fmla="*/ 28575 w 79057"/>
                    <a:gd name="connsiteY2" fmla="*/ 6077 h 54064"/>
                    <a:gd name="connsiteX3" fmla="*/ 79058 w 79057"/>
                    <a:gd name="connsiteY3" fmla="*/ 6077 h 54064"/>
                    <a:gd name="connsiteX4" fmla="*/ 50483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50483" y="47987"/>
                      </a:moveTo>
                      <a:cubicBezTo>
                        <a:pt x="34290" y="56560"/>
                        <a:pt x="16193" y="55607"/>
                        <a:pt x="0" y="47987"/>
                      </a:cubicBezTo>
                      <a:cubicBezTo>
                        <a:pt x="2858" y="29890"/>
                        <a:pt x="12383" y="14650"/>
                        <a:pt x="28575" y="6077"/>
                      </a:cubicBezTo>
                      <a:cubicBezTo>
                        <a:pt x="44768" y="-2495"/>
                        <a:pt x="62865" y="-1543"/>
                        <a:pt x="79058" y="6077"/>
                      </a:cubicBezTo>
                      <a:cubicBezTo>
                        <a:pt x="76200" y="24175"/>
                        <a:pt x="66675" y="40367"/>
                        <a:pt x="50483" y="47987"/>
                      </a:cubicBezTo>
                      <a:close/>
                    </a:path>
                  </a:pathLst>
                </a:custGeom>
                <a:grpFill/>
                <a:ln w="9525" cap="flat">
                  <a:noFill/>
                  <a:prstDash val="solid"/>
                  <a:miter/>
                </a:ln>
              </p:spPr>
              <p:txBody>
                <a:bodyPr rtlCol="0" anchor="ctr"/>
                <a:lstStyle/>
                <a:p>
                  <a:endParaRPr lang="zh-CN" altLang="en-US"/>
                </a:p>
              </p:txBody>
            </p:sp>
            <p:sp>
              <p:nvSpPr>
                <p:cNvPr id="283" name="任意多边形: 形状 282">
                  <a:extLst>
                    <a:ext uri="{FF2B5EF4-FFF2-40B4-BE49-F238E27FC236}">
                      <a16:creationId xmlns:a16="http://schemas.microsoft.com/office/drawing/2014/main" id="{6DA2FEF2-DD49-4C3B-892B-DBBADE66CB71}"/>
                    </a:ext>
                  </a:extLst>
                </p:cNvPr>
                <p:cNvSpPr/>
                <p:nvPr/>
              </p:nvSpPr>
              <p:spPr>
                <a:xfrm>
                  <a:off x="1587364" y="1277619"/>
                  <a:ext cx="55748" cy="104775"/>
                </a:xfrm>
                <a:custGeom>
                  <a:avLst/>
                  <a:gdLst>
                    <a:gd name="connsiteX0" fmla="*/ 55487 w 55748"/>
                    <a:gd name="connsiteY0" fmla="*/ 55245 h 104775"/>
                    <a:gd name="connsiteX1" fmla="*/ 23102 w 55748"/>
                    <a:gd name="connsiteY1" fmla="*/ 104775 h 104775"/>
                    <a:gd name="connsiteX2" fmla="*/ 242 w 55748"/>
                    <a:gd name="connsiteY2" fmla="*/ 49530 h 104775"/>
                    <a:gd name="connsiteX3" fmla="*/ 32627 w 55748"/>
                    <a:gd name="connsiteY3" fmla="*/ 0 h 104775"/>
                    <a:gd name="connsiteX4" fmla="*/ 55487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55487" y="55245"/>
                      </a:moveTo>
                      <a:cubicBezTo>
                        <a:pt x="53582" y="76200"/>
                        <a:pt x="41199" y="93345"/>
                        <a:pt x="23102" y="104775"/>
                      </a:cubicBezTo>
                      <a:cubicBezTo>
                        <a:pt x="7862" y="90488"/>
                        <a:pt x="-1663" y="70485"/>
                        <a:pt x="242" y="49530"/>
                      </a:cubicBezTo>
                      <a:cubicBezTo>
                        <a:pt x="2147" y="28575"/>
                        <a:pt x="14529" y="11430"/>
                        <a:pt x="32627" y="0"/>
                      </a:cubicBezTo>
                      <a:cubicBezTo>
                        <a:pt x="48819" y="15240"/>
                        <a:pt x="57392" y="34290"/>
                        <a:pt x="55487" y="55245"/>
                      </a:cubicBezTo>
                      <a:close/>
                    </a:path>
                  </a:pathLst>
                </a:custGeom>
                <a:grpFill/>
                <a:ln w="9525" cap="flat">
                  <a:noFill/>
                  <a:prstDash val="solid"/>
                  <a:miter/>
                </a:ln>
              </p:spPr>
              <p:txBody>
                <a:bodyPr rtlCol="0" anchor="ctr"/>
                <a:lstStyle/>
                <a:p>
                  <a:endParaRPr lang="zh-CN" altLang="en-US"/>
                </a:p>
              </p:txBody>
            </p:sp>
            <p:sp>
              <p:nvSpPr>
                <p:cNvPr id="284" name="任意多边形: 形状 283">
                  <a:extLst>
                    <a:ext uri="{FF2B5EF4-FFF2-40B4-BE49-F238E27FC236}">
                      <a16:creationId xmlns:a16="http://schemas.microsoft.com/office/drawing/2014/main" id="{F847044D-FEAD-4943-9F5B-BB7564153A35}"/>
                    </a:ext>
                  </a:extLst>
                </p:cNvPr>
                <p:cNvSpPr/>
                <p:nvPr/>
              </p:nvSpPr>
              <p:spPr>
                <a:xfrm>
                  <a:off x="1658755" y="1328102"/>
                  <a:ext cx="49898" cy="94297"/>
                </a:xfrm>
                <a:custGeom>
                  <a:avLst/>
                  <a:gdLst>
                    <a:gd name="connsiteX0" fmla="*/ 49819 w 49898"/>
                    <a:gd name="connsiteY0" fmla="*/ 49530 h 94297"/>
                    <a:gd name="connsiteX1" fmla="*/ 20291 w 49898"/>
                    <a:gd name="connsiteY1" fmla="*/ 94298 h 94297"/>
                    <a:gd name="connsiteX2" fmla="*/ 289 w 49898"/>
                    <a:gd name="connsiteY2" fmla="*/ 44767 h 94297"/>
                    <a:gd name="connsiteX3" fmla="*/ 29816 w 49898"/>
                    <a:gd name="connsiteY3" fmla="*/ 0 h 94297"/>
                    <a:gd name="connsiteX4" fmla="*/ 49819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49819" y="49530"/>
                      </a:moveTo>
                      <a:cubicBezTo>
                        <a:pt x="47914" y="68580"/>
                        <a:pt x="36484" y="83820"/>
                        <a:pt x="20291" y="94298"/>
                      </a:cubicBezTo>
                      <a:cubicBezTo>
                        <a:pt x="6004" y="81915"/>
                        <a:pt x="-1616" y="63817"/>
                        <a:pt x="289" y="44767"/>
                      </a:cubicBezTo>
                      <a:cubicBezTo>
                        <a:pt x="2194" y="25717"/>
                        <a:pt x="13624" y="10478"/>
                        <a:pt x="29816" y="0"/>
                      </a:cubicBezTo>
                      <a:cubicBezTo>
                        <a:pt x="43151" y="12382"/>
                        <a:pt x="50771" y="30480"/>
                        <a:pt x="49819" y="49530"/>
                      </a:cubicBezTo>
                      <a:close/>
                    </a:path>
                  </a:pathLst>
                </a:custGeom>
                <a:grpFill/>
                <a:ln w="9525" cap="flat">
                  <a:noFill/>
                  <a:prstDash val="solid"/>
                  <a:miter/>
                </a:ln>
              </p:spPr>
              <p:txBody>
                <a:bodyPr rtlCol="0" anchor="ctr"/>
                <a:lstStyle/>
                <a:p>
                  <a:endParaRPr lang="zh-CN" altLang="en-US"/>
                </a:p>
              </p:txBody>
            </p:sp>
            <p:sp>
              <p:nvSpPr>
                <p:cNvPr id="285" name="任意多边形: 形状 284">
                  <a:extLst>
                    <a:ext uri="{FF2B5EF4-FFF2-40B4-BE49-F238E27FC236}">
                      <a16:creationId xmlns:a16="http://schemas.microsoft.com/office/drawing/2014/main" id="{11A8E2F1-4B1C-4A98-9D90-3EBF0FE8E16E}"/>
                    </a:ext>
                  </a:extLst>
                </p:cNvPr>
                <p:cNvSpPr/>
                <p:nvPr/>
              </p:nvSpPr>
              <p:spPr>
                <a:xfrm>
                  <a:off x="1730640" y="1309052"/>
                  <a:ext cx="55878" cy="84772"/>
                </a:xfrm>
                <a:custGeom>
                  <a:avLst/>
                  <a:gdLst>
                    <a:gd name="connsiteX0" fmla="*/ 50323 w 55878"/>
                    <a:gd name="connsiteY0" fmla="*/ 31432 h 84772"/>
                    <a:gd name="connsiteX1" fmla="*/ 48418 w 55878"/>
                    <a:gd name="connsiteY1" fmla="*/ 84773 h 84772"/>
                    <a:gd name="connsiteX2" fmla="*/ 5556 w 55878"/>
                    <a:gd name="connsiteY2" fmla="*/ 53340 h 84772"/>
                    <a:gd name="connsiteX3" fmla="*/ 7461 w 55878"/>
                    <a:gd name="connsiteY3" fmla="*/ 0 h 84772"/>
                    <a:gd name="connsiteX4" fmla="*/ 50323 w 55878"/>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78" h="84772">
                      <a:moveTo>
                        <a:pt x="50323" y="31432"/>
                      </a:moveTo>
                      <a:cubicBezTo>
                        <a:pt x="58896" y="48578"/>
                        <a:pt x="56991" y="67628"/>
                        <a:pt x="48418" y="84773"/>
                      </a:cubicBezTo>
                      <a:cubicBezTo>
                        <a:pt x="29368" y="80962"/>
                        <a:pt x="14128" y="70485"/>
                        <a:pt x="5556" y="53340"/>
                      </a:cubicBezTo>
                      <a:cubicBezTo>
                        <a:pt x="-3017" y="36195"/>
                        <a:pt x="-1112" y="17145"/>
                        <a:pt x="7461" y="0"/>
                      </a:cubicBezTo>
                      <a:cubicBezTo>
                        <a:pt x="25558" y="3810"/>
                        <a:pt x="41751" y="14288"/>
                        <a:pt x="50323" y="31432"/>
                      </a:cubicBezTo>
                      <a:close/>
                    </a:path>
                  </a:pathLst>
                </a:custGeom>
                <a:grpFill/>
                <a:ln w="9525" cap="flat">
                  <a:noFill/>
                  <a:prstDash val="solid"/>
                  <a:miter/>
                </a:ln>
              </p:spPr>
              <p:txBody>
                <a:bodyPr rtlCol="0" anchor="ctr"/>
                <a:lstStyle/>
                <a:p>
                  <a:endParaRPr lang="zh-CN" altLang="en-US"/>
                </a:p>
              </p:txBody>
            </p:sp>
            <p:sp>
              <p:nvSpPr>
                <p:cNvPr id="286" name="任意多边形: 形状 285">
                  <a:extLst>
                    <a:ext uri="{FF2B5EF4-FFF2-40B4-BE49-F238E27FC236}">
                      <a16:creationId xmlns:a16="http://schemas.microsoft.com/office/drawing/2014/main" id="{CFAD2AFC-C085-47F5-B2A3-5048989E5713}"/>
                    </a:ext>
                  </a:extLst>
                </p:cNvPr>
                <p:cNvSpPr/>
                <p:nvPr/>
              </p:nvSpPr>
              <p:spPr>
                <a:xfrm>
                  <a:off x="1737739" y="1227137"/>
                  <a:ext cx="53112" cy="72390"/>
                </a:xfrm>
                <a:custGeom>
                  <a:avLst/>
                  <a:gdLst>
                    <a:gd name="connsiteX0" fmla="*/ 47035 w 53112"/>
                    <a:gd name="connsiteY0" fmla="*/ 24765 h 72390"/>
                    <a:gd name="connsiteX1" fmla="*/ 47035 w 53112"/>
                    <a:gd name="connsiteY1" fmla="*/ 72390 h 72390"/>
                    <a:gd name="connsiteX2" fmla="*/ 6077 w 53112"/>
                    <a:gd name="connsiteY2" fmla="*/ 47625 h 72390"/>
                    <a:gd name="connsiteX3" fmla="*/ 6077 w 53112"/>
                    <a:gd name="connsiteY3" fmla="*/ 0 h 72390"/>
                    <a:gd name="connsiteX4" fmla="*/ 47035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47035" y="24765"/>
                      </a:moveTo>
                      <a:cubicBezTo>
                        <a:pt x="55607" y="39053"/>
                        <a:pt x="54655" y="57150"/>
                        <a:pt x="47035" y="72390"/>
                      </a:cubicBezTo>
                      <a:cubicBezTo>
                        <a:pt x="29890" y="70485"/>
                        <a:pt x="14650" y="61913"/>
                        <a:pt x="6077" y="47625"/>
                      </a:cubicBezTo>
                      <a:cubicBezTo>
                        <a:pt x="-2495" y="33338"/>
                        <a:pt x="-1543" y="15240"/>
                        <a:pt x="6077" y="0"/>
                      </a:cubicBezTo>
                      <a:cubicBezTo>
                        <a:pt x="23222" y="953"/>
                        <a:pt x="38462" y="9525"/>
                        <a:pt x="47035" y="24765"/>
                      </a:cubicBezTo>
                      <a:close/>
                    </a:path>
                  </a:pathLst>
                </a:custGeom>
                <a:grpFill/>
                <a:ln w="9525" cap="flat">
                  <a:noFill/>
                  <a:prstDash val="solid"/>
                  <a:miter/>
                </a:ln>
              </p:spPr>
              <p:txBody>
                <a:bodyPr rtlCol="0" anchor="ctr"/>
                <a:lstStyle/>
                <a:p>
                  <a:endParaRPr lang="zh-CN" altLang="en-US"/>
                </a:p>
              </p:txBody>
            </p:sp>
            <p:sp>
              <p:nvSpPr>
                <p:cNvPr id="287" name="任意多边形: 形状 286">
                  <a:extLst>
                    <a:ext uri="{FF2B5EF4-FFF2-40B4-BE49-F238E27FC236}">
                      <a16:creationId xmlns:a16="http://schemas.microsoft.com/office/drawing/2014/main" id="{CE263F34-6DF4-450B-BE80-C19BE9FC850F}"/>
                    </a:ext>
                  </a:extLst>
                </p:cNvPr>
                <p:cNvSpPr/>
                <p:nvPr/>
              </p:nvSpPr>
              <p:spPr>
                <a:xfrm>
                  <a:off x="1357101" y="1437878"/>
                  <a:ext cx="81914" cy="55721"/>
                </a:xfrm>
                <a:custGeom>
                  <a:avLst/>
                  <a:gdLst>
                    <a:gd name="connsiteX0" fmla="*/ 52388 w 81914"/>
                    <a:gd name="connsiteY0" fmla="*/ 49292 h 55721"/>
                    <a:gd name="connsiteX1" fmla="*/ 0 w 81914"/>
                    <a:gd name="connsiteY1" fmla="*/ 49292 h 55721"/>
                    <a:gd name="connsiteX2" fmla="*/ 29527 w 81914"/>
                    <a:gd name="connsiteY2" fmla="*/ 6429 h 55721"/>
                    <a:gd name="connsiteX3" fmla="*/ 81915 w 81914"/>
                    <a:gd name="connsiteY3" fmla="*/ 6429 h 55721"/>
                    <a:gd name="connsiteX4" fmla="*/ 52388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52388" y="49292"/>
                      </a:moveTo>
                      <a:cubicBezTo>
                        <a:pt x="36195" y="57864"/>
                        <a:pt x="17145" y="57864"/>
                        <a:pt x="0" y="49292"/>
                      </a:cubicBezTo>
                      <a:cubicBezTo>
                        <a:pt x="2858" y="31194"/>
                        <a:pt x="13335" y="15002"/>
                        <a:pt x="29527" y="6429"/>
                      </a:cubicBezTo>
                      <a:cubicBezTo>
                        <a:pt x="45720" y="-2143"/>
                        <a:pt x="64770" y="-2143"/>
                        <a:pt x="81915" y="6429"/>
                      </a:cubicBezTo>
                      <a:cubicBezTo>
                        <a:pt x="79058" y="24527"/>
                        <a:pt x="69533" y="40719"/>
                        <a:pt x="52388" y="49292"/>
                      </a:cubicBezTo>
                      <a:close/>
                    </a:path>
                  </a:pathLst>
                </a:custGeom>
                <a:grpFill/>
                <a:ln w="9525" cap="flat">
                  <a:noFill/>
                  <a:prstDash val="solid"/>
                  <a:miter/>
                </a:ln>
              </p:spPr>
              <p:txBody>
                <a:bodyPr rtlCol="0" anchor="ctr"/>
                <a:lstStyle/>
                <a:p>
                  <a:endParaRPr lang="zh-CN" altLang="en-US"/>
                </a:p>
              </p:txBody>
            </p:sp>
            <p:sp>
              <p:nvSpPr>
                <p:cNvPr id="288" name="任意多边形: 形状 287">
                  <a:extLst>
                    <a:ext uri="{FF2B5EF4-FFF2-40B4-BE49-F238E27FC236}">
                      <a16:creationId xmlns:a16="http://schemas.microsoft.com/office/drawing/2014/main" id="{2CD3D909-C37D-4D05-B07F-7E2342C9E150}"/>
                    </a:ext>
                  </a:extLst>
                </p:cNvPr>
                <p:cNvSpPr/>
                <p:nvPr/>
              </p:nvSpPr>
              <p:spPr>
                <a:xfrm>
                  <a:off x="1370436" y="1331592"/>
                  <a:ext cx="107632" cy="47312"/>
                </a:xfrm>
                <a:custGeom>
                  <a:avLst/>
                  <a:gdLst>
                    <a:gd name="connsiteX0" fmla="*/ 56197 w 107632"/>
                    <a:gd name="connsiteY0" fmla="*/ 46993 h 47312"/>
                    <a:gd name="connsiteX1" fmla="*/ 0 w 107632"/>
                    <a:gd name="connsiteY1" fmla="*/ 28895 h 47312"/>
                    <a:gd name="connsiteX2" fmla="*/ 51435 w 107632"/>
                    <a:gd name="connsiteY2" fmla="*/ 320 h 47312"/>
                    <a:gd name="connsiteX3" fmla="*/ 107632 w 107632"/>
                    <a:gd name="connsiteY3" fmla="*/ 18418 h 47312"/>
                    <a:gd name="connsiteX4" fmla="*/ 56197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6197" y="46993"/>
                      </a:moveTo>
                      <a:cubicBezTo>
                        <a:pt x="35242" y="48898"/>
                        <a:pt x="14288" y="42230"/>
                        <a:pt x="0" y="28895"/>
                      </a:cubicBezTo>
                      <a:cubicBezTo>
                        <a:pt x="11430" y="13655"/>
                        <a:pt x="29528" y="2225"/>
                        <a:pt x="51435" y="320"/>
                      </a:cubicBezTo>
                      <a:cubicBezTo>
                        <a:pt x="72390" y="-1585"/>
                        <a:pt x="93345" y="5083"/>
                        <a:pt x="107632" y="18418"/>
                      </a:cubicBezTo>
                      <a:cubicBezTo>
                        <a:pt x="95250" y="33658"/>
                        <a:pt x="77153" y="44135"/>
                        <a:pt x="56197" y="46993"/>
                      </a:cubicBezTo>
                      <a:close/>
                    </a:path>
                  </a:pathLst>
                </a:custGeom>
                <a:grpFill/>
                <a:ln w="9525" cap="flat">
                  <a:noFill/>
                  <a:prstDash val="solid"/>
                  <a:miter/>
                </a:ln>
              </p:spPr>
              <p:txBody>
                <a:bodyPr rtlCol="0" anchor="ctr"/>
                <a:lstStyle/>
                <a:p>
                  <a:endParaRPr lang="zh-CN" altLang="en-US"/>
                </a:p>
              </p:txBody>
            </p:sp>
            <p:sp>
              <p:nvSpPr>
                <p:cNvPr id="289" name="任意多边形: 形状 288">
                  <a:extLst>
                    <a:ext uri="{FF2B5EF4-FFF2-40B4-BE49-F238E27FC236}">
                      <a16:creationId xmlns:a16="http://schemas.microsoft.com/office/drawing/2014/main" id="{3BD367E5-A317-4C8F-8553-E19C89D34E24}"/>
                    </a:ext>
                  </a:extLst>
                </p:cNvPr>
                <p:cNvSpPr/>
                <p:nvPr/>
              </p:nvSpPr>
              <p:spPr>
                <a:xfrm>
                  <a:off x="1491324" y="1302066"/>
                  <a:ext cx="65881" cy="72075"/>
                </a:xfrm>
                <a:custGeom>
                  <a:avLst/>
                  <a:gdLst>
                    <a:gd name="connsiteX0" fmla="*/ 13414 w 65881"/>
                    <a:gd name="connsiteY0" fmla="*/ 52706 h 72075"/>
                    <a:gd name="connsiteX1" fmla="*/ 1984 w 65881"/>
                    <a:gd name="connsiteY1" fmla="*/ 319 h 72075"/>
                    <a:gd name="connsiteX2" fmla="*/ 52467 w 65881"/>
                    <a:gd name="connsiteY2" fmla="*/ 19369 h 72075"/>
                    <a:gd name="connsiteX3" fmla="*/ 63897 w 65881"/>
                    <a:gd name="connsiteY3" fmla="*/ 71756 h 72075"/>
                    <a:gd name="connsiteX4" fmla="*/ 13414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13414" y="52706"/>
                      </a:moveTo>
                      <a:cubicBezTo>
                        <a:pt x="1032" y="38419"/>
                        <a:pt x="-2778" y="19369"/>
                        <a:pt x="1984" y="319"/>
                      </a:cubicBezTo>
                      <a:cubicBezTo>
                        <a:pt x="21034" y="-1586"/>
                        <a:pt x="40084" y="5081"/>
                        <a:pt x="52467" y="19369"/>
                      </a:cubicBezTo>
                      <a:cubicBezTo>
                        <a:pt x="64849" y="33656"/>
                        <a:pt x="68659" y="52706"/>
                        <a:pt x="63897" y="71756"/>
                      </a:cubicBezTo>
                      <a:cubicBezTo>
                        <a:pt x="44847" y="73661"/>
                        <a:pt x="25797" y="66994"/>
                        <a:pt x="13414" y="52706"/>
                      </a:cubicBezTo>
                      <a:close/>
                    </a:path>
                  </a:pathLst>
                </a:custGeom>
                <a:grpFill/>
                <a:ln w="9525" cap="flat">
                  <a:noFill/>
                  <a:prstDash val="solid"/>
                  <a:miter/>
                </a:ln>
              </p:spPr>
              <p:txBody>
                <a:bodyPr rtlCol="0" anchor="ctr"/>
                <a:lstStyle/>
                <a:p>
                  <a:endParaRPr lang="zh-CN" altLang="en-US"/>
                </a:p>
              </p:txBody>
            </p:sp>
            <p:sp>
              <p:nvSpPr>
                <p:cNvPr id="290" name="任意多边形: 形状 289">
                  <a:extLst>
                    <a:ext uri="{FF2B5EF4-FFF2-40B4-BE49-F238E27FC236}">
                      <a16:creationId xmlns:a16="http://schemas.microsoft.com/office/drawing/2014/main" id="{C2DB2F61-120D-4397-A7DE-9F82E2479BB9}"/>
                    </a:ext>
                  </a:extLst>
                </p:cNvPr>
                <p:cNvSpPr/>
                <p:nvPr/>
              </p:nvSpPr>
              <p:spPr>
                <a:xfrm>
                  <a:off x="1578339" y="1535747"/>
                  <a:ext cx="38794" cy="116204"/>
                </a:xfrm>
                <a:custGeom>
                  <a:avLst/>
                  <a:gdLst>
                    <a:gd name="connsiteX0" fmla="*/ 38794 w 38794"/>
                    <a:gd name="connsiteY0" fmla="*/ 0 h 116204"/>
                    <a:gd name="connsiteX1" fmla="*/ 10219 w 38794"/>
                    <a:gd name="connsiteY1" fmla="*/ 99060 h 116204"/>
                    <a:gd name="connsiteX2" fmla="*/ 11172 w 38794"/>
                    <a:gd name="connsiteY2" fmla="*/ 116205 h 116204"/>
                    <a:gd name="connsiteX3" fmla="*/ 2599 w 38794"/>
                    <a:gd name="connsiteY3" fmla="*/ 116205 h 116204"/>
                    <a:gd name="connsiteX4" fmla="*/ 1647 w 38794"/>
                    <a:gd name="connsiteY4" fmla="*/ 106680 h 116204"/>
                    <a:gd name="connsiteX5" fmla="*/ 16887 w 38794"/>
                    <a:gd name="connsiteY5" fmla="*/ 3810 h 116204"/>
                    <a:gd name="connsiteX6" fmla="*/ 38794 w 38794"/>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94" h="116204">
                      <a:moveTo>
                        <a:pt x="38794" y="0"/>
                      </a:moveTo>
                      <a:cubicBezTo>
                        <a:pt x="21649" y="21907"/>
                        <a:pt x="10219" y="58102"/>
                        <a:pt x="10219" y="99060"/>
                      </a:cubicBezTo>
                      <a:cubicBezTo>
                        <a:pt x="10219" y="104775"/>
                        <a:pt x="10219" y="110490"/>
                        <a:pt x="11172" y="116205"/>
                      </a:cubicBezTo>
                      <a:lnTo>
                        <a:pt x="2599" y="116205"/>
                      </a:lnTo>
                      <a:cubicBezTo>
                        <a:pt x="2599" y="113347"/>
                        <a:pt x="1647" y="110490"/>
                        <a:pt x="1647" y="106680"/>
                      </a:cubicBezTo>
                      <a:cubicBezTo>
                        <a:pt x="-3116" y="64770"/>
                        <a:pt x="2599" y="27622"/>
                        <a:pt x="16887" y="3810"/>
                      </a:cubicBezTo>
                      <a:cubicBezTo>
                        <a:pt x="23554" y="3810"/>
                        <a:pt x="31174" y="2857"/>
                        <a:pt x="38794" y="0"/>
                      </a:cubicBezTo>
                      <a:close/>
                    </a:path>
                  </a:pathLst>
                </a:custGeom>
                <a:grpFill/>
                <a:ln w="9525" cap="flat">
                  <a:noFill/>
                  <a:prstDash val="solid"/>
                  <a:miter/>
                </a:ln>
              </p:spPr>
              <p:txBody>
                <a:bodyPr rtlCol="0" anchor="ctr"/>
                <a:lstStyle/>
                <a:p>
                  <a:endParaRPr lang="zh-CN" altLang="en-US"/>
                </a:p>
              </p:txBody>
            </p:sp>
            <p:sp>
              <p:nvSpPr>
                <p:cNvPr id="291" name="任意多边形: 形状 290">
                  <a:extLst>
                    <a:ext uri="{FF2B5EF4-FFF2-40B4-BE49-F238E27FC236}">
                      <a16:creationId xmlns:a16="http://schemas.microsoft.com/office/drawing/2014/main" id="{CA7BE771-E5D6-4EB5-88E3-B732B26BFB26}"/>
                    </a:ext>
                  </a:extLst>
                </p:cNvPr>
                <p:cNvSpPr/>
                <p:nvPr/>
              </p:nvSpPr>
              <p:spPr>
                <a:xfrm>
                  <a:off x="1542839" y="1407049"/>
                  <a:ext cx="105727" cy="53561"/>
                </a:xfrm>
                <a:custGeom>
                  <a:avLst/>
                  <a:gdLst>
                    <a:gd name="connsiteX0" fmla="*/ 57150 w 105727"/>
                    <a:gd name="connsiteY0" fmla="*/ 52498 h 53561"/>
                    <a:gd name="connsiteX1" fmla="*/ 0 w 105727"/>
                    <a:gd name="connsiteY1" fmla="*/ 36306 h 53561"/>
                    <a:gd name="connsiteX2" fmla="*/ 48577 w 105727"/>
                    <a:gd name="connsiteY2" fmla="*/ 1063 h 53561"/>
                    <a:gd name="connsiteX3" fmla="*/ 105727 w 105727"/>
                    <a:gd name="connsiteY3" fmla="*/ 17256 h 53561"/>
                    <a:gd name="connsiteX4" fmla="*/ 57150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57150" y="52498"/>
                      </a:moveTo>
                      <a:cubicBezTo>
                        <a:pt x="36195" y="56308"/>
                        <a:pt x="15240" y="49641"/>
                        <a:pt x="0" y="36306"/>
                      </a:cubicBezTo>
                      <a:cubicBezTo>
                        <a:pt x="10477" y="18208"/>
                        <a:pt x="27622" y="4873"/>
                        <a:pt x="48577" y="1063"/>
                      </a:cubicBezTo>
                      <a:cubicBezTo>
                        <a:pt x="69532" y="-2747"/>
                        <a:pt x="90488" y="3921"/>
                        <a:pt x="105727" y="17256"/>
                      </a:cubicBezTo>
                      <a:cubicBezTo>
                        <a:pt x="96202" y="35353"/>
                        <a:pt x="79057" y="48688"/>
                        <a:pt x="57150" y="52498"/>
                      </a:cubicBezTo>
                      <a:close/>
                    </a:path>
                  </a:pathLst>
                </a:custGeom>
                <a:grpFill/>
                <a:ln w="9525" cap="flat">
                  <a:noFill/>
                  <a:prstDash val="solid"/>
                  <a:miter/>
                </a:ln>
              </p:spPr>
              <p:txBody>
                <a:bodyPr rtlCol="0" anchor="ctr"/>
                <a:lstStyle/>
                <a:p>
                  <a:endParaRPr lang="zh-CN" altLang="en-US"/>
                </a:p>
              </p:txBody>
            </p:sp>
          </p:grpSp>
        </p:grpSp>
        <p:grpSp>
          <p:nvGrpSpPr>
            <p:cNvPr id="254" name="图形 1">
              <a:extLst>
                <a:ext uri="{FF2B5EF4-FFF2-40B4-BE49-F238E27FC236}">
                  <a16:creationId xmlns:a16="http://schemas.microsoft.com/office/drawing/2014/main" id="{B0478E08-275B-4FC2-8A64-B5AD2BAA647E}"/>
                </a:ext>
              </a:extLst>
            </p:cNvPr>
            <p:cNvGrpSpPr/>
            <p:nvPr/>
          </p:nvGrpSpPr>
          <p:grpSpPr>
            <a:xfrm>
              <a:off x="1414251" y="1696720"/>
              <a:ext cx="818197" cy="491489"/>
              <a:chOff x="1414251" y="1696720"/>
              <a:chExt cx="818197" cy="491489"/>
            </a:xfrm>
            <a:grpFill/>
          </p:grpSpPr>
          <p:grpSp>
            <p:nvGrpSpPr>
              <p:cNvPr id="255" name="图形 1">
                <a:extLst>
                  <a:ext uri="{FF2B5EF4-FFF2-40B4-BE49-F238E27FC236}">
                    <a16:creationId xmlns:a16="http://schemas.microsoft.com/office/drawing/2014/main" id="{BB3854B0-28DD-4E7C-BCE4-58781A59B5B1}"/>
                  </a:ext>
                </a:extLst>
              </p:cNvPr>
              <p:cNvGrpSpPr/>
              <p:nvPr/>
            </p:nvGrpSpPr>
            <p:grpSpPr>
              <a:xfrm>
                <a:off x="1414251" y="1696720"/>
                <a:ext cx="818197" cy="491489"/>
                <a:chOff x="1414251" y="1696720"/>
                <a:chExt cx="818197" cy="491489"/>
              </a:xfrm>
              <a:grpFill/>
            </p:grpSpPr>
            <p:sp>
              <p:nvSpPr>
                <p:cNvPr id="257" name="任意多边形: 形状 256">
                  <a:extLst>
                    <a:ext uri="{FF2B5EF4-FFF2-40B4-BE49-F238E27FC236}">
                      <a16:creationId xmlns:a16="http://schemas.microsoft.com/office/drawing/2014/main" id="{D360F92A-B8F1-4DF7-87A3-7968B9A72943}"/>
                    </a:ext>
                  </a:extLst>
                </p:cNvPr>
                <p:cNvSpPr/>
                <p:nvPr/>
              </p:nvSpPr>
              <p:spPr>
                <a:xfrm>
                  <a:off x="1782869" y="2060575"/>
                  <a:ext cx="80962" cy="127635"/>
                </a:xfrm>
                <a:custGeom>
                  <a:avLst/>
                  <a:gdLst>
                    <a:gd name="connsiteX0" fmla="*/ 40005 w 80962"/>
                    <a:gd name="connsiteY0" fmla="*/ 0 h 127635"/>
                    <a:gd name="connsiteX1" fmla="*/ 0 w 80962"/>
                    <a:gd name="connsiteY1" fmla="*/ 40005 h 127635"/>
                    <a:gd name="connsiteX2" fmla="*/ 0 w 80962"/>
                    <a:gd name="connsiteY2" fmla="*/ 127635 h 127635"/>
                    <a:gd name="connsiteX3" fmla="*/ 80963 w 80962"/>
                    <a:gd name="connsiteY3" fmla="*/ 127635 h 127635"/>
                    <a:gd name="connsiteX4" fmla="*/ 80963 w 80962"/>
                    <a:gd name="connsiteY4" fmla="*/ 40005 h 127635"/>
                    <a:gd name="connsiteX5" fmla="*/ 40005 w 80962"/>
                    <a:gd name="connsiteY5" fmla="*/ 0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 h="127635">
                      <a:moveTo>
                        <a:pt x="40005" y="0"/>
                      </a:moveTo>
                      <a:cubicBezTo>
                        <a:pt x="18097" y="0"/>
                        <a:pt x="0" y="18098"/>
                        <a:pt x="0" y="40005"/>
                      </a:cubicBezTo>
                      <a:lnTo>
                        <a:pt x="0" y="127635"/>
                      </a:lnTo>
                      <a:lnTo>
                        <a:pt x="80963" y="127635"/>
                      </a:lnTo>
                      <a:lnTo>
                        <a:pt x="80963" y="40005"/>
                      </a:lnTo>
                      <a:cubicBezTo>
                        <a:pt x="80963" y="18098"/>
                        <a:pt x="62865" y="0"/>
                        <a:pt x="40005" y="0"/>
                      </a:cubicBezTo>
                      <a:close/>
                    </a:path>
                  </a:pathLst>
                </a:custGeom>
                <a:grpFill/>
                <a:ln w="9525" cap="flat">
                  <a:noFill/>
                  <a:prstDash val="solid"/>
                  <a:miter/>
                </a:ln>
              </p:spPr>
              <p:txBody>
                <a:bodyPr rtlCol="0" anchor="ctr"/>
                <a:lstStyle/>
                <a:p>
                  <a:endParaRPr lang="zh-CN" altLang="en-US"/>
                </a:p>
              </p:txBody>
            </p:sp>
            <p:sp>
              <p:nvSpPr>
                <p:cNvPr id="258" name="任意多边形: 形状 257">
                  <a:extLst>
                    <a:ext uri="{FF2B5EF4-FFF2-40B4-BE49-F238E27FC236}">
                      <a16:creationId xmlns:a16="http://schemas.microsoft.com/office/drawing/2014/main" id="{AC05A766-07B1-4DEB-B2EA-00BA10F53F07}"/>
                    </a:ext>
                  </a:extLst>
                </p:cNvPr>
                <p:cNvSpPr/>
                <p:nvPr/>
              </p:nvSpPr>
              <p:spPr>
                <a:xfrm>
                  <a:off x="2005754" y="2058670"/>
                  <a:ext cx="24764" cy="67627"/>
                </a:xfrm>
                <a:custGeom>
                  <a:avLst/>
                  <a:gdLst>
                    <a:gd name="connsiteX0" fmla="*/ 0 w 24764"/>
                    <a:gd name="connsiteY0" fmla="*/ 1905 h 67627"/>
                    <a:gd name="connsiteX1" fmla="*/ 0 w 24764"/>
                    <a:gd name="connsiteY1" fmla="*/ 67627 h 67627"/>
                    <a:gd name="connsiteX2" fmla="*/ 24765 w 24764"/>
                    <a:gd name="connsiteY2" fmla="*/ 67627 h 67627"/>
                    <a:gd name="connsiteX3" fmla="*/ 24765 w 24764"/>
                    <a:gd name="connsiteY3" fmla="*/ 0 h 67627"/>
                    <a:gd name="connsiteX4" fmla="*/ 0 w 24764"/>
                    <a:gd name="connsiteY4" fmla="*/ 1905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1905"/>
                      </a:moveTo>
                      <a:lnTo>
                        <a:pt x="0" y="67627"/>
                      </a:lnTo>
                      <a:cubicBezTo>
                        <a:pt x="8572" y="67627"/>
                        <a:pt x="17145" y="67627"/>
                        <a:pt x="24765" y="67627"/>
                      </a:cubicBezTo>
                      <a:lnTo>
                        <a:pt x="24765" y="0"/>
                      </a:lnTo>
                      <a:cubicBezTo>
                        <a:pt x="16192" y="0"/>
                        <a:pt x="8572" y="952"/>
                        <a:pt x="0" y="1905"/>
                      </a:cubicBezTo>
                      <a:close/>
                    </a:path>
                  </a:pathLst>
                </a:custGeom>
                <a:grpFill/>
                <a:ln w="9525" cap="flat">
                  <a:noFill/>
                  <a:prstDash val="solid"/>
                  <a:miter/>
                </a:ln>
              </p:spPr>
              <p:txBody>
                <a:bodyPr rtlCol="0" anchor="ctr"/>
                <a:lstStyle/>
                <a:p>
                  <a:endParaRPr lang="zh-CN" altLang="en-US"/>
                </a:p>
              </p:txBody>
            </p:sp>
            <p:sp>
              <p:nvSpPr>
                <p:cNvPr id="259" name="任意多边形: 形状 258">
                  <a:extLst>
                    <a:ext uri="{FF2B5EF4-FFF2-40B4-BE49-F238E27FC236}">
                      <a16:creationId xmlns:a16="http://schemas.microsoft.com/office/drawing/2014/main" id="{FF9D7598-470D-4F76-840F-AC1731D96FCE}"/>
                    </a:ext>
                  </a:extLst>
                </p:cNvPr>
                <p:cNvSpPr/>
                <p:nvPr/>
              </p:nvSpPr>
              <p:spPr>
                <a:xfrm>
                  <a:off x="2048616" y="2052002"/>
                  <a:ext cx="24764" cy="72389"/>
                </a:xfrm>
                <a:custGeom>
                  <a:avLst/>
                  <a:gdLst>
                    <a:gd name="connsiteX0" fmla="*/ 0 w 24764"/>
                    <a:gd name="connsiteY0" fmla="*/ 3810 h 72389"/>
                    <a:gd name="connsiteX1" fmla="*/ 0 w 24764"/>
                    <a:gd name="connsiteY1" fmla="*/ 72390 h 72389"/>
                    <a:gd name="connsiteX2" fmla="*/ 24765 w 24764"/>
                    <a:gd name="connsiteY2" fmla="*/ 71438 h 72389"/>
                    <a:gd name="connsiteX3" fmla="*/ 24765 w 24764"/>
                    <a:gd name="connsiteY3" fmla="*/ 0 h 72389"/>
                    <a:gd name="connsiteX4" fmla="*/ 0 w 24764"/>
                    <a:gd name="connsiteY4" fmla="*/ 381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89">
                      <a:moveTo>
                        <a:pt x="0" y="3810"/>
                      </a:moveTo>
                      <a:lnTo>
                        <a:pt x="0" y="72390"/>
                      </a:lnTo>
                      <a:cubicBezTo>
                        <a:pt x="8572" y="72390"/>
                        <a:pt x="17145" y="72390"/>
                        <a:pt x="24765" y="71438"/>
                      </a:cubicBezTo>
                      <a:lnTo>
                        <a:pt x="24765" y="0"/>
                      </a:lnTo>
                      <a:cubicBezTo>
                        <a:pt x="16192" y="1905"/>
                        <a:pt x="7620" y="2858"/>
                        <a:pt x="0" y="3810"/>
                      </a:cubicBezTo>
                      <a:close/>
                    </a:path>
                  </a:pathLst>
                </a:custGeom>
                <a:grpFill/>
                <a:ln w="9525" cap="flat">
                  <a:noFill/>
                  <a:prstDash val="solid"/>
                  <a:miter/>
                </a:ln>
              </p:spPr>
              <p:txBody>
                <a:bodyPr rtlCol="0" anchor="ctr"/>
                <a:lstStyle/>
                <a:p>
                  <a:endParaRPr lang="zh-CN" altLang="en-US"/>
                </a:p>
              </p:txBody>
            </p:sp>
            <p:sp>
              <p:nvSpPr>
                <p:cNvPr id="260" name="任意多边形: 形状 259">
                  <a:extLst>
                    <a:ext uri="{FF2B5EF4-FFF2-40B4-BE49-F238E27FC236}">
                      <a16:creationId xmlns:a16="http://schemas.microsoft.com/office/drawing/2014/main" id="{BA9B43E0-B7A1-4B69-9DF2-D7D19101BE1F}"/>
                    </a:ext>
                  </a:extLst>
                </p:cNvPr>
                <p:cNvSpPr/>
                <p:nvPr/>
              </p:nvSpPr>
              <p:spPr>
                <a:xfrm>
                  <a:off x="2091479" y="2047239"/>
                  <a:ext cx="24764" cy="77152"/>
                </a:xfrm>
                <a:custGeom>
                  <a:avLst/>
                  <a:gdLst>
                    <a:gd name="connsiteX0" fmla="*/ 0 w 24764"/>
                    <a:gd name="connsiteY0" fmla="*/ 77152 h 77152"/>
                    <a:gd name="connsiteX1" fmla="*/ 24765 w 24764"/>
                    <a:gd name="connsiteY1" fmla="*/ 76200 h 77152"/>
                    <a:gd name="connsiteX2" fmla="*/ 24765 w 24764"/>
                    <a:gd name="connsiteY2" fmla="*/ 0 h 77152"/>
                    <a:gd name="connsiteX3" fmla="*/ 0 w 24764"/>
                    <a:gd name="connsiteY3" fmla="*/ 3810 h 77152"/>
                    <a:gd name="connsiteX4" fmla="*/ 0 w 24764"/>
                    <a:gd name="connsiteY4" fmla="*/ 77152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77152"/>
                      </a:moveTo>
                      <a:cubicBezTo>
                        <a:pt x="8572" y="77152"/>
                        <a:pt x="17145" y="77152"/>
                        <a:pt x="24765" y="76200"/>
                      </a:cubicBezTo>
                      <a:lnTo>
                        <a:pt x="24765" y="0"/>
                      </a:lnTo>
                      <a:cubicBezTo>
                        <a:pt x="16192" y="952"/>
                        <a:pt x="8572" y="2858"/>
                        <a:pt x="0" y="3810"/>
                      </a:cubicBezTo>
                      <a:lnTo>
                        <a:pt x="0" y="77152"/>
                      </a:lnTo>
                      <a:close/>
                    </a:path>
                  </a:pathLst>
                </a:custGeom>
                <a:grpFill/>
                <a:ln w="9525" cap="flat">
                  <a:noFill/>
                  <a:prstDash val="solid"/>
                  <a:miter/>
                </a:ln>
              </p:spPr>
              <p:txBody>
                <a:bodyPr rtlCol="0" anchor="ctr"/>
                <a:lstStyle/>
                <a:p>
                  <a:endParaRPr lang="zh-CN" altLang="en-US"/>
                </a:p>
              </p:txBody>
            </p:sp>
            <p:sp>
              <p:nvSpPr>
                <p:cNvPr id="261" name="任意多边形: 形状 260">
                  <a:extLst>
                    <a:ext uri="{FF2B5EF4-FFF2-40B4-BE49-F238E27FC236}">
                      <a16:creationId xmlns:a16="http://schemas.microsoft.com/office/drawing/2014/main" id="{28611AA3-6831-4B94-8ED1-39A96E39BAF7}"/>
                    </a:ext>
                  </a:extLst>
                </p:cNvPr>
                <p:cNvSpPr/>
                <p:nvPr/>
              </p:nvSpPr>
              <p:spPr>
                <a:xfrm>
                  <a:off x="2198159" y="1943417"/>
                  <a:ext cx="34289" cy="244792"/>
                </a:xfrm>
                <a:custGeom>
                  <a:avLst/>
                  <a:gdLst>
                    <a:gd name="connsiteX0" fmla="*/ 0 w 34289"/>
                    <a:gd name="connsiteY0" fmla="*/ 0 h 244792"/>
                    <a:gd name="connsiteX1" fmla="*/ 0 w 34289"/>
                    <a:gd name="connsiteY1" fmla="*/ 244793 h 244792"/>
                    <a:gd name="connsiteX2" fmla="*/ 34290 w 34289"/>
                    <a:gd name="connsiteY2" fmla="*/ 240030 h 244792"/>
                    <a:gd name="connsiteX3" fmla="*/ 3429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0"/>
                      </a:moveTo>
                      <a:lnTo>
                        <a:pt x="0" y="244793"/>
                      </a:lnTo>
                      <a:lnTo>
                        <a:pt x="34290" y="240030"/>
                      </a:lnTo>
                      <a:lnTo>
                        <a:pt x="34290" y="38100"/>
                      </a:lnTo>
                      <a:close/>
                    </a:path>
                  </a:pathLst>
                </a:custGeom>
                <a:grpFill/>
                <a:ln w="9525" cap="flat">
                  <a:noFill/>
                  <a:prstDash val="solid"/>
                  <a:miter/>
                </a:ln>
              </p:spPr>
              <p:txBody>
                <a:bodyPr rtlCol="0" anchor="ctr"/>
                <a:lstStyle/>
                <a:p>
                  <a:endParaRPr lang="zh-CN" altLang="en-US"/>
                </a:p>
              </p:txBody>
            </p:sp>
            <p:sp>
              <p:nvSpPr>
                <p:cNvPr id="262" name="任意多边形: 形状 261">
                  <a:extLst>
                    <a:ext uri="{FF2B5EF4-FFF2-40B4-BE49-F238E27FC236}">
                      <a16:creationId xmlns:a16="http://schemas.microsoft.com/office/drawing/2014/main" id="{8FC164C8-E7C7-464D-89CC-043605230223}"/>
                    </a:ext>
                  </a:extLst>
                </p:cNvPr>
                <p:cNvSpPr/>
                <p:nvPr/>
              </p:nvSpPr>
              <p:spPr>
                <a:xfrm>
                  <a:off x="2130531" y="2052954"/>
                  <a:ext cx="18097" cy="135255"/>
                </a:xfrm>
                <a:custGeom>
                  <a:avLst/>
                  <a:gdLst>
                    <a:gd name="connsiteX0" fmla="*/ 0 w 18097"/>
                    <a:gd name="connsiteY0" fmla="*/ 135255 h 135255"/>
                    <a:gd name="connsiteX1" fmla="*/ 18098 w 18097"/>
                    <a:gd name="connsiteY1" fmla="*/ 135255 h 135255"/>
                    <a:gd name="connsiteX2" fmla="*/ 18098 w 18097"/>
                    <a:gd name="connsiteY2" fmla="*/ 17145 h 135255"/>
                    <a:gd name="connsiteX3" fmla="*/ 0 w 18097"/>
                    <a:gd name="connsiteY3" fmla="*/ 0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8" y="135255"/>
                      </a:lnTo>
                      <a:lnTo>
                        <a:pt x="18098" y="17145"/>
                      </a:lnTo>
                      <a:lnTo>
                        <a:pt x="0" y="0"/>
                      </a:lnTo>
                      <a:close/>
                    </a:path>
                  </a:pathLst>
                </a:custGeom>
                <a:grpFill/>
                <a:ln w="9525" cap="flat">
                  <a:noFill/>
                  <a:prstDash val="solid"/>
                  <a:miter/>
                </a:ln>
              </p:spPr>
              <p:txBody>
                <a:bodyPr rtlCol="0" anchor="ctr"/>
                <a:lstStyle/>
                <a:p>
                  <a:endParaRPr lang="zh-CN" altLang="en-US"/>
                </a:p>
              </p:txBody>
            </p:sp>
            <p:sp>
              <p:nvSpPr>
                <p:cNvPr id="263" name="任意多边形: 形状 262">
                  <a:extLst>
                    <a:ext uri="{FF2B5EF4-FFF2-40B4-BE49-F238E27FC236}">
                      <a16:creationId xmlns:a16="http://schemas.microsoft.com/office/drawing/2014/main" id="{2FC1F71A-CE87-48E4-9BFB-F9B983CBC450}"/>
                    </a:ext>
                  </a:extLst>
                </p:cNvPr>
                <p:cNvSpPr/>
                <p:nvPr/>
              </p:nvSpPr>
              <p:spPr>
                <a:xfrm>
                  <a:off x="1816206" y="1696720"/>
                  <a:ext cx="14287" cy="40004"/>
                </a:xfrm>
                <a:custGeom>
                  <a:avLst/>
                  <a:gdLst>
                    <a:gd name="connsiteX0" fmla="*/ 6667 w 14287"/>
                    <a:gd name="connsiteY0" fmla="*/ 0 h 40004"/>
                    <a:gd name="connsiteX1" fmla="*/ 0 w 14287"/>
                    <a:gd name="connsiteY1" fmla="*/ 40005 h 40004"/>
                    <a:gd name="connsiteX2" fmla="*/ 14288 w 14287"/>
                    <a:gd name="connsiteY2" fmla="*/ 40005 h 40004"/>
                  </a:gdLst>
                  <a:ahLst/>
                  <a:cxnLst>
                    <a:cxn ang="0">
                      <a:pos x="connsiteX0" y="connsiteY0"/>
                    </a:cxn>
                    <a:cxn ang="0">
                      <a:pos x="connsiteX1" y="connsiteY1"/>
                    </a:cxn>
                    <a:cxn ang="0">
                      <a:pos x="connsiteX2" y="connsiteY2"/>
                    </a:cxn>
                  </a:cxnLst>
                  <a:rect l="l" t="t" r="r" b="b"/>
                  <a:pathLst>
                    <a:path w="14287" h="40004">
                      <a:moveTo>
                        <a:pt x="6667" y="0"/>
                      </a:moveTo>
                      <a:lnTo>
                        <a:pt x="0" y="40005"/>
                      </a:lnTo>
                      <a:lnTo>
                        <a:pt x="14288" y="40005"/>
                      </a:lnTo>
                      <a:close/>
                    </a:path>
                  </a:pathLst>
                </a:custGeom>
                <a:grpFill/>
                <a:ln w="9525" cap="flat">
                  <a:noFill/>
                  <a:prstDash val="solid"/>
                  <a:miter/>
                </a:ln>
              </p:spPr>
              <p:txBody>
                <a:bodyPr rtlCol="0" anchor="ctr"/>
                <a:lstStyle/>
                <a:p>
                  <a:endParaRPr lang="zh-CN" altLang="en-US"/>
                </a:p>
              </p:txBody>
            </p:sp>
            <p:sp>
              <p:nvSpPr>
                <p:cNvPr id="264" name="任意多边形: 形状 263">
                  <a:extLst>
                    <a:ext uri="{FF2B5EF4-FFF2-40B4-BE49-F238E27FC236}">
                      <a16:creationId xmlns:a16="http://schemas.microsoft.com/office/drawing/2014/main" id="{046654C7-7362-4DF1-805F-EF7500C70CE6}"/>
                    </a:ext>
                  </a:extLst>
                </p:cNvPr>
                <p:cNvSpPr/>
                <p:nvPr/>
              </p:nvSpPr>
              <p:spPr>
                <a:xfrm>
                  <a:off x="1414251" y="1943417"/>
                  <a:ext cx="34289" cy="244792"/>
                </a:xfrm>
                <a:custGeom>
                  <a:avLst/>
                  <a:gdLst>
                    <a:gd name="connsiteX0" fmla="*/ 0 w 34289"/>
                    <a:gd name="connsiteY0" fmla="*/ 240030 h 244792"/>
                    <a:gd name="connsiteX1" fmla="*/ 34290 w 34289"/>
                    <a:gd name="connsiteY1" fmla="*/ 244793 h 244792"/>
                    <a:gd name="connsiteX2" fmla="*/ 34290 w 34289"/>
                    <a:gd name="connsiteY2" fmla="*/ 0 h 244792"/>
                    <a:gd name="connsiteX3" fmla="*/ 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240030"/>
                      </a:moveTo>
                      <a:lnTo>
                        <a:pt x="34290" y="244793"/>
                      </a:lnTo>
                      <a:lnTo>
                        <a:pt x="34290" y="0"/>
                      </a:lnTo>
                      <a:lnTo>
                        <a:pt x="0" y="38100"/>
                      </a:lnTo>
                      <a:close/>
                    </a:path>
                  </a:pathLst>
                </a:custGeom>
                <a:grpFill/>
                <a:ln w="9525" cap="flat">
                  <a:noFill/>
                  <a:prstDash val="solid"/>
                  <a:miter/>
                </a:ln>
              </p:spPr>
              <p:txBody>
                <a:bodyPr rtlCol="0" anchor="ctr"/>
                <a:lstStyle/>
                <a:p>
                  <a:endParaRPr lang="zh-CN" altLang="en-US"/>
                </a:p>
              </p:txBody>
            </p:sp>
            <p:sp>
              <p:nvSpPr>
                <p:cNvPr id="265" name="任意多边形: 形状 264">
                  <a:extLst>
                    <a:ext uri="{FF2B5EF4-FFF2-40B4-BE49-F238E27FC236}">
                      <a16:creationId xmlns:a16="http://schemas.microsoft.com/office/drawing/2014/main" id="{56678F30-9C9F-4CE9-8C9F-A445EF751471}"/>
                    </a:ext>
                  </a:extLst>
                </p:cNvPr>
                <p:cNvSpPr/>
                <p:nvPr/>
              </p:nvSpPr>
              <p:spPr>
                <a:xfrm>
                  <a:off x="1678094" y="1848167"/>
                  <a:ext cx="291465" cy="9525"/>
                </a:xfrm>
                <a:custGeom>
                  <a:avLst/>
                  <a:gdLst>
                    <a:gd name="connsiteX0" fmla="*/ 0 w 291465"/>
                    <a:gd name="connsiteY0" fmla="*/ 0 h 9525"/>
                    <a:gd name="connsiteX1" fmla="*/ 291465 w 291465"/>
                    <a:gd name="connsiteY1" fmla="*/ 0 h 9525"/>
                    <a:gd name="connsiteX2" fmla="*/ 291465 w 291465"/>
                    <a:gd name="connsiteY2" fmla="*/ 9525 h 9525"/>
                    <a:gd name="connsiteX3" fmla="*/ 0 w 291465"/>
                    <a:gd name="connsiteY3" fmla="*/ 9525 h 9525"/>
                  </a:gdLst>
                  <a:ahLst/>
                  <a:cxnLst>
                    <a:cxn ang="0">
                      <a:pos x="connsiteX0" y="connsiteY0"/>
                    </a:cxn>
                    <a:cxn ang="0">
                      <a:pos x="connsiteX1" y="connsiteY1"/>
                    </a:cxn>
                    <a:cxn ang="0">
                      <a:pos x="connsiteX2" y="connsiteY2"/>
                    </a:cxn>
                    <a:cxn ang="0">
                      <a:pos x="connsiteX3" y="connsiteY3"/>
                    </a:cxn>
                  </a:cxnLst>
                  <a:rect l="l" t="t" r="r" b="b"/>
                  <a:pathLst>
                    <a:path w="291465" h="9525">
                      <a:moveTo>
                        <a:pt x="0" y="0"/>
                      </a:moveTo>
                      <a:lnTo>
                        <a:pt x="291465" y="0"/>
                      </a:lnTo>
                      <a:lnTo>
                        <a:pt x="291465" y="9525"/>
                      </a:lnTo>
                      <a:lnTo>
                        <a:pt x="0" y="9525"/>
                      </a:lnTo>
                      <a:close/>
                    </a:path>
                  </a:pathLst>
                </a:custGeom>
                <a:grpFill/>
                <a:ln w="9525" cap="flat">
                  <a:noFill/>
                  <a:prstDash val="solid"/>
                  <a:miter/>
                </a:ln>
              </p:spPr>
              <p:txBody>
                <a:bodyPr rtlCol="0" anchor="ctr"/>
                <a:lstStyle/>
                <a:p>
                  <a:endParaRPr lang="zh-CN" altLang="en-US"/>
                </a:p>
              </p:txBody>
            </p:sp>
            <p:sp>
              <p:nvSpPr>
                <p:cNvPr id="266" name="任意多边形: 形状 265">
                  <a:extLst>
                    <a:ext uri="{FF2B5EF4-FFF2-40B4-BE49-F238E27FC236}">
                      <a16:creationId xmlns:a16="http://schemas.microsoft.com/office/drawing/2014/main" id="{69419A9E-463F-4BB4-AE0F-78C3011EAA6C}"/>
                    </a:ext>
                  </a:extLst>
                </p:cNvPr>
                <p:cNvSpPr/>
                <p:nvPr/>
              </p:nvSpPr>
              <p:spPr>
                <a:xfrm>
                  <a:off x="1700953" y="1741487"/>
                  <a:ext cx="244792" cy="97154"/>
                </a:xfrm>
                <a:custGeom>
                  <a:avLst/>
                  <a:gdLst>
                    <a:gd name="connsiteX0" fmla="*/ 121920 w 244792"/>
                    <a:gd name="connsiteY0" fmla="*/ 0 h 97154"/>
                    <a:gd name="connsiteX1" fmla="*/ 0 w 244792"/>
                    <a:gd name="connsiteY1" fmla="*/ 97155 h 97154"/>
                    <a:gd name="connsiteX2" fmla="*/ 244793 w 244792"/>
                    <a:gd name="connsiteY2" fmla="*/ 97155 h 97154"/>
                    <a:gd name="connsiteX3" fmla="*/ 121920 w 244792"/>
                    <a:gd name="connsiteY3" fmla="*/ 0 h 97154"/>
                  </a:gdLst>
                  <a:ahLst/>
                  <a:cxnLst>
                    <a:cxn ang="0">
                      <a:pos x="connsiteX0" y="connsiteY0"/>
                    </a:cxn>
                    <a:cxn ang="0">
                      <a:pos x="connsiteX1" y="connsiteY1"/>
                    </a:cxn>
                    <a:cxn ang="0">
                      <a:pos x="connsiteX2" y="connsiteY2"/>
                    </a:cxn>
                    <a:cxn ang="0">
                      <a:pos x="connsiteX3" y="connsiteY3"/>
                    </a:cxn>
                  </a:cxnLst>
                  <a:rect l="l" t="t" r="r" b="b"/>
                  <a:pathLst>
                    <a:path w="244792" h="97154">
                      <a:moveTo>
                        <a:pt x="121920" y="0"/>
                      </a:moveTo>
                      <a:cubicBezTo>
                        <a:pt x="61913" y="0"/>
                        <a:pt x="12382" y="41910"/>
                        <a:pt x="0" y="97155"/>
                      </a:cubicBezTo>
                      <a:lnTo>
                        <a:pt x="244793" y="97155"/>
                      </a:lnTo>
                      <a:cubicBezTo>
                        <a:pt x="231458" y="41910"/>
                        <a:pt x="181928" y="0"/>
                        <a:pt x="121920" y="0"/>
                      </a:cubicBezTo>
                      <a:close/>
                    </a:path>
                  </a:pathLst>
                </a:custGeom>
                <a:grpFill/>
                <a:ln w="9525" cap="flat">
                  <a:noFill/>
                  <a:prstDash val="solid"/>
                  <a:miter/>
                </a:ln>
              </p:spPr>
              <p:txBody>
                <a:bodyPr rtlCol="0" anchor="ctr"/>
                <a:lstStyle/>
                <a:p>
                  <a:endParaRPr lang="zh-CN" altLang="en-US"/>
                </a:p>
              </p:txBody>
            </p:sp>
            <p:sp>
              <p:nvSpPr>
                <p:cNvPr id="267" name="任意多边形: 形状 266">
                  <a:extLst>
                    <a:ext uri="{FF2B5EF4-FFF2-40B4-BE49-F238E27FC236}">
                      <a16:creationId xmlns:a16="http://schemas.microsoft.com/office/drawing/2014/main" id="{AFD8A11A-5CA8-40C2-B725-588764B0E953}"/>
                    </a:ext>
                  </a:extLst>
                </p:cNvPr>
                <p:cNvSpPr/>
                <p:nvPr/>
              </p:nvSpPr>
              <p:spPr>
                <a:xfrm>
                  <a:off x="2003848" y="2137727"/>
                  <a:ext cx="110489" cy="50482"/>
                </a:xfrm>
                <a:custGeom>
                  <a:avLst/>
                  <a:gdLst>
                    <a:gd name="connsiteX0" fmla="*/ 1905 w 110489"/>
                    <a:gd name="connsiteY0" fmla="*/ 50483 h 50482"/>
                    <a:gd name="connsiteX1" fmla="*/ 26670 w 110489"/>
                    <a:gd name="connsiteY1" fmla="*/ 50483 h 50482"/>
                    <a:gd name="connsiteX2" fmla="*/ 26670 w 110489"/>
                    <a:gd name="connsiteY2" fmla="*/ 22860 h 50482"/>
                    <a:gd name="connsiteX3" fmla="*/ 35243 w 110489"/>
                    <a:gd name="connsiteY3" fmla="*/ 14288 h 50482"/>
                    <a:gd name="connsiteX4" fmla="*/ 43815 w 110489"/>
                    <a:gd name="connsiteY4" fmla="*/ 22860 h 50482"/>
                    <a:gd name="connsiteX5" fmla="*/ 43815 w 110489"/>
                    <a:gd name="connsiteY5" fmla="*/ 50483 h 50482"/>
                    <a:gd name="connsiteX6" fmla="*/ 68580 w 110489"/>
                    <a:gd name="connsiteY6" fmla="*/ 50483 h 50482"/>
                    <a:gd name="connsiteX7" fmla="*/ 68580 w 110489"/>
                    <a:gd name="connsiteY7" fmla="*/ 22860 h 50482"/>
                    <a:gd name="connsiteX8" fmla="*/ 77152 w 110489"/>
                    <a:gd name="connsiteY8" fmla="*/ 14288 h 50482"/>
                    <a:gd name="connsiteX9" fmla="*/ 85725 w 110489"/>
                    <a:gd name="connsiteY9" fmla="*/ 22860 h 50482"/>
                    <a:gd name="connsiteX10" fmla="*/ 85725 w 110489"/>
                    <a:gd name="connsiteY10" fmla="*/ 50483 h 50482"/>
                    <a:gd name="connsiteX11" fmla="*/ 110490 w 110489"/>
                    <a:gd name="connsiteY11" fmla="*/ 50483 h 50482"/>
                    <a:gd name="connsiteX12" fmla="*/ 110490 w 110489"/>
                    <a:gd name="connsiteY12" fmla="*/ 0 h 50482"/>
                    <a:gd name="connsiteX13" fmla="*/ 0 w 110489"/>
                    <a:gd name="connsiteY13" fmla="*/ 2858 h 50482"/>
                    <a:gd name="connsiteX14" fmla="*/ 0 w 110489"/>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89" h="50482">
                      <a:moveTo>
                        <a:pt x="1905" y="50483"/>
                      </a:moveTo>
                      <a:lnTo>
                        <a:pt x="26670" y="50483"/>
                      </a:lnTo>
                      <a:lnTo>
                        <a:pt x="26670" y="22860"/>
                      </a:lnTo>
                      <a:cubicBezTo>
                        <a:pt x="26670" y="18098"/>
                        <a:pt x="30480" y="14288"/>
                        <a:pt x="35243" y="14288"/>
                      </a:cubicBezTo>
                      <a:cubicBezTo>
                        <a:pt x="40005" y="14288"/>
                        <a:pt x="43815" y="18098"/>
                        <a:pt x="43815" y="22860"/>
                      </a:cubicBezTo>
                      <a:lnTo>
                        <a:pt x="43815" y="50483"/>
                      </a:lnTo>
                      <a:lnTo>
                        <a:pt x="68580" y="50483"/>
                      </a:lnTo>
                      <a:lnTo>
                        <a:pt x="68580" y="22860"/>
                      </a:lnTo>
                      <a:cubicBezTo>
                        <a:pt x="68580" y="18098"/>
                        <a:pt x="72390" y="14288"/>
                        <a:pt x="77152" y="14288"/>
                      </a:cubicBezTo>
                      <a:cubicBezTo>
                        <a:pt x="81915" y="14288"/>
                        <a:pt x="85725" y="18098"/>
                        <a:pt x="85725" y="22860"/>
                      </a:cubicBezTo>
                      <a:lnTo>
                        <a:pt x="85725" y="50483"/>
                      </a:lnTo>
                      <a:lnTo>
                        <a:pt x="110490" y="50483"/>
                      </a:lnTo>
                      <a:lnTo>
                        <a:pt x="110490" y="0"/>
                      </a:lnTo>
                      <a:cubicBezTo>
                        <a:pt x="74295" y="952"/>
                        <a:pt x="37148" y="1905"/>
                        <a:pt x="0" y="2858"/>
                      </a:cubicBezTo>
                      <a:lnTo>
                        <a:pt x="0" y="50483"/>
                      </a:lnTo>
                      <a:close/>
                    </a:path>
                  </a:pathLst>
                </a:custGeom>
                <a:grpFill/>
                <a:ln w="9525" cap="flat">
                  <a:noFill/>
                  <a:prstDash val="solid"/>
                  <a:miter/>
                </a:ln>
              </p:spPr>
              <p:txBody>
                <a:bodyPr rtlCol="0" anchor="ctr"/>
                <a:lstStyle/>
                <a:p>
                  <a:endParaRPr lang="zh-CN" altLang="en-US"/>
                </a:p>
              </p:txBody>
            </p:sp>
            <p:sp>
              <p:nvSpPr>
                <p:cNvPr id="268" name="任意多边形: 形状 267">
                  <a:extLst>
                    <a:ext uri="{FF2B5EF4-FFF2-40B4-BE49-F238E27FC236}">
                      <a16:creationId xmlns:a16="http://schemas.microsoft.com/office/drawing/2014/main" id="{11820753-4C08-45F4-8688-4EC486123673}"/>
                    </a:ext>
                  </a:extLst>
                </p:cNvPr>
                <p:cNvSpPr/>
                <p:nvPr/>
              </p:nvSpPr>
              <p:spPr>
                <a:xfrm>
                  <a:off x="1498071" y="2052954"/>
                  <a:ext cx="18097" cy="135255"/>
                </a:xfrm>
                <a:custGeom>
                  <a:avLst/>
                  <a:gdLst>
                    <a:gd name="connsiteX0" fmla="*/ 0 w 18097"/>
                    <a:gd name="connsiteY0" fmla="*/ 135255 h 135255"/>
                    <a:gd name="connsiteX1" fmla="*/ 18097 w 18097"/>
                    <a:gd name="connsiteY1" fmla="*/ 135255 h 135255"/>
                    <a:gd name="connsiteX2" fmla="*/ 18097 w 18097"/>
                    <a:gd name="connsiteY2" fmla="*/ 0 h 135255"/>
                    <a:gd name="connsiteX3" fmla="*/ 0 w 18097"/>
                    <a:gd name="connsiteY3" fmla="*/ 17145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7" y="135255"/>
                      </a:lnTo>
                      <a:lnTo>
                        <a:pt x="18097" y="0"/>
                      </a:lnTo>
                      <a:lnTo>
                        <a:pt x="0" y="17145"/>
                      </a:lnTo>
                      <a:close/>
                    </a:path>
                  </a:pathLst>
                </a:custGeom>
                <a:grpFill/>
                <a:ln w="9525" cap="flat">
                  <a:noFill/>
                  <a:prstDash val="solid"/>
                  <a:miter/>
                </a:ln>
              </p:spPr>
              <p:txBody>
                <a:bodyPr rtlCol="0" anchor="ctr"/>
                <a:lstStyle/>
                <a:p>
                  <a:endParaRPr lang="zh-CN" altLang="en-US"/>
                </a:p>
              </p:txBody>
            </p:sp>
            <p:sp>
              <p:nvSpPr>
                <p:cNvPr id="269" name="任意多边形: 形状 268">
                  <a:extLst>
                    <a:ext uri="{FF2B5EF4-FFF2-40B4-BE49-F238E27FC236}">
                      <a16:creationId xmlns:a16="http://schemas.microsoft.com/office/drawing/2014/main" id="{527DDB25-3D77-4A2B-9F0E-3A1116F7FA1E}"/>
                    </a:ext>
                  </a:extLst>
                </p:cNvPr>
                <p:cNvSpPr/>
                <p:nvPr/>
              </p:nvSpPr>
              <p:spPr>
                <a:xfrm>
                  <a:off x="1529503" y="2137727"/>
                  <a:ext cx="110490" cy="50482"/>
                </a:xfrm>
                <a:custGeom>
                  <a:avLst/>
                  <a:gdLst>
                    <a:gd name="connsiteX0" fmla="*/ 953 w 110490"/>
                    <a:gd name="connsiteY0" fmla="*/ 50483 h 50482"/>
                    <a:gd name="connsiteX1" fmla="*/ 25718 w 110490"/>
                    <a:gd name="connsiteY1" fmla="*/ 50483 h 50482"/>
                    <a:gd name="connsiteX2" fmla="*/ 25718 w 110490"/>
                    <a:gd name="connsiteY2" fmla="*/ 22860 h 50482"/>
                    <a:gd name="connsiteX3" fmla="*/ 34290 w 110490"/>
                    <a:gd name="connsiteY3" fmla="*/ 14288 h 50482"/>
                    <a:gd name="connsiteX4" fmla="*/ 42863 w 110490"/>
                    <a:gd name="connsiteY4" fmla="*/ 22860 h 50482"/>
                    <a:gd name="connsiteX5" fmla="*/ 42863 w 110490"/>
                    <a:gd name="connsiteY5" fmla="*/ 50483 h 50482"/>
                    <a:gd name="connsiteX6" fmla="*/ 68580 w 110490"/>
                    <a:gd name="connsiteY6" fmla="*/ 50483 h 50482"/>
                    <a:gd name="connsiteX7" fmla="*/ 68580 w 110490"/>
                    <a:gd name="connsiteY7" fmla="*/ 22860 h 50482"/>
                    <a:gd name="connsiteX8" fmla="*/ 77153 w 110490"/>
                    <a:gd name="connsiteY8" fmla="*/ 14288 h 50482"/>
                    <a:gd name="connsiteX9" fmla="*/ 85725 w 110490"/>
                    <a:gd name="connsiteY9" fmla="*/ 22860 h 50482"/>
                    <a:gd name="connsiteX10" fmla="*/ 85725 w 110490"/>
                    <a:gd name="connsiteY10" fmla="*/ 50483 h 50482"/>
                    <a:gd name="connsiteX11" fmla="*/ 110490 w 110490"/>
                    <a:gd name="connsiteY11" fmla="*/ 50483 h 50482"/>
                    <a:gd name="connsiteX12" fmla="*/ 110490 w 110490"/>
                    <a:gd name="connsiteY12" fmla="*/ 2858 h 50482"/>
                    <a:gd name="connsiteX13" fmla="*/ 0 w 110490"/>
                    <a:gd name="connsiteY13" fmla="*/ 0 h 50482"/>
                    <a:gd name="connsiteX14" fmla="*/ 0 w 110490"/>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90" h="50482">
                      <a:moveTo>
                        <a:pt x="953" y="50483"/>
                      </a:moveTo>
                      <a:lnTo>
                        <a:pt x="25718" y="50483"/>
                      </a:lnTo>
                      <a:lnTo>
                        <a:pt x="25718" y="22860"/>
                      </a:lnTo>
                      <a:cubicBezTo>
                        <a:pt x="25718" y="18098"/>
                        <a:pt x="29528" y="14288"/>
                        <a:pt x="34290" y="14288"/>
                      </a:cubicBezTo>
                      <a:cubicBezTo>
                        <a:pt x="39053" y="14288"/>
                        <a:pt x="42863" y="18098"/>
                        <a:pt x="42863" y="22860"/>
                      </a:cubicBezTo>
                      <a:lnTo>
                        <a:pt x="42863" y="50483"/>
                      </a:lnTo>
                      <a:lnTo>
                        <a:pt x="68580" y="50483"/>
                      </a:lnTo>
                      <a:lnTo>
                        <a:pt x="68580" y="22860"/>
                      </a:lnTo>
                      <a:cubicBezTo>
                        <a:pt x="68580" y="18098"/>
                        <a:pt x="72390" y="14288"/>
                        <a:pt x="77153" y="14288"/>
                      </a:cubicBezTo>
                      <a:cubicBezTo>
                        <a:pt x="81915" y="14288"/>
                        <a:pt x="85725" y="18098"/>
                        <a:pt x="85725" y="22860"/>
                      </a:cubicBezTo>
                      <a:lnTo>
                        <a:pt x="85725" y="50483"/>
                      </a:lnTo>
                      <a:lnTo>
                        <a:pt x="110490" y="50483"/>
                      </a:lnTo>
                      <a:lnTo>
                        <a:pt x="110490" y="2858"/>
                      </a:lnTo>
                      <a:cubicBezTo>
                        <a:pt x="73343" y="1905"/>
                        <a:pt x="36195" y="952"/>
                        <a:pt x="0" y="0"/>
                      </a:cubicBezTo>
                      <a:lnTo>
                        <a:pt x="0" y="50483"/>
                      </a:lnTo>
                      <a:close/>
                    </a:path>
                  </a:pathLst>
                </a:custGeom>
                <a:grpFill/>
                <a:ln w="9525" cap="flat">
                  <a:noFill/>
                  <a:prstDash val="solid"/>
                  <a:miter/>
                </a:ln>
              </p:spPr>
              <p:txBody>
                <a:bodyPr rtlCol="0" anchor="ctr"/>
                <a:lstStyle/>
                <a:p>
                  <a:endParaRPr lang="zh-CN" altLang="en-US"/>
                </a:p>
              </p:txBody>
            </p:sp>
            <p:sp>
              <p:nvSpPr>
                <p:cNvPr id="270" name="任意多边形: 形状 269">
                  <a:extLst>
                    <a:ext uri="{FF2B5EF4-FFF2-40B4-BE49-F238E27FC236}">
                      <a16:creationId xmlns:a16="http://schemas.microsoft.com/office/drawing/2014/main" id="{D5F80912-F658-4435-8453-585F02EF7F42}"/>
                    </a:ext>
                  </a:extLst>
                </p:cNvPr>
                <p:cNvSpPr/>
                <p:nvPr/>
              </p:nvSpPr>
              <p:spPr>
                <a:xfrm>
                  <a:off x="1616181" y="2057717"/>
                  <a:ext cx="24764" cy="67627"/>
                </a:xfrm>
                <a:custGeom>
                  <a:avLst/>
                  <a:gdLst>
                    <a:gd name="connsiteX0" fmla="*/ 0 w 24764"/>
                    <a:gd name="connsiteY0" fmla="*/ 67628 h 67627"/>
                    <a:gd name="connsiteX1" fmla="*/ 24765 w 24764"/>
                    <a:gd name="connsiteY1" fmla="*/ 67628 h 67627"/>
                    <a:gd name="connsiteX2" fmla="*/ 24765 w 24764"/>
                    <a:gd name="connsiteY2" fmla="*/ 2858 h 67627"/>
                    <a:gd name="connsiteX3" fmla="*/ 0 w 24764"/>
                    <a:gd name="connsiteY3" fmla="*/ 0 h 67627"/>
                    <a:gd name="connsiteX4" fmla="*/ 0 w 24764"/>
                    <a:gd name="connsiteY4" fmla="*/ 67628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67628"/>
                      </a:moveTo>
                      <a:cubicBezTo>
                        <a:pt x="8572" y="67628"/>
                        <a:pt x="16192" y="67628"/>
                        <a:pt x="24765" y="67628"/>
                      </a:cubicBezTo>
                      <a:lnTo>
                        <a:pt x="24765" y="2858"/>
                      </a:lnTo>
                      <a:cubicBezTo>
                        <a:pt x="16192" y="1905"/>
                        <a:pt x="7620" y="953"/>
                        <a:pt x="0" y="0"/>
                      </a:cubicBezTo>
                      <a:lnTo>
                        <a:pt x="0" y="67628"/>
                      </a:lnTo>
                      <a:close/>
                    </a:path>
                  </a:pathLst>
                </a:custGeom>
                <a:grpFill/>
                <a:ln w="9525" cap="flat">
                  <a:noFill/>
                  <a:prstDash val="solid"/>
                  <a:miter/>
                </a:ln>
              </p:spPr>
              <p:txBody>
                <a:bodyPr rtlCol="0" anchor="ctr"/>
                <a:lstStyle/>
                <a:p>
                  <a:endParaRPr lang="zh-CN" altLang="en-US"/>
                </a:p>
              </p:txBody>
            </p:sp>
            <p:sp>
              <p:nvSpPr>
                <p:cNvPr id="271" name="任意多边形: 形状 270">
                  <a:extLst>
                    <a:ext uri="{FF2B5EF4-FFF2-40B4-BE49-F238E27FC236}">
                      <a16:creationId xmlns:a16="http://schemas.microsoft.com/office/drawing/2014/main" id="{7B34D527-6260-490C-9358-90A232558337}"/>
                    </a:ext>
                  </a:extLst>
                </p:cNvPr>
                <p:cNvSpPr/>
                <p:nvPr/>
              </p:nvSpPr>
              <p:spPr>
                <a:xfrm>
                  <a:off x="1573319" y="2052954"/>
                  <a:ext cx="24764" cy="72390"/>
                </a:xfrm>
                <a:custGeom>
                  <a:avLst/>
                  <a:gdLst>
                    <a:gd name="connsiteX0" fmla="*/ 0 w 24764"/>
                    <a:gd name="connsiteY0" fmla="*/ 0 h 72390"/>
                    <a:gd name="connsiteX1" fmla="*/ 0 w 24764"/>
                    <a:gd name="connsiteY1" fmla="*/ 71438 h 72390"/>
                    <a:gd name="connsiteX2" fmla="*/ 24765 w 24764"/>
                    <a:gd name="connsiteY2" fmla="*/ 72390 h 72390"/>
                    <a:gd name="connsiteX3" fmla="*/ 24765 w 24764"/>
                    <a:gd name="connsiteY3" fmla="*/ 3810 h 72390"/>
                    <a:gd name="connsiteX4" fmla="*/ 0 w 24764"/>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90">
                      <a:moveTo>
                        <a:pt x="0" y="0"/>
                      </a:moveTo>
                      <a:lnTo>
                        <a:pt x="0" y="71438"/>
                      </a:lnTo>
                      <a:cubicBezTo>
                        <a:pt x="8572" y="71438"/>
                        <a:pt x="16192" y="71438"/>
                        <a:pt x="24765" y="72390"/>
                      </a:cubicBezTo>
                      <a:lnTo>
                        <a:pt x="24765" y="3810"/>
                      </a:lnTo>
                      <a:cubicBezTo>
                        <a:pt x="17145" y="1905"/>
                        <a:pt x="8572" y="953"/>
                        <a:pt x="0" y="0"/>
                      </a:cubicBezTo>
                      <a:close/>
                    </a:path>
                  </a:pathLst>
                </a:custGeom>
                <a:grpFill/>
                <a:ln w="9525" cap="flat">
                  <a:noFill/>
                  <a:prstDash val="solid"/>
                  <a:miter/>
                </a:ln>
              </p:spPr>
              <p:txBody>
                <a:bodyPr rtlCol="0" anchor="ctr"/>
                <a:lstStyle/>
                <a:p>
                  <a:endParaRPr lang="zh-CN" altLang="en-US"/>
                </a:p>
              </p:txBody>
            </p:sp>
            <p:sp>
              <p:nvSpPr>
                <p:cNvPr id="272" name="任意多边形: 形状 271">
                  <a:extLst>
                    <a:ext uri="{FF2B5EF4-FFF2-40B4-BE49-F238E27FC236}">
                      <a16:creationId xmlns:a16="http://schemas.microsoft.com/office/drawing/2014/main" id="{A9042757-C0C4-4093-81B0-2C1524341AF5}"/>
                    </a:ext>
                  </a:extLst>
                </p:cNvPr>
                <p:cNvSpPr/>
                <p:nvPr/>
              </p:nvSpPr>
              <p:spPr>
                <a:xfrm>
                  <a:off x="1530456" y="2047239"/>
                  <a:ext cx="24764" cy="77152"/>
                </a:xfrm>
                <a:custGeom>
                  <a:avLst/>
                  <a:gdLst>
                    <a:gd name="connsiteX0" fmla="*/ 0 w 24764"/>
                    <a:gd name="connsiteY0" fmla="*/ 0 h 77152"/>
                    <a:gd name="connsiteX1" fmla="*/ 0 w 24764"/>
                    <a:gd name="connsiteY1" fmla="*/ 76200 h 77152"/>
                    <a:gd name="connsiteX2" fmla="*/ 24765 w 24764"/>
                    <a:gd name="connsiteY2" fmla="*/ 77152 h 77152"/>
                    <a:gd name="connsiteX3" fmla="*/ 24765 w 24764"/>
                    <a:gd name="connsiteY3" fmla="*/ 3810 h 77152"/>
                    <a:gd name="connsiteX4" fmla="*/ 0 w 24764"/>
                    <a:gd name="connsiteY4" fmla="*/ 0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0"/>
                      </a:moveTo>
                      <a:lnTo>
                        <a:pt x="0" y="76200"/>
                      </a:lnTo>
                      <a:cubicBezTo>
                        <a:pt x="8572" y="76200"/>
                        <a:pt x="16192" y="76200"/>
                        <a:pt x="24765" y="77152"/>
                      </a:cubicBezTo>
                      <a:lnTo>
                        <a:pt x="24765" y="3810"/>
                      </a:lnTo>
                      <a:cubicBezTo>
                        <a:pt x="17145" y="2858"/>
                        <a:pt x="8572" y="952"/>
                        <a:pt x="0" y="0"/>
                      </a:cubicBezTo>
                      <a:close/>
                    </a:path>
                  </a:pathLst>
                </a:custGeom>
                <a:grpFill/>
                <a:ln w="9525" cap="flat">
                  <a:noFill/>
                  <a:prstDash val="solid"/>
                  <a:miter/>
                </a:ln>
              </p:spPr>
              <p:txBody>
                <a:bodyPr rtlCol="0" anchor="ctr"/>
                <a:lstStyle/>
                <a:p>
                  <a:endParaRPr lang="zh-CN" altLang="en-US"/>
                </a:p>
              </p:txBody>
            </p:sp>
          </p:grpSp>
          <p:sp>
            <p:nvSpPr>
              <p:cNvPr id="256" name="任意多边形: 形状 255">
                <a:extLst>
                  <a:ext uri="{FF2B5EF4-FFF2-40B4-BE49-F238E27FC236}">
                    <a16:creationId xmlns:a16="http://schemas.microsoft.com/office/drawing/2014/main" id="{CA22F9D1-1B64-4049-90D5-006B35A97EF3}"/>
                  </a:ext>
                </a:extLst>
              </p:cNvPr>
              <p:cNvSpPr/>
              <p:nvPr/>
            </p:nvSpPr>
            <p:spPr>
              <a:xfrm>
                <a:off x="1458066" y="1864360"/>
                <a:ext cx="730567" cy="323850"/>
              </a:xfrm>
              <a:custGeom>
                <a:avLst/>
                <a:gdLst>
                  <a:gd name="connsiteX0" fmla="*/ 730568 w 730567"/>
                  <a:gd name="connsiteY0" fmla="*/ 78105 h 323850"/>
                  <a:gd name="connsiteX1" fmla="*/ 557213 w 730567"/>
                  <a:gd name="connsiteY1" fmla="*/ 107632 h 323850"/>
                  <a:gd name="connsiteX2" fmla="*/ 511493 w 730567"/>
                  <a:gd name="connsiteY2" fmla="*/ 85725 h 323850"/>
                  <a:gd name="connsiteX3" fmla="*/ 511493 w 730567"/>
                  <a:gd name="connsiteY3" fmla="*/ 952 h 323850"/>
                  <a:gd name="connsiteX4" fmla="*/ 511493 w 730567"/>
                  <a:gd name="connsiteY4" fmla="*/ 952 h 323850"/>
                  <a:gd name="connsiteX5" fmla="*/ 507683 w 730567"/>
                  <a:gd name="connsiteY5" fmla="*/ 952 h 323850"/>
                  <a:gd name="connsiteX6" fmla="*/ 488633 w 730567"/>
                  <a:gd name="connsiteY6" fmla="*/ 952 h 323850"/>
                  <a:gd name="connsiteX7" fmla="*/ 481013 w 730567"/>
                  <a:gd name="connsiteY7" fmla="*/ 8573 h 323850"/>
                  <a:gd name="connsiteX8" fmla="*/ 481013 w 730567"/>
                  <a:gd name="connsiteY8" fmla="*/ 71438 h 323850"/>
                  <a:gd name="connsiteX9" fmla="*/ 464820 w 730567"/>
                  <a:gd name="connsiteY9" fmla="*/ 63817 h 323850"/>
                  <a:gd name="connsiteX10" fmla="*/ 464820 w 730567"/>
                  <a:gd name="connsiteY10" fmla="*/ 8573 h 323850"/>
                  <a:gd name="connsiteX11" fmla="*/ 457200 w 730567"/>
                  <a:gd name="connsiteY11" fmla="*/ 952 h 323850"/>
                  <a:gd name="connsiteX12" fmla="*/ 426720 w 730567"/>
                  <a:gd name="connsiteY12" fmla="*/ 952 h 323850"/>
                  <a:gd name="connsiteX13" fmla="*/ 419100 w 730567"/>
                  <a:gd name="connsiteY13" fmla="*/ 8573 h 323850"/>
                  <a:gd name="connsiteX14" fmla="*/ 419100 w 730567"/>
                  <a:gd name="connsiteY14" fmla="*/ 41910 h 323850"/>
                  <a:gd name="connsiteX15" fmla="*/ 402908 w 730567"/>
                  <a:gd name="connsiteY15" fmla="*/ 34290 h 323850"/>
                  <a:gd name="connsiteX16" fmla="*/ 402908 w 730567"/>
                  <a:gd name="connsiteY16" fmla="*/ 8573 h 323850"/>
                  <a:gd name="connsiteX17" fmla="*/ 395288 w 730567"/>
                  <a:gd name="connsiteY17" fmla="*/ 952 h 323850"/>
                  <a:gd name="connsiteX18" fmla="*/ 335280 w 730567"/>
                  <a:gd name="connsiteY18" fmla="*/ 952 h 323850"/>
                  <a:gd name="connsiteX19" fmla="*/ 327660 w 730567"/>
                  <a:gd name="connsiteY19" fmla="*/ 8573 h 323850"/>
                  <a:gd name="connsiteX20" fmla="*/ 327660 w 730567"/>
                  <a:gd name="connsiteY20" fmla="*/ 34290 h 323850"/>
                  <a:gd name="connsiteX21" fmla="*/ 311468 w 730567"/>
                  <a:gd name="connsiteY21" fmla="*/ 41910 h 323850"/>
                  <a:gd name="connsiteX22" fmla="*/ 311468 w 730567"/>
                  <a:gd name="connsiteY22" fmla="*/ 8573 h 323850"/>
                  <a:gd name="connsiteX23" fmla="*/ 303848 w 730567"/>
                  <a:gd name="connsiteY23" fmla="*/ 952 h 323850"/>
                  <a:gd name="connsiteX24" fmla="*/ 273368 w 730567"/>
                  <a:gd name="connsiteY24" fmla="*/ 952 h 323850"/>
                  <a:gd name="connsiteX25" fmla="*/ 265748 w 730567"/>
                  <a:gd name="connsiteY25" fmla="*/ 8573 h 323850"/>
                  <a:gd name="connsiteX26" fmla="*/ 265748 w 730567"/>
                  <a:gd name="connsiteY26" fmla="*/ 63817 h 323850"/>
                  <a:gd name="connsiteX27" fmla="*/ 249555 w 730567"/>
                  <a:gd name="connsiteY27" fmla="*/ 71438 h 323850"/>
                  <a:gd name="connsiteX28" fmla="*/ 249555 w 730567"/>
                  <a:gd name="connsiteY28" fmla="*/ 7620 h 323850"/>
                  <a:gd name="connsiteX29" fmla="*/ 241935 w 730567"/>
                  <a:gd name="connsiteY29" fmla="*/ 0 h 323850"/>
                  <a:gd name="connsiteX30" fmla="*/ 219075 w 730567"/>
                  <a:gd name="connsiteY30" fmla="*/ 0 h 323850"/>
                  <a:gd name="connsiteX31" fmla="*/ 219075 w 730567"/>
                  <a:gd name="connsiteY31" fmla="*/ 84773 h 323850"/>
                  <a:gd name="connsiteX32" fmla="*/ 172403 w 730567"/>
                  <a:gd name="connsiteY32" fmla="*/ 106680 h 323850"/>
                  <a:gd name="connsiteX33" fmla="*/ 0 w 730567"/>
                  <a:gd name="connsiteY33" fmla="*/ 78105 h 323850"/>
                  <a:gd name="connsiteX34" fmla="*/ 0 w 730567"/>
                  <a:gd name="connsiteY34" fmla="*/ 94298 h 323850"/>
                  <a:gd name="connsiteX35" fmla="*/ 165735 w 730567"/>
                  <a:gd name="connsiteY35" fmla="*/ 119063 h 323850"/>
                  <a:gd name="connsiteX36" fmla="*/ 165735 w 730567"/>
                  <a:gd name="connsiteY36" fmla="*/ 119063 h 323850"/>
                  <a:gd name="connsiteX37" fmla="*/ 165735 w 730567"/>
                  <a:gd name="connsiteY37" fmla="*/ 125730 h 323850"/>
                  <a:gd name="connsiteX38" fmla="*/ 0 w 730567"/>
                  <a:gd name="connsiteY38" fmla="*/ 100965 h 323850"/>
                  <a:gd name="connsiteX39" fmla="*/ 0 w 730567"/>
                  <a:gd name="connsiteY39" fmla="*/ 323850 h 323850"/>
                  <a:gd name="connsiteX40" fmla="*/ 25718 w 730567"/>
                  <a:gd name="connsiteY40" fmla="*/ 323850 h 323850"/>
                  <a:gd name="connsiteX41" fmla="*/ 25718 w 730567"/>
                  <a:gd name="connsiteY41" fmla="*/ 193357 h 323850"/>
                  <a:gd name="connsiteX42" fmla="*/ 57150 w 730567"/>
                  <a:gd name="connsiteY42" fmla="*/ 162877 h 323850"/>
                  <a:gd name="connsiteX43" fmla="*/ 197168 w 730567"/>
                  <a:gd name="connsiteY43" fmla="*/ 180023 h 323850"/>
                  <a:gd name="connsiteX44" fmla="*/ 197168 w 730567"/>
                  <a:gd name="connsiteY44" fmla="*/ 323850 h 323850"/>
                  <a:gd name="connsiteX45" fmla="*/ 222885 w 730567"/>
                  <a:gd name="connsiteY45" fmla="*/ 323850 h 323850"/>
                  <a:gd name="connsiteX46" fmla="*/ 222885 w 730567"/>
                  <a:gd name="connsiteY46" fmla="*/ 166688 h 323850"/>
                  <a:gd name="connsiteX47" fmla="*/ 222885 w 730567"/>
                  <a:gd name="connsiteY47" fmla="*/ 166688 h 323850"/>
                  <a:gd name="connsiteX48" fmla="*/ 233363 w 730567"/>
                  <a:gd name="connsiteY48" fmla="*/ 156210 h 323850"/>
                  <a:gd name="connsiteX49" fmla="*/ 253365 w 730567"/>
                  <a:gd name="connsiteY49" fmla="*/ 156210 h 323850"/>
                  <a:gd name="connsiteX50" fmla="*/ 263843 w 730567"/>
                  <a:gd name="connsiteY50" fmla="*/ 166688 h 323850"/>
                  <a:gd name="connsiteX51" fmla="*/ 263843 w 730567"/>
                  <a:gd name="connsiteY51" fmla="*/ 323850 h 323850"/>
                  <a:gd name="connsiteX52" fmla="*/ 293370 w 730567"/>
                  <a:gd name="connsiteY52" fmla="*/ 323850 h 323850"/>
                  <a:gd name="connsiteX53" fmla="*/ 293370 w 730567"/>
                  <a:gd name="connsiteY53" fmla="*/ 166688 h 323850"/>
                  <a:gd name="connsiteX54" fmla="*/ 293370 w 730567"/>
                  <a:gd name="connsiteY54" fmla="*/ 166688 h 323850"/>
                  <a:gd name="connsiteX55" fmla="*/ 303848 w 730567"/>
                  <a:gd name="connsiteY55" fmla="*/ 156210 h 323850"/>
                  <a:gd name="connsiteX56" fmla="*/ 425768 w 730567"/>
                  <a:gd name="connsiteY56" fmla="*/ 156210 h 323850"/>
                  <a:gd name="connsiteX57" fmla="*/ 436245 w 730567"/>
                  <a:gd name="connsiteY57" fmla="*/ 166688 h 323850"/>
                  <a:gd name="connsiteX58" fmla="*/ 436245 w 730567"/>
                  <a:gd name="connsiteY58" fmla="*/ 323850 h 323850"/>
                  <a:gd name="connsiteX59" fmla="*/ 465772 w 730567"/>
                  <a:gd name="connsiteY59" fmla="*/ 323850 h 323850"/>
                  <a:gd name="connsiteX60" fmla="*/ 465772 w 730567"/>
                  <a:gd name="connsiteY60" fmla="*/ 166688 h 323850"/>
                  <a:gd name="connsiteX61" fmla="*/ 465772 w 730567"/>
                  <a:gd name="connsiteY61" fmla="*/ 166688 h 323850"/>
                  <a:gd name="connsiteX62" fmla="*/ 476250 w 730567"/>
                  <a:gd name="connsiteY62" fmla="*/ 156210 h 323850"/>
                  <a:gd name="connsiteX63" fmla="*/ 496253 w 730567"/>
                  <a:gd name="connsiteY63" fmla="*/ 156210 h 323850"/>
                  <a:gd name="connsiteX64" fmla="*/ 506730 w 730567"/>
                  <a:gd name="connsiteY64" fmla="*/ 166688 h 323850"/>
                  <a:gd name="connsiteX65" fmla="*/ 506730 w 730567"/>
                  <a:gd name="connsiteY65" fmla="*/ 323850 h 323850"/>
                  <a:gd name="connsiteX66" fmla="*/ 532448 w 730567"/>
                  <a:gd name="connsiteY66" fmla="*/ 323850 h 323850"/>
                  <a:gd name="connsiteX67" fmla="*/ 532448 w 730567"/>
                  <a:gd name="connsiteY67" fmla="*/ 180023 h 323850"/>
                  <a:gd name="connsiteX68" fmla="*/ 672465 w 730567"/>
                  <a:gd name="connsiteY68" fmla="*/ 162877 h 323850"/>
                  <a:gd name="connsiteX69" fmla="*/ 703898 w 730567"/>
                  <a:gd name="connsiteY69" fmla="*/ 193357 h 323850"/>
                  <a:gd name="connsiteX70" fmla="*/ 703898 w 730567"/>
                  <a:gd name="connsiteY70" fmla="*/ 323850 h 323850"/>
                  <a:gd name="connsiteX71" fmla="*/ 729615 w 730567"/>
                  <a:gd name="connsiteY71" fmla="*/ 323850 h 323850"/>
                  <a:gd name="connsiteX72" fmla="*/ 729615 w 730567"/>
                  <a:gd name="connsiteY72" fmla="*/ 100965 h 323850"/>
                  <a:gd name="connsiteX73" fmla="*/ 563880 w 730567"/>
                  <a:gd name="connsiteY73" fmla="*/ 125730 h 323850"/>
                  <a:gd name="connsiteX74" fmla="*/ 563880 w 730567"/>
                  <a:gd name="connsiteY74" fmla="*/ 119063 h 323850"/>
                  <a:gd name="connsiteX75" fmla="*/ 563880 w 730567"/>
                  <a:gd name="connsiteY75" fmla="*/ 119063 h 323850"/>
                  <a:gd name="connsiteX76" fmla="*/ 729615 w 730567"/>
                  <a:gd name="connsiteY76" fmla="*/ 94298 h 323850"/>
                  <a:gd name="connsiteX77" fmla="*/ 729615 w 730567"/>
                  <a:gd name="connsiteY77" fmla="*/ 78105 h 323850"/>
                  <a:gd name="connsiteX78" fmla="*/ 33338 w 730567"/>
                  <a:gd name="connsiteY78" fmla="*/ 142875 h 323850"/>
                  <a:gd name="connsiteX79" fmla="*/ 15240 w 730567"/>
                  <a:gd name="connsiteY79" fmla="*/ 140017 h 323850"/>
                  <a:gd name="connsiteX80" fmla="*/ 15240 w 730567"/>
                  <a:gd name="connsiteY80" fmla="*/ 115252 h 323850"/>
                  <a:gd name="connsiteX81" fmla="*/ 33338 w 730567"/>
                  <a:gd name="connsiteY81" fmla="*/ 119063 h 323850"/>
                  <a:gd name="connsiteX82" fmla="*/ 33338 w 730567"/>
                  <a:gd name="connsiteY82" fmla="*/ 142875 h 323850"/>
                  <a:gd name="connsiteX83" fmla="*/ 73343 w 730567"/>
                  <a:gd name="connsiteY83" fmla="*/ 148590 h 323850"/>
                  <a:gd name="connsiteX84" fmla="*/ 56198 w 730567"/>
                  <a:gd name="connsiteY84" fmla="*/ 145732 h 323850"/>
                  <a:gd name="connsiteX85" fmla="*/ 56198 w 730567"/>
                  <a:gd name="connsiteY85" fmla="*/ 120967 h 323850"/>
                  <a:gd name="connsiteX86" fmla="*/ 73343 w 730567"/>
                  <a:gd name="connsiteY86" fmla="*/ 123825 h 323850"/>
                  <a:gd name="connsiteX87" fmla="*/ 73343 w 730567"/>
                  <a:gd name="connsiteY87" fmla="*/ 148590 h 323850"/>
                  <a:gd name="connsiteX88" fmla="*/ 113348 w 730567"/>
                  <a:gd name="connsiteY88" fmla="*/ 154305 h 323850"/>
                  <a:gd name="connsiteX89" fmla="*/ 97155 w 730567"/>
                  <a:gd name="connsiteY89" fmla="*/ 152400 h 323850"/>
                  <a:gd name="connsiteX90" fmla="*/ 97155 w 730567"/>
                  <a:gd name="connsiteY90" fmla="*/ 128588 h 323850"/>
                  <a:gd name="connsiteX91" fmla="*/ 113348 w 730567"/>
                  <a:gd name="connsiteY91" fmla="*/ 130492 h 323850"/>
                  <a:gd name="connsiteX92" fmla="*/ 113348 w 730567"/>
                  <a:gd name="connsiteY92" fmla="*/ 154305 h 323850"/>
                  <a:gd name="connsiteX93" fmla="*/ 152400 w 730567"/>
                  <a:gd name="connsiteY93" fmla="*/ 158115 h 323850"/>
                  <a:gd name="connsiteX94" fmla="*/ 136208 w 730567"/>
                  <a:gd name="connsiteY94" fmla="*/ 156210 h 323850"/>
                  <a:gd name="connsiteX95" fmla="*/ 136208 w 730567"/>
                  <a:gd name="connsiteY95" fmla="*/ 132398 h 323850"/>
                  <a:gd name="connsiteX96" fmla="*/ 152400 w 730567"/>
                  <a:gd name="connsiteY96" fmla="*/ 134302 h 323850"/>
                  <a:gd name="connsiteX97" fmla="*/ 152400 w 730567"/>
                  <a:gd name="connsiteY97" fmla="*/ 158115 h 323850"/>
                  <a:gd name="connsiteX98" fmla="*/ 364808 w 730567"/>
                  <a:gd name="connsiteY98" fmla="*/ 42863 h 323850"/>
                  <a:gd name="connsiteX99" fmla="*/ 503872 w 730567"/>
                  <a:gd name="connsiteY99" fmla="*/ 108585 h 323850"/>
                  <a:gd name="connsiteX100" fmla="*/ 226695 w 730567"/>
                  <a:gd name="connsiteY100" fmla="*/ 108585 h 323850"/>
                  <a:gd name="connsiteX101" fmla="*/ 364808 w 730567"/>
                  <a:gd name="connsiteY101" fmla="*/ 42863 h 323850"/>
                  <a:gd name="connsiteX102" fmla="*/ 552450 w 730567"/>
                  <a:gd name="connsiteY102" fmla="*/ 141923 h 323850"/>
                  <a:gd name="connsiteX103" fmla="*/ 178118 w 730567"/>
                  <a:gd name="connsiteY103" fmla="*/ 141923 h 323850"/>
                  <a:gd name="connsiteX104" fmla="*/ 179070 w 730567"/>
                  <a:gd name="connsiteY104" fmla="*/ 132398 h 323850"/>
                  <a:gd name="connsiteX105" fmla="*/ 178118 w 730567"/>
                  <a:gd name="connsiteY105" fmla="*/ 122873 h 323850"/>
                  <a:gd name="connsiteX106" fmla="*/ 552450 w 730567"/>
                  <a:gd name="connsiteY106" fmla="*/ 122873 h 323850"/>
                  <a:gd name="connsiteX107" fmla="*/ 551498 w 730567"/>
                  <a:gd name="connsiteY107" fmla="*/ 132398 h 323850"/>
                  <a:gd name="connsiteX108" fmla="*/ 552450 w 730567"/>
                  <a:gd name="connsiteY108" fmla="*/ 141923 h 323850"/>
                  <a:gd name="connsiteX109" fmla="*/ 697230 w 730567"/>
                  <a:gd name="connsiteY109" fmla="*/ 118110 h 323850"/>
                  <a:gd name="connsiteX110" fmla="*/ 715328 w 730567"/>
                  <a:gd name="connsiteY110" fmla="*/ 114300 h 323850"/>
                  <a:gd name="connsiteX111" fmla="*/ 715328 w 730567"/>
                  <a:gd name="connsiteY111" fmla="*/ 139065 h 323850"/>
                  <a:gd name="connsiteX112" fmla="*/ 697230 w 730567"/>
                  <a:gd name="connsiteY112" fmla="*/ 141923 h 323850"/>
                  <a:gd name="connsiteX113" fmla="*/ 697230 w 730567"/>
                  <a:gd name="connsiteY113" fmla="*/ 118110 h 323850"/>
                  <a:gd name="connsiteX114" fmla="*/ 657225 w 730567"/>
                  <a:gd name="connsiteY114" fmla="*/ 124777 h 323850"/>
                  <a:gd name="connsiteX115" fmla="*/ 674370 w 730567"/>
                  <a:gd name="connsiteY115" fmla="*/ 121920 h 323850"/>
                  <a:gd name="connsiteX116" fmla="*/ 674370 w 730567"/>
                  <a:gd name="connsiteY116" fmla="*/ 146685 h 323850"/>
                  <a:gd name="connsiteX117" fmla="*/ 657225 w 730567"/>
                  <a:gd name="connsiteY117" fmla="*/ 149542 h 323850"/>
                  <a:gd name="connsiteX118" fmla="*/ 657225 w 730567"/>
                  <a:gd name="connsiteY118" fmla="*/ 124777 h 323850"/>
                  <a:gd name="connsiteX119" fmla="*/ 617220 w 730567"/>
                  <a:gd name="connsiteY119" fmla="*/ 129540 h 323850"/>
                  <a:gd name="connsiteX120" fmla="*/ 633413 w 730567"/>
                  <a:gd name="connsiteY120" fmla="*/ 127635 h 323850"/>
                  <a:gd name="connsiteX121" fmla="*/ 633413 w 730567"/>
                  <a:gd name="connsiteY121" fmla="*/ 151448 h 323850"/>
                  <a:gd name="connsiteX122" fmla="*/ 617220 w 730567"/>
                  <a:gd name="connsiteY122" fmla="*/ 153352 h 323850"/>
                  <a:gd name="connsiteX123" fmla="*/ 617220 w 730567"/>
                  <a:gd name="connsiteY123" fmla="*/ 129540 h 323850"/>
                  <a:gd name="connsiteX124" fmla="*/ 578168 w 730567"/>
                  <a:gd name="connsiteY124" fmla="*/ 134302 h 323850"/>
                  <a:gd name="connsiteX125" fmla="*/ 594360 w 730567"/>
                  <a:gd name="connsiteY125" fmla="*/ 132398 h 323850"/>
                  <a:gd name="connsiteX126" fmla="*/ 594360 w 730567"/>
                  <a:gd name="connsiteY126" fmla="*/ 156210 h 323850"/>
                  <a:gd name="connsiteX127" fmla="*/ 578168 w 730567"/>
                  <a:gd name="connsiteY127" fmla="*/ 158115 h 323850"/>
                  <a:gd name="connsiteX128" fmla="*/ 578168 w 730567"/>
                  <a:gd name="connsiteY128" fmla="*/ 134302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730567" h="323850">
                    <a:moveTo>
                      <a:pt x="730568" y="78105"/>
                    </a:moveTo>
                    <a:cubicBezTo>
                      <a:pt x="679133" y="91440"/>
                      <a:pt x="621030" y="100965"/>
                      <a:pt x="557213" y="107632"/>
                    </a:cubicBezTo>
                    <a:lnTo>
                      <a:pt x="511493" y="85725"/>
                    </a:lnTo>
                    <a:lnTo>
                      <a:pt x="511493" y="952"/>
                    </a:lnTo>
                    <a:lnTo>
                      <a:pt x="511493" y="952"/>
                    </a:lnTo>
                    <a:lnTo>
                      <a:pt x="507683" y="952"/>
                    </a:lnTo>
                    <a:lnTo>
                      <a:pt x="488633" y="952"/>
                    </a:lnTo>
                    <a:cubicBezTo>
                      <a:pt x="484822" y="952"/>
                      <a:pt x="481013" y="4763"/>
                      <a:pt x="481013" y="8573"/>
                    </a:cubicBezTo>
                    <a:lnTo>
                      <a:pt x="481013" y="71438"/>
                    </a:lnTo>
                    <a:lnTo>
                      <a:pt x="464820" y="63817"/>
                    </a:lnTo>
                    <a:lnTo>
                      <a:pt x="464820" y="8573"/>
                    </a:lnTo>
                    <a:cubicBezTo>
                      <a:pt x="464820" y="4763"/>
                      <a:pt x="461963" y="952"/>
                      <a:pt x="457200" y="952"/>
                    </a:cubicBezTo>
                    <a:lnTo>
                      <a:pt x="426720" y="952"/>
                    </a:lnTo>
                    <a:cubicBezTo>
                      <a:pt x="422910" y="952"/>
                      <a:pt x="419100" y="4763"/>
                      <a:pt x="419100" y="8573"/>
                    </a:cubicBezTo>
                    <a:lnTo>
                      <a:pt x="419100" y="41910"/>
                    </a:lnTo>
                    <a:lnTo>
                      <a:pt x="402908" y="34290"/>
                    </a:lnTo>
                    <a:lnTo>
                      <a:pt x="402908" y="8573"/>
                    </a:lnTo>
                    <a:cubicBezTo>
                      <a:pt x="402908" y="4763"/>
                      <a:pt x="400050" y="952"/>
                      <a:pt x="395288" y="952"/>
                    </a:cubicBezTo>
                    <a:lnTo>
                      <a:pt x="335280" y="952"/>
                    </a:lnTo>
                    <a:cubicBezTo>
                      <a:pt x="331470" y="952"/>
                      <a:pt x="327660" y="4763"/>
                      <a:pt x="327660" y="8573"/>
                    </a:cubicBezTo>
                    <a:lnTo>
                      <a:pt x="327660" y="34290"/>
                    </a:lnTo>
                    <a:lnTo>
                      <a:pt x="311468" y="41910"/>
                    </a:lnTo>
                    <a:lnTo>
                      <a:pt x="311468" y="8573"/>
                    </a:lnTo>
                    <a:cubicBezTo>
                      <a:pt x="311468" y="4763"/>
                      <a:pt x="307658" y="952"/>
                      <a:pt x="303848" y="952"/>
                    </a:cubicBezTo>
                    <a:lnTo>
                      <a:pt x="273368" y="952"/>
                    </a:lnTo>
                    <a:cubicBezTo>
                      <a:pt x="269558" y="952"/>
                      <a:pt x="265748" y="4763"/>
                      <a:pt x="265748" y="8573"/>
                    </a:cubicBezTo>
                    <a:lnTo>
                      <a:pt x="265748" y="63817"/>
                    </a:lnTo>
                    <a:lnTo>
                      <a:pt x="249555" y="71438"/>
                    </a:lnTo>
                    <a:lnTo>
                      <a:pt x="249555" y="7620"/>
                    </a:lnTo>
                    <a:cubicBezTo>
                      <a:pt x="249555" y="3810"/>
                      <a:pt x="246698" y="0"/>
                      <a:pt x="241935" y="0"/>
                    </a:cubicBezTo>
                    <a:lnTo>
                      <a:pt x="219075" y="0"/>
                    </a:lnTo>
                    <a:lnTo>
                      <a:pt x="219075" y="84773"/>
                    </a:lnTo>
                    <a:lnTo>
                      <a:pt x="172403" y="106680"/>
                    </a:lnTo>
                    <a:cubicBezTo>
                      <a:pt x="109538" y="100965"/>
                      <a:pt x="51435" y="91440"/>
                      <a:pt x="0" y="78105"/>
                    </a:cubicBezTo>
                    <a:lnTo>
                      <a:pt x="0" y="94298"/>
                    </a:lnTo>
                    <a:cubicBezTo>
                      <a:pt x="50483" y="104775"/>
                      <a:pt x="106680" y="113348"/>
                      <a:pt x="165735" y="119063"/>
                    </a:cubicBezTo>
                    <a:lnTo>
                      <a:pt x="165735" y="119063"/>
                    </a:lnTo>
                    <a:lnTo>
                      <a:pt x="165735" y="125730"/>
                    </a:lnTo>
                    <a:cubicBezTo>
                      <a:pt x="106680" y="120015"/>
                      <a:pt x="50483" y="111442"/>
                      <a:pt x="0" y="100965"/>
                    </a:cubicBezTo>
                    <a:lnTo>
                      <a:pt x="0" y="323850"/>
                    </a:lnTo>
                    <a:lnTo>
                      <a:pt x="25718" y="323850"/>
                    </a:lnTo>
                    <a:lnTo>
                      <a:pt x="25718" y="193357"/>
                    </a:lnTo>
                    <a:lnTo>
                      <a:pt x="57150" y="162877"/>
                    </a:lnTo>
                    <a:cubicBezTo>
                      <a:pt x="100965" y="170498"/>
                      <a:pt x="148590" y="176213"/>
                      <a:pt x="197168" y="180023"/>
                    </a:cubicBezTo>
                    <a:lnTo>
                      <a:pt x="197168" y="323850"/>
                    </a:lnTo>
                    <a:lnTo>
                      <a:pt x="222885" y="323850"/>
                    </a:lnTo>
                    <a:lnTo>
                      <a:pt x="222885" y="166688"/>
                    </a:lnTo>
                    <a:cubicBezTo>
                      <a:pt x="222885" y="166688"/>
                      <a:pt x="222885" y="166688"/>
                      <a:pt x="222885" y="166688"/>
                    </a:cubicBezTo>
                    <a:cubicBezTo>
                      <a:pt x="222885" y="160973"/>
                      <a:pt x="227648" y="156210"/>
                      <a:pt x="233363" y="156210"/>
                    </a:cubicBezTo>
                    <a:lnTo>
                      <a:pt x="253365" y="156210"/>
                    </a:lnTo>
                    <a:cubicBezTo>
                      <a:pt x="259080" y="156210"/>
                      <a:pt x="263843" y="160973"/>
                      <a:pt x="263843" y="166688"/>
                    </a:cubicBezTo>
                    <a:lnTo>
                      <a:pt x="263843" y="323850"/>
                    </a:lnTo>
                    <a:lnTo>
                      <a:pt x="293370" y="323850"/>
                    </a:lnTo>
                    <a:lnTo>
                      <a:pt x="293370" y="166688"/>
                    </a:lnTo>
                    <a:cubicBezTo>
                      <a:pt x="293370" y="166688"/>
                      <a:pt x="293370" y="166688"/>
                      <a:pt x="293370" y="166688"/>
                    </a:cubicBezTo>
                    <a:cubicBezTo>
                      <a:pt x="293370" y="160973"/>
                      <a:pt x="298133" y="156210"/>
                      <a:pt x="303848" y="156210"/>
                    </a:cubicBezTo>
                    <a:lnTo>
                      <a:pt x="425768" y="156210"/>
                    </a:lnTo>
                    <a:cubicBezTo>
                      <a:pt x="431483" y="156210"/>
                      <a:pt x="436245" y="160973"/>
                      <a:pt x="436245" y="166688"/>
                    </a:cubicBezTo>
                    <a:lnTo>
                      <a:pt x="436245" y="323850"/>
                    </a:lnTo>
                    <a:lnTo>
                      <a:pt x="465772" y="323850"/>
                    </a:lnTo>
                    <a:lnTo>
                      <a:pt x="465772" y="166688"/>
                    </a:lnTo>
                    <a:cubicBezTo>
                      <a:pt x="465772" y="166688"/>
                      <a:pt x="465772" y="166688"/>
                      <a:pt x="465772" y="166688"/>
                    </a:cubicBezTo>
                    <a:cubicBezTo>
                      <a:pt x="465772" y="160973"/>
                      <a:pt x="470535" y="156210"/>
                      <a:pt x="476250" y="156210"/>
                    </a:cubicBezTo>
                    <a:lnTo>
                      <a:pt x="496253" y="156210"/>
                    </a:lnTo>
                    <a:cubicBezTo>
                      <a:pt x="501968" y="156210"/>
                      <a:pt x="506730" y="160973"/>
                      <a:pt x="506730" y="166688"/>
                    </a:cubicBezTo>
                    <a:lnTo>
                      <a:pt x="506730" y="323850"/>
                    </a:lnTo>
                    <a:lnTo>
                      <a:pt x="532448" y="323850"/>
                    </a:lnTo>
                    <a:lnTo>
                      <a:pt x="532448" y="180023"/>
                    </a:lnTo>
                    <a:cubicBezTo>
                      <a:pt x="581978" y="176213"/>
                      <a:pt x="628650" y="170498"/>
                      <a:pt x="672465" y="162877"/>
                    </a:cubicBezTo>
                    <a:lnTo>
                      <a:pt x="703898" y="193357"/>
                    </a:lnTo>
                    <a:lnTo>
                      <a:pt x="703898" y="323850"/>
                    </a:lnTo>
                    <a:lnTo>
                      <a:pt x="729615" y="323850"/>
                    </a:lnTo>
                    <a:lnTo>
                      <a:pt x="729615" y="100965"/>
                    </a:lnTo>
                    <a:cubicBezTo>
                      <a:pt x="679133" y="111442"/>
                      <a:pt x="622935" y="120015"/>
                      <a:pt x="563880" y="125730"/>
                    </a:cubicBezTo>
                    <a:lnTo>
                      <a:pt x="563880" y="119063"/>
                    </a:lnTo>
                    <a:lnTo>
                      <a:pt x="563880" y="119063"/>
                    </a:lnTo>
                    <a:cubicBezTo>
                      <a:pt x="622935" y="113348"/>
                      <a:pt x="679133" y="104775"/>
                      <a:pt x="729615" y="94298"/>
                    </a:cubicBezTo>
                    <a:lnTo>
                      <a:pt x="729615" y="78105"/>
                    </a:lnTo>
                    <a:close/>
                    <a:moveTo>
                      <a:pt x="33338" y="142875"/>
                    </a:moveTo>
                    <a:cubicBezTo>
                      <a:pt x="27623" y="141923"/>
                      <a:pt x="20955" y="140970"/>
                      <a:pt x="15240" y="140017"/>
                    </a:cubicBezTo>
                    <a:lnTo>
                      <a:pt x="15240" y="115252"/>
                    </a:lnTo>
                    <a:cubicBezTo>
                      <a:pt x="20955" y="116205"/>
                      <a:pt x="27623" y="117157"/>
                      <a:pt x="33338" y="119063"/>
                    </a:cubicBezTo>
                    <a:lnTo>
                      <a:pt x="33338" y="142875"/>
                    </a:lnTo>
                    <a:close/>
                    <a:moveTo>
                      <a:pt x="73343" y="148590"/>
                    </a:moveTo>
                    <a:cubicBezTo>
                      <a:pt x="67628" y="147638"/>
                      <a:pt x="61913" y="146685"/>
                      <a:pt x="56198" y="145732"/>
                    </a:cubicBezTo>
                    <a:lnTo>
                      <a:pt x="56198" y="120967"/>
                    </a:lnTo>
                    <a:cubicBezTo>
                      <a:pt x="61913" y="121920"/>
                      <a:pt x="67628" y="122873"/>
                      <a:pt x="73343" y="123825"/>
                    </a:cubicBezTo>
                    <a:lnTo>
                      <a:pt x="73343" y="148590"/>
                    </a:lnTo>
                    <a:close/>
                    <a:moveTo>
                      <a:pt x="113348" y="154305"/>
                    </a:moveTo>
                    <a:cubicBezTo>
                      <a:pt x="107632" y="153352"/>
                      <a:pt x="101918" y="153352"/>
                      <a:pt x="97155" y="152400"/>
                    </a:cubicBezTo>
                    <a:lnTo>
                      <a:pt x="97155" y="128588"/>
                    </a:lnTo>
                    <a:cubicBezTo>
                      <a:pt x="102870" y="129540"/>
                      <a:pt x="108585" y="130492"/>
                      <a:pt x="113348" y="130492"/>
                    </a:cubicBezTo>
                    <a:lnTo>
                      <a:pt x="113348" y="154305"/>
                    </a:lnTo>
                    <a:close/>
                    <a:moveTo>
                      <a:pt x="152400" y="158115"/>
                    </a:moveTo>
                    <a:cubicBezTo>
                      <a:pt x="146685" y="157163"/>
                      <a:pt x="140970" y="157163"/>
                      <a:pt x="136208" y="156210"/>
                    </a:cubicBezTo>
                    <a:lnTo>
                      <a:pt x="136208" y="132398"/>
                    </a:lnTo>
                    <a:cubicBezTo>
                      <a:pt x="141923" y="133350"/>
                      <a:pt x="147638" y="133350"/>
                      <a:pt x="152400" y="134302"/>
                    </a:cubicBezTo>
                    <a:lnTo>
                      <a:pt x="152400" y="158115"/>
                    </a:lnTo>
                    <a:close/>
                    <a:moveTo>
                      <a:pt x="364808" y="42863"/>
                    </a:moveTo>
                    <a:lnTo>
                      <a:pt x="503872" y="108585"/>
                    </a:lnTo>
                    <a:lnTo>
                      <a:pt x="226695" y="108585"/>
                    </a:lnTo>
                    <a:lnTo>
                      <a:pt x="364808" y="42863"/>
                    </a:lnTo>
                    <a:close/>
                    <a:moveTo>
                      <a:pt x="552450" y="141923"/>
                    </a:moveTo>
                    <a:lnTo>
                      <a:pt x="178118" y="141923"/>
                    </a:lnTo>
                    <a:cubicBezTo>
                      <a:pt x="179070" y="139065"/>
                      <a:pt x="179070" y="136207"/>
                      <a:pt x="179070" y="132398"/>
                    </a:cubicBezTo>
                    <a:cubicBezTo>
                      <a:pt x="179070" y="128588"/>
                      <a:pt x="179070" y="124777"/>
                      <a:pt x="178118" y="122873"/>
                    </a:cubicBezTo>
                    <a:lnTo>
                      <a:pt x="552450" y="122873"/>
                    </a:lnTo>
                    <a:cubicBezTo>
                      <a:pt x="551498" y="125730"/>
                      <a:pt x="551498" y="128588"/>
                      <a:pt x="551498" y="132398"/>
                    </a:cubicBezTo>
                    <a:cubicBezTo>
                      <a:pt x="551498" y="136207"/>
                      <a:pt x="551498" y="140017"/>
                      <a:pt x="552450" y="141923"/>
                    </a:cubicBezTo>
                    <a:close/>
                    <a:moveTo>
                      <a:pt x="697230" y="118110"/>
                    </a:moveTo>
                    <a:cubicBezTo>
                      <a:pt x="702945" y="117157"/>
                      <a:pt x="709613" y="116205"/>
                      <a:pt x="715328" y="114300"/>
                    </a:cubicBezTo>
                    <a:lnTo>
                      <a:pt x="715328" y="139065"/>
                    </a:lnTo>
                    <a:cubicBezTo>
                      <a:pt x="709613" y="140017"/>
                      <a:pt x="702945" y="140970"/>
                      <a:pt x="697230" y="141923"/>
                    </a:cubicBezTo>
                    <a:lnTo>
                      <a:pt x="697230" y="118110"/>
                    </a:lnTo>
                    <a:close/>
                    <a:moveTo>
                      <a:pt x="657225" y="124777"/>
                    </a:moveTo>
                    <a:cubicBezTo>
                      <a:pt x="662940" y="123825"/>
                      <a:pt x="668655" y="122873"/>
                      <a:pt x="674370" y="121920"/>
                    </a:cubicBezTo>
                    <a:lnTo>
                      <a:pt x="674370" y="146685"/>
                    </a:lnTo>
                    <a:cubicBezTo>
                      <a:pt x="668655" y="147638"/>
                      <a:pt x="662940" y="148590"/>
                      <a:pt x="657225" y="149542"/>
                    </a:cubicBezTo>
                    <a:lnTo>
                      <a:pt x="657225" y="124777"/>
                    </a:lnTo>
                    <a:close/>
                    <a:moveTo>
                      <a:pt x="617220" y="129540"/>
                    </a:moveTo>
                    <a:cubicBezTo>
                      <a:pt x="622935" y="128588"/>
                      <a:pt x="628650" y="127635"/>
                      <a:pt x="633413" y="127635"/>
                    </a:cubicBezTo>
                    <a:lnTo>
                      <a:pt x="633413" y="151448"/>
                    </a:lnTo>
                    <a:cubicBezTo>
                      <a:pt x="627698" y="152400"/>
                      <a:pt x="621983" y="152400"/>
                      <a:pt x="617220" y="153352"/>
                    </a:cubicBezTo>
                    <a:lnTo>
                      <a:pt x="617220" y="129540"/>
                    </a:lnTo>
                    <a:close/>
                    <a:moveTo>
                      <a:pt x="578168" y="134302"/>
                    </a:moveTo>
                    <a:cubicBezTo>
                      <a:pt x="583883" y="133350"/>
                      <a:pt x="589598" y="133350"/>
                      <a:pt x="594360" y="132398"/>
                    </a:cubicBezTo>
                    <a:lnTo>
                      <a:pt x="594360" y="156210"/>
                    </a:lnTo>
                    <a:cubicBezTo>
                      <a:pt x="588645" y="157163"/>
                      <a:pt x="582930" y="157163"/>
                      <a:pt x="578168" y="158115"/>
                    </a:cubicBezTo>
                    <a:lnTo>
                      <a:pt x="578168" y="134302"/>
                    </a:lnTo>
                    <a:close/>
                  </a:path>
                </a:pathLst>
              </a:custGeom>
              <a:grpFill/>
              <a:ln w="9525" cap="flat">
                <a:noFill/>
                <a:prstDash val="solid"/>
                <a:miter/>
              </a:ln>
            </p:spPr>
            <p:txBody>
              <a:bodyPr rtlCol="0" anchor="ctr"/>
              <a:lstStyle/>
              <a:p>
                <a:endParaRPr lang="zh-CN" altLang="en-US"/>
              </a:p>
            </p:txBody>
          </p:sp>
        </p:grpSp>
      </p:grpSp>
      <p:sp>
        <p:nvSpPr>
          <p:cNvPr id="311" name="矩形: 圆角 310">
            <a:extLst>
              <a:ext uri="{FF2B5EF4-FFF2-40B4-BE49-F238E27FC236}">
                <a16:creationId xmlns:a16="http://schemas.microsoft.com/office/drawing/2014/main" id="{EF474B0A-BA41-48F1-945F-632C3900B615}"/>
              </a:ext>
            </a:extLst>
          </p:cNvPr>
          <p:cNvSpPr/>
          <p:nvPr/>
        </p:nvSpPr>
        <p:spPr>
          <a:xfrm>
            <a:off x="5681980" y="5200519"/>
            <a:ext cx="828040" cy="36000"/>
          </a:xfrm>
          <a:prstGeom prst="roundRect">
            <a:avLst>
              <a:gd name="adj" fmla="val 50000"/>
            </a:avLst>
          </a:prstGeom>
          <a:gradFill flip="none" rotWithShape="1">
            <a:gsLst>
              <a:gs pos="0">
                <a:schemeClr val="accent1"/>
              </a:gs>
              <a:gs pos="100000">
                <a:schemeClr val="accent3">
                  <a:alpha val="0"/>
                </a:schemeClr>
              </a:gs>
              <a:gs pos="66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9865283"/>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59E69E2A-EB17-4D47-90F0-4C48652A95CF}"/>
              </a:ext>
            </a:extLst>
          </p:cNvPr>
          <p:cNvSpPr/>
          <p:nvPr/>
        </p:nvSpPr>
        <p:spPr>
          <a:xfrm>
            <a:off x="1575335" y="-1091665"/>
            <a:ext cx="9041330" cy="9041330"/>
          </a:xfrm>
          <a:prstGeom prst="ellipse">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616021F-3D7A-4944-A502-F78CEB7FD2DC}"/>
              </a:ext>
            </a:extLst>
          </p:cNvPr>
          <p:cNvSpPr/>
          <p:nvPr/>
        </p:nvSpPr>
        <p:spPr>
          <a:xfrm>
            <a:off x="1854200" y="-812800"/>
            <a:ext cx="8483600" cy="8483600"/>
          </a:xfrm>
          <a:prstGeom prst="ellipse">
            <a:avLst/>
          </a:prstGeom>
          <a:gradFill flip="none" rotWithShape="1">
            <a:gsLst>
              <a:gs pos="0">
                <a:schemeClr val="accent1"/>
              </a:gs>
              <a:gs pos="100000">
                <a:schemeClr val="accent1"/>
              </a:gs>
              <a:gs pos="80000">
                <a:schemeClr val="accent2">
                  <a:alpha val="0"/>
                </a:schemeClr>
              </a:gs>
              <a:gs pos="20000">
                <a:schemeClr val="accent2">
                  <a:alpha val="0"/>
                </a:schemeClr>
              </a:gs>
            </a:gsLst>
            <a:path path="circle">
              <a:fillToRect l="100000" t="100000"/>
            </a:path>
            <a:tileRect r="-100000" b="-100000"/>
          </a:gradFill>
          <a:ln w="19050">
            <a:gradFill flip="none" rotWithShape="1">
              <a:gsLst>
                <a:gs pos="0">
                  <a:schemeClr val="accent1">
                    <a:alpha val="50000"/>
                  </a:schemeClr>
                </a:gs>
                <a:gs pos="100000">
                  <a:schemeClr val="accent1">
                    <a:alpha val="50000"/>
                  </a:schemeClr>
                </a:gs>
                <a:gs pos="90000">
                  <a:schemeClr val="accent2">
                    <a:alpha val="0"/>
                  </a:schemeClr>
                </a:gs>
                <a:gs pos="1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83147C8-D7E7-4F92-B3E6-1DB598F8AF61}"/>
              </a:ext>
            </a:extLst>
          </p:cNvPr>
          <p:cNvSpPr/>
          <p:nvPr/>
        </p:nvSpPr>
        <p:spPr>
          <a:xfrm>
            <a:off x="1733550" y="-933450"/>
            <a:ext cx="8724900" cy="8724900"/>
          </a:xfrm>
          <a:prstGeom prst="ellipse">
            <a:avLst/>
          </a:prstGeom>
          <a:noFill/>
          <a:ln w="9525">
            <a:gradFill flip="none" rotWithShape="1">
              <a:gsLst>
                <a:gs pos="0">
                  <a:schemeClr val="accent1">
                    <a:alpha val="50000"/>
                  </a:schemeClr>
                </a:gs>
                <a:gs pos="100000">
                  <a:schemeClr val="accent1">
                    <a:alpha val="50000"/>
                  </a:schemeClr>
                </a:gs>
                <a:gs pos="80000">
                  <a:schemeClr val="accent2">
                    <a:alpha val="0"/>
                  </a:schemeClr>
                </a:gs>
                <a:gs pos="20000">
                  <a:schemeClr val="accent2">
                    <a:alpha val="0"/>
                  </a:schemeClr>
                </a:gs>
              </a:gsLst>
              <a:lin ang="18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D35F256-C166-4DFE-8814-6C473AA746D4}"/>
              </a:ext>
            </a:extLst>
          </p:cNvPr>
          <p:cNvSpPr txBox="1"/>
          <p:nvPr/>
        </p:nvSpPr>
        <p:spPr>
          <a:xfrm>
            <a:off x="3352800" y="3984229"/>
            <a:ext cx="5486400" cy="307777"/>
          </a:xfrm>
          <a:prstGeom prst="rect">
            <a:avLst/>
          </a:prstGeom>
          <a:noFill/>
        </p:spPr>
        <p:txBody>
          <a:bodyPr wrap="square" rtlCol="0">
            <a:normAutofit/>
          </a:bodyPr>
          <a:lstStyle/>
          <a:p>
            <a:pPr algn="ctr"/>
            <a:r>
              <a:rPr lang="en-US" altLang="zh-CN" sz="1400" dirty="0">
                <a:solidFill>
                  <a:schemeClr val="accent1">
                    <a:alpha val="65000"/>
                  </a:schemeClr>
                </a:solidFill>
              </a:rPr>
              <a:t>Results and Discussion</a:t>
            </a:r>
            <a:endParaRPr lang="zh-CN" altLang="en-US" sz="1400" dirty="0">
              <a:solidFill>
                <a:schemeClr val="accent1">
                  <a:alpha val="65000"/>
                </a:schemeClr>
              </a:solidFill>
            </a:endParaRPr>
          </a:p>
        </p:txBody>
      </p:sp>
      <p:sp>
        <p:nvSpPr>
          <p:cNvPr id="16" name="日期占位符 15">
            <a:extLst>
              <a:ext uri="{FF2B5EF4-FFF2-40B4-BE49-F238E27FC236}">
                <a16:creationId xmlns:a16="http://schemas.microsoft.com/office/drawing/2014/main" id="{E86B2ED0-51AB-4799-83B7-23C97596BBD4}"/>
              </a:ext>
            </a:extLst>
          </p:cNvPr>
          <p:cNvSpPr>
            <a:spLocks noGrp="1"/>
          </p:cNvSpPr>
          <p:nvPr>
            <p:ph type="dt" sz="half" idx="10"/>
          </p:nvPr>
        </p:nvSpPr>
        <p:spPr/>
        <p:txBody>
          <a:bodyPr/>
          <a:lstStyle/>
          <a:p>
            <a:r>
              <a:rPr lang="zh-CN" altLang="en-US"/>
              <a:t>仁肃勤朴、求是奋发</a:t>
            </a:r>
          </a:p>
        </p:txBody>
      </p:sp>
      <p:sp>
        <p:nvSpPr>
          <p:cNvPr id="17" name="灯片编号占位符 16">
            <a:extLst>
              <a:ext uri="{FF2B5EF4-FFF2-40B4-BE49-F238E27FC236}">
                <a16:creationId xmlns:a16="http://schemas.microsoft.com/office/drawing/2014/main" id="{CB278737-A747-4F5F-A5FF-260686E5B2B5}"/>
              </a:ext>
            </a:extLst>
          </p:cNvPr>
          <p:cNvSpPr>
            <a:spLocks noGrp="1"/>
          </p:cNvSpPr>
          <p:nvPr>
            <p:ph type="sldNum" sz="quarter" idx="12"/>
          </p:nvPr>
        </p:nvSpPr>
        <p:spPr/>
        <p:txBody>
          <a:bodyPr/>
          <a:lstStyle/>
          <a:p>
            <a:fld id="{B74810B7-83A7-424C-93C8-85BC983329C6}" type="slidenum">
              <a:rPr lang="zh-CN" altLang="en-US" smtClean="0"/>
              <a:pPr/>
              <a:t>30</a:t>
            </a:fld>
            <a:endParaRPr lang="zh-CN" altLang="en-US"/>
          </a:p>
        </p:txBody>
      </p:sp>
      <p:sp>
        <p:nvSpPr>
          <p:cNvPr id="41" name="文本占位符 40">
            <a:extLst>
              <a:ext uri="{FF2B5EF4-FFF2-40B4-BE49-F238E27FC236}">
                <a16:creationId xmlns:a16="http://schemas.microsoft.com/office/drawing/2014/main" id="{BC63804E-B7E0-462E-BCC4-425952A08C1A}"/>
              </a:ext>
            </a:extLst>
          </p:cNvPr>
          <p:cNvSpPr>
            <a:spLocks noGrp="1"/>
          </p:cNvSpPr>
          <p:nvPr>
            <p:ph type="body" sz="quarter" idx="13"/>
          </p:nvPr>
        </p:nvSpPr>
        <p:spPr/>
        <p:txBody>
          <a:bodyPr/>
          <a:lstStyle/>
          <a:p>
            <a:r>
              <a:rPr lang="en-US" altLang="zh-CN" dirty="0"/>
              <a:t>04</a:t>
            </a:r>
            <a:endParaRPr lang="zh-CN" altLang="en-US" dirty="0"/>
          </a:p>
        </p:txBody>
      </p:sp>
      <p:sp>
        <p:nvSpPr>
          <p:cNvPr id="42" name="文本占位符 41">
            <a:extLst>
              <a:ext uri="{FF2B5EF4-FFF2-40B4-BE49-F238E27FC236}">
                <a16:creationId xmlns:a16="http://schemas.microsoft.com/office/drawing/2014/main" id="{0553F3B8-B912-4816-BE7F-2C2037EEDB9C}"/>
              </a:ext>
            </a:extLst>
          </p:cNvPr>
          <p:cNvSpPr>
            <a:spLocks noGrp="1"/>
          </p:cNvSpPr>
          <p:nvPr>
            <p:ph type="body" sz="quarter" idx="14"/>
          </p:nvPr>
        </p:nvSpPr>
        <p:spPr/>
        <p:txBody>
          <a:bodyPr/>
          <a:lstStyle/>
          <a:p>
            <a:r>
              <a:rPr lang="zh-CN" altLang="en-US" dirty="0"/>
              <a:t>结果与讨论</a:t>
            </a:r>
          </a:p>
        </p:txBody>
      </p:sp>
      <p:sp>
        <p:nvSpPr>
          <p:cNvPr id="43" name="文本占位符 42">
            <a:extLst>
              <a:ext uri="{FF2B5EF4-FFF2-40B4-BE49-F238E27FC236}">
                <a16:creationId xmlns:a16="http://schemas.microsoft.com/office/drawing/2014/main" id="{D406FBCF-C176-49E3-8F39-5EE3BB9BC241}"/>
              </a:ext>
            </a:extLst>
          </p:cNvPr>
          <p:cNvSpPr>
            <a:spLocks noGrp="1"/>
          </p:cNvSpPr>
          <p:nvPr>
            <p:ph type="body" sz="quarter" idx="15"/>
          </p:nvPr>
        </p:nvSpPr>
        <p:spPr/>
        <p:txBody>
          <a:bodyPr/>
          <a:lstStyle/>
          <a:p>
            <a:r>
              <a:rPr lang="zh-CN" altLang="en-US" dirty="0"/>
              <a:t>温州医科大学是浙江省省属普通高等学校。</a:t>
            </a:r>
            <a:endParaRPr lang="en-US" altLang="zh-CN" dirty="0"/>
          </a:p>
          <a:p>
            <a:r>
              <a:rPr lang="zh-CN" altLang="en-US" dirty="0"/>
              <a:t>学校可溯源至创办于</a:t>
            </a:r>
            <a:r>
              <a:rPr lang="en-US" altLang="zh-CN" dirty="0"/>
              <a:t>1912</a:t>
            </a:r>
            <a:r>
              <a:rPr lang="zh-CN" altLang="en-US" dirty="0"/>
              <a:t>年的浙江医学专门学校</a:t>
            </a:r>
          </a:p>
          <a:p>
            <a:endParaRPr lang="zh-CN" altLang="en-US" dirty="0"/>
          </a:p>
        </p:txBody>
      </p:sp>
      <p:sp>
        <p:nvSpPr>
          <p:cNvPr id="26" name="椭圆 25">
            <a:extLst>
              <a:ext uri="{FF2B5EF4-FFF2-40B4-BE49-F238E27FC236}">
                <a16:creationId xmlns:a16="http://schemas.microsoft.com/office/drawing/2014/main" id="{F615EF98-D9EB-4CBA-92B1-F25E5800F021}"/>
              </a:ext>
            </a:extLst>
          </p:cNvPr>
          <p:cNvSpPr/>
          <p:nvPr/>
        </p:nvSpPr>
        <p:spPr>
          <a:xfrm>
            <a:off x="5225482"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B778614-FEA5-48AF-95A5-016F21DCB826}"/>
              </a:ext>
            </a:extLst>
          </p:cNvPr>
          <p:cNvSpPr/>
          <p:nvPr/>
        </p:nvSpPr>
        <p:spPr>
          <a:xfrm>
            <a:off x="5622574"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7B6902B-21FB-4DFD-A016-DFABD1AF9078}"/>
              </a:ext>
            </a:extLst>
          </p:cNvPr>
          <p:cNvSpPr/>
          <p:nvPr/>
        </p:nvSpPr>
        <p:spPr>
          <a:xfrm>
            <a:off x="6019666"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D2D3C98-35D4-4A3C-BD4E-01AA32D266F5}"/>
              </a:ext>
            </a:extLst>
          </p:cNvPr>
          <p:cNvSpPr/>
          <p:nvPr/>
        </p:nvSpPr>
        <p:spPr>
          <a:xfrm>
            <a:off x="6416758"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E7664DE-2BED-4268-A108-F4671F79A55B}"/>
              </a:ext>
            </a:extLst>
          </p:cNvPr>
          <p:cNvSpPr/>
          <p:nvPr/>
        </p:nvSpPr>
        <p:spPr>
          <a:xfrm>
            <a:off x="6813851"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图形 329">
            <a:extLst>
              <a:ext uri="{FF2B5EF4-FFF2-40B4-BE49-F238E27FC236}">
                <a16:creationId xmlns:a16="http://schemas.microsoft.com/office/drawing/2014/main" id="{20E1E9B5-9270-40A1-BA0B-16E552F89E16}"/>
              </a:ext>
            </a:extLst>
          </p:cNvPr>
          <p:cNvGrpSpPr/>
          <p:nvPr/>
        </p:nvGrpSpPr>
        <p:grpSpPr>
          <a:xfrm>
            <a:off x="5701990" y="930279"/>
            <a:ext cx="788020" cy="475188"/>
            <a:chOff x="9099655" y="3426259"/>
            <a:chExt cx="947737" cy="571500"/>
          </a:xfrm>
          <a:gradFill flip="none" rotWithShape="1">
            <a:gsLst>
              <a:gs pos="0">
                <a:schemeClr val="accent1">
                  <a:alpha val="50000"/>
                </a:schemeClr>
              </a:gs>
              <a:gs pos="100000">
                <a:schemeClr val="accent3">
                  <a:alpha val="50000"/>
                </a:schemeClr>
              </a:gs>
              <a:gs pos="66000">
                <a:schemeClr val="accent2">
                  <a:alpha val="50000"/>
                </a:schemeClr>
              </a:gs>
            </a:gsLst>
            <a:path path="circle">
              <a:fillToRect t="100000" r="100000"/>
            </a:path>
            <a:tileRect l="-100000" b="-100000"/>
          </a:gradFill>
        </p:grpSpPr>
        <p:grpSp>
          <p:nvGrpSpPr>
            <p:cNvPr id="19" name="图形 329">
              <a:extLst>
                <a:ext uri="{FF2B5EF4-FFF2-40B4-BE49-F238E27FC236}">
                  <a16:creationId xmlns:a16="http://schemas.microsoft.com/office/drawing/2014/main" id="{210C6085-642E-4448-9A71-693390AEB890}"/>
                </a:ext>
              </a:extLst>
            </p:cNvPr>
            <p:cNvGrpSpPr/>
            <p:nvPr/>
          </p:nvGrpSpPr>
          <p:grpSpPr>
            <a:xfrm>
              <a:off x="9099655" y="3426259"/>
              <a:ext cx="947737" cy="570547"/>
              <a:chOff x="9099655" y="3426259"/>
              <a:chExt cx="947737" cy="570547"/>
            </a:xfrm>
            <a:grpFill/>
          </p:grpSpPr>
          <p:sp>
            <p:nvSpPr>
              <p:cNvPr id="21" name="任意多边形: 形状 20">
                <a:extLst>
                  <a:ext uri="{FF2B5EF4-FFF2-40B4-BE49-F238E27FC236}">
                    <a16:creationId xmlns:a16="http://schemas.microsoft.com/office/drawing/2014/main" id="{26A778F6-8DB3-4827-8ADA-2F90F40957C4}"/>
                  </a:ext>
                </a:extLst>
              </p:cNvPr>
              <p:cNvSpPr/>
              <p:nvPr/>
            </p:nvSpPr>
            <p:spPr>
              <a:xfrm>
                <a:off x="9527328" y="3848216"/>
                <a:ext cx="94297" cy="147637"/>
              </a:xfrm>
              <a:custGeom>
                <a:avLst/>
                <a:gdLst>
                  <a:gd name="connsiteX0" fmla="*/ 46672 w 94297"/>
                  <a:gd name="connsiteY0" fmla="*/ 0 h 147637"/>
                  <a:gd name="connsiteX1" fmla="*/ 0 w 94297"/>
                  <a:gd name="connsiteY1" fmla="*/ 46672 h 147637"/>
                  <a:gd name="connsiteX2" fmla="*/ 0 w 94297"/>
                  <a:gd name="connsiteY2" fmla="*/ 147638 h 147637"/>
                  <a:gd name="connsiteX3" fmla="*/ 94297 w 94297"/>
                  <a:gd name="connsiteY3" fmla="*/ 147638 h 147637"/>
                  <a:gd name="connsiteX4" fmla="*/ 94297 w 94297"/>
                  <a:gd name="connsiteY4" fmla="*/ 46672 h 147637"/>
                  <a:gd name="connsiteX5" fmla="*/ 46672 w 94297"/>
                  <a:gd name="connsiteY5" fmla="*/ 0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 h="147637">
                    <a:moveTo>
                      <a:pt x="46672" y="0"/>
                    </a:moveTo>
                    <a:cubicBezTo>
                      <a:pt x="20955" y="0"/>
                      <a:pt x="0" y="20955"/>
                      <a:pt x="0" y="46672"/>
                    </a:cubicBezTo>
                    <a:lnTo>
                      <a:pt x="0" y="147638"/>
                    </a:lnTo>
                    <a:lnTo>
                      <a:pt x="94297" y="147638"/>
                    </a:lnTo>
                    <a:lnTo>
                      <a:pt x="94297" y="46672"/>
                    </a:lnTo>
                    <a:cubicBezTo>
                      <a:pt x="93345" y="20955"/>
                      <a:pt x="72390" y="0"/>
                      <a:pt x="46672" y="0"/>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FF1034B-6714-4AEB-A83A-1C1B98AC07E1}"/>
                  </a:ext>
                </a:extLst>
              </p:cNvPr>
              <p:cNvSpPr/>
              <p:nvPr/>
            </p:nvSpPr>
            <p:spPr>
              <a:xfrm>
                <a:off x="9784503" y="3845359"/>
                <a:ext cx="28575" cy="78104"/>
              </a:xfrm>
              <a:custGeom>
                <a:avLst/>
                <a:gdLst>
                  <a:gd name="connsiteX0" fmla="*/ 0 w 28575"/>
                  <a:gd name="connsiteY0" fmla="*/ 2858 h 78104"/>
                  <a:gd name="connsiteX1" fmla="*/ 0 w 28575"/>
                  <a:gd name="connsiteY1" fmla="*/ 78105 h 78104"/>
                  <a:gd name="connsiteX2" fmla="*/ 28575 w 28575"/>
                  <a:gd name="connsiteY2" fmla="*/ 77152 h 78104"/>
                  <a:gd name="connsiteX3" fmla="*/ 28575 w 28575"/>
                  <a:gd name="connsiteY3" fmla="*/ 0 h 78104"/>
                  <a:gd name="connsiteX4" fmla="*/ 0 w 28575"/>
                  <a:gd name="connsiteY4" fmla="*/ 2858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4">
                    <a:moveTo>
                      <a:pt x="0" y="2858"/>
                    </a:moveTo>
                    <a:lnTo>
                      <a:pt x="0" y="78105"/>
                    </a:lnTo>
                    <a:cubicBezTo>
                      <a:pt x="9525" y="78105"/>
                      <a:pt x="19050" y="78105"/>
                      <a:pt x="28575" y="77152"/>
                    </a:cubicBezTo>
                    <a:lnTo>
                      <a:pt x="28575" y="0"/>
                    </a:lnTo>
                    <a:cubicBezTo>
                      <a:pt x="20002" y="952"/>
                      <a:pt x="10477" y="1905"/>
                      <a:pt x="0" y="2858"/>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9AFDEB1A-C7E4-40E5-BD8C-163A35938207}"/>
                  </a:ext>
                </a:extLst>
              </p:cNvPr>
              <p:cNvSpPr/>
              <p:nvPr/>
            </p:nvSpPr>
            <p:spPr>
              <a:xfrm>
                <a:off x="9834033" y="3839644"/>
                <a:ext cx="28575" cy="83819"/>
              </a:xfrm>
              <a:custGeom>
                <a:avLst/>
                <a:gdLst>
                  <a:gd name="connsiteX0" fmla="*/ 0 w 28575"/>
                  <a:gd name="connsiteY0" fmla="*/ 3810 h 83819"/>
                  <a:gd name="connsiteX1" fmla="*/ 0 w 28575"/>
                  <a:gd name="connsiteY1" fmla="*/ 83820 h 83819"/>
                  <a:gd name="connsiteX2" fmla="*/ 28575 w 28575"/>
                  <a:gd name="connsiteY2" fmla="*/ 82867 h 83819"/>
                  <a:gd name="connsiteX3" fmla="*/ 28575 w 28575"/>
                  <a:gd name="connsiteY3" fmla="*/ 0 h 83819"/>
                  <a:gd name="connsiteX4" fmla="*/ 0 w 28575"/>
                  <a:gd name="connsiteY4" fmla="*/ 381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3810"/>
                    </a:moveTo>
                    <a:lnTo>
                      <a:pt x="0" y="83820"/>
                    </a:lnTo>
                    <a:cubicBezTo>
                      <a:pt x="9525" y="83820"/>
                      <a:pt x="19050" y="83820"/>
                      <a:pt x="28575" y="82867"/>
                    </a:cubicBezTo>
                    <a:lnTo>
                      <a:pt x="28575" y="0"/>
                    </a:lnTo>
                    <a:cubicBezTo>
                      <a:pt x="20003" y="1905"/>
                      <a:pt x="10478" y="2857"/>
                      <a:pt x="0" y="3810"/>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AAD07BBA-9D2D-4EC3-8A97-11D3B5FAD2A9}"/>
                  </a:ext>
                </a:extLst>
              </p:cNvPr>
              <p:cNvSpPr/>
              <p:nvPr/>
            </p:nvSpPr>
            <p:spPr>
              <a:xfrm>
                <a:off x="9883562" y="3832976"/>
                <a:ext cx="28575" cy="89535"/>
              </a:xfrm>
              <a:custGeom>
                <a:avLst/>
                <a:gdLst>
                  <a:gd name="connsiteX0" fmla="*/ 0 w 28575"/>
                  <a:gd name="connsiteY0" fmla="*/ 89535 h 89535"/>
                  <a:gd name="connsiteX1" fmla="*/ 28575 w 28575"/>
                  <a:gd name="connsiteY1" fmla="*/ 88583 h 89535"/>
                  <a:gd name="connsiteX2" fmla="*/ 28575 w 28575"/>
                  <a:gd name="connsiteY2" fmla="*/ 0 h 89535"/>
                  <a:gd name="connsiteX3" fmla="*/ 0 w 28575"/>
                  <a:gd name="connsiteY3" fmla="*/ 3810 h 89535"/>
                  <a:gd name="connsiteX4" fmla="*/ 0 w 28575"/>
                  <a:gd name="connsiteY4" fmla="*/ 89535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89535"/>
                    </a:moveTo>
                    <a:cubicBezTo>
                      <a:pt x="9525" y="89535"/>
                      <a:pt x="19050" y="88583"/>
                      <a:pt x="28575" y="88583"/>
                    </a:cubicBezTo>
                    <a:lnTo>
                      <a:pt x="28575" y="0"/>
                    </a:lnTo>
                    <a:cubicBezTo>
                      <a:pt x="19050" y="1905"/>
                      <a:pt x="9525" y="2858"/>
                      <a:pt x="0" y="3810"/>
                    </a:cubicBezTo>
                    <a:lnTo>
                      <a:pt x="0" y="89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CF7B7321-6AE8-4EAB-961D-0F1430EF6DAB}"/>
                  </a:ext>
                </a:extLst>
              </p:cNvPr>
              <p:cNvSpPr/>
              <p:nvPr/>
            </p:nvSpPr>
            <p:spPr>
              <a:xfrm>
                <a:off x="10008340" y="3712961"/>
                <a:ext cx="39052" cy="283844"/>
              </a:xfrm>
              <a:custGeom>
                <a:avLst/>
                <a:gdLst>
                  <a:gd name="connsiteX0" fmla="*/ 0 w 39052"/>
                  <a:gd name="connsiteY0" fmla="*/ 0 h 283844"/>
                  <a:gd name="connsiteX1" fmla="*/ 0 w 39052"/>
                  <a:gd name="connsiteY1" fmla="*/ 283845 h 283844"/>
                  <a:gd name="connsiteX2" fmla="*/ 39052 w 39052"/>
                  <a:gd name="connsiteY2" fmla="*/ 277178 h 283844"/>
                  <a:gd name="connsiteX3" fmla="*/ 39052 w 39052"/>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39052" h="283844">
                    <a:moveTo>
                      <a:pt x="0" y="0"/>
                    </a:moveTo>
                    <a:lnTo>
                      <a:pt x="0" y="283845"/>
                    </a:lnTo>
                    <a:lnTo>
                      <a:pt x="39052" y="277178"/>
                    </a:lnTo>
                    <a:lnTo>
                      <a:pt x="39052" y="43815"/>
                    </a:lnTo>
                    <a:close/>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1006E8F-A7DE-4A93-8412-142450F0811F}"/>
                  </a:ext>
                </a:extLst>
              </p:cNvPr>
              <p:cNvSpPr/>
              <p:nvPr/>
            </p:nvSpPr>
            <p:spPr>
              <a:xfrm>
                <a:off x="9929283" y="3839644"/>
                <a:ext cx="20954" cy="157162"/>
              </a:xfrm>
              <a:custGeom>
                <a:avLst/>
                <a:gdLst>
                  <a:gd name="connsiteX0" fmla="*/ 0 w 20954"/>
                  <a:gd name="connsiteY0" fmla="*/ 157162 h 157162"/>
                  <a:gd name="connsiteX1" fmla="*/ 20955 w 20954"/>
                  <a:gd name="connsiteY1" fmla="*/ 157162 h 157162"/>
                  <a:gd name="connsiteX2" fmla="*/ 20955 w 20954"/>
                  <a:gd name="connsiteY2" fmla="*/ 20002 h 157162"/>
                  <a:gd name="connsiteX3" fmla="*/ 0 w 20954"/>
                  <a:gd name="connsiteY3" fmla="*/ 0 h 157162"/>
                </a:gdLst>
                <a:ahLst/>
                <a:cxnLst>
                  <a:cxn ang="0">
                    <a:pos x="connsiteX0" y="connsiteY0"/>
                  </a:cxn>
                  <a:cxn ang="0">
                    <a:pos x="connsiteX1" y="connsiteY1"/>
                  </a:cxn>
                  <a:cxn ang="0">
                    <a:pos x="connsiteX2" y="connsiteY2"/>
                  </a:cxn>
                  <a:cxn ang="0">
                    <a:pos x="connsiteX3" y="connsiteY3"/>
                  </a:cxn>
                </a:cxnLst>
                <a:rect l="l" t="t" r="r" b="b"/>
                <a:pathLst>
                  <a:path w="20954" h="157162">
                    <a:moveTo>
                      <a:pt x="0" y="157162"/>
                    </a:moveTo>
                    <a:lnTo>
                      <a:pt x="20955" y="157162"/>
                    </a:lnTo>
                    <a:lnTo>
                      <a:pt x="20955" y="20002"/>
                    </a:lnTo>
                    <a:lnTo>
                      <a:pt x="0" y="0"/>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5731B04F-2C61-48CB-AA69-C1709E8983B6}"/>
                  </a:ext>
                </a:extLst>
              </p:cNvPr>
              <p:cNvSpPr/>
              <p:nvPr/>
            </p:nvSpPr>
            <p:spPr>
              <a:xfrm>
                <a:off x="9565428" y="3426259"/>
                <a:ext cx="16192" cy="46672"/>
              </a:xfrm>
              <a:custGeom>
                <a:avLst/>
                <a:gdLst>
                  <a:gd name="connsiteX0" fmla="*/ 8572 w 16192"/>
                  <a:gd name="connsiteY0" fmla="*/ 0 h 46672"/>
                  <a:gd name="connsiteX1" fmla="*/ 0 w 16192"/>
                  <a:gd name="connsiteY1" fmla="*/ 46673 h 46672"/>
                  <a:gd name="connsiteX2" fmla="*/ 16192 w 16192"/>
                  <a:gd name="connsiteY2" fmla="*/ 46673 h 46672"/>
                </a:gdLst>
                <a:ahLst/>
                <a:cxnLst>
                  <a:cxn ang="0">
                    <a:pos x="connsiteX0" y="connsiteY0"/>
                  </a:cxn>
                  <a:cxn ang="0">
                    <a:pos x="connsiteX1" y="connsiteY1"/>
                  </a:cxn>
                  <a:cxn ang="0">
                    <a:pos x="connsiteX2" y="connsiteY2"/>
                  </a:cxn>
                </a:cxnLst>
                <a:rect l="l" t="t" r="r" b="b"/>
                <a:pathLst>
                  <a:path w="16192" h="46672">
                    <a:moveTo>
                      <a:pt x="8572" y="0"/>
                    </a:moveTo>
                    <a:lnTo>
                      <a:pt x="0" y="46673"/>
                    </a:lnTo>
                    <a:lnTo>
                      <a:pt x="16192" y="46673"/>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7238159F-8953-4A48-B7EA-A0520D1069FE}"/>
                  </a:ext>
                </a:extLst>
              </p:cNvPr>
              <p:cNvSpPr/>
              <p:nvPr/>
            </p:nvSpPr>
            <p:spPr>
              <a:xfrm>
                <a:off x="9099655" y="3712961"/>
                <a:ext cx="40004" cy="283844"/>
              </a:xfrm>
              <a:custGeom>
                <a:avLst/>
                <a:gdLst>
                  <a:gd name="connsiteX0" fmla="*/ 0 w 40004"/>
                  <a:gd name="connsiteY0" fmla="*/ 277178 h 283844"/>
                  <a:gd name="connsiteX1" fmla="*/ 40005 w 40004"/>
                  <a:gd name="connsiteY1" fmla="*/ 283845 h 283844"/>
                  <a:gd name="connsiteX2" fmla="*/ 40005 w 40004"/>
                  <a:gd name="connsiteY2" fmla="*/ 0 h 283844"/>
                  <a:gd name="connsiteX3" fmla="*/ 0 w 40004"/>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40004" h="283844">
                    <a:moveTo>
                      <a:pt x="0" y="277178"/>
                    </a:moveTo>
                    <a:lnTo>
                      <a:pt x="40005" y="283845"/>
                    </a:lnTo>
                    <a:lnTo>
                      <a:pt x="40005" y="0"/>
                    </a:lnTo>
                    <a:lnTo>
                      <a:pt x="0" y="43815"/>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9587259-4D6A-47AD-997F-541A5024F172}"/>
                  </a:ext>
                </a:extLst>
              </p:cNvPr>
              <p:cNvSpPr/>
              <p:nvPr/>
            </p:nvSpPr>
            <p:spPr>
              <a:xfrm>
                <a:off x="9404455" y="3602471"/>
                <a:ext cx="338137" cy="10477"/>
              </a:xfrm>
              <a:custGeom>
                <a:avLst/>
                <a:gdLst>
                  <a:gd name="connsiteX0" fmla="*/ 0 w 338137"/>
                  <a:gd name="connsiteY0" fmla="*/ 0 h 10477"/>
                  <a:gd name="connsiteX1" fmla="*/ 338137 w 338137"/>
                  <a:gd name="connsiteY1" fmla="*/ 0 h 10477"/>
                  <a:gd name="connsiteX2" fmla="*/ 338137 w 338137"/>
                  <a:gd name="connsiteY2" fmla="*/ 10477 h 10477"/>
                  <a:gd name="connsiteX3" fmla="*/ 0 w 338137"/>
                  <a:gd name="connsiteY3" fmla="*/ 10477 h 10477"/>
                </a:gdLst>
                <a:ahLst/>
                <a:cxnLst>
                  <a:cxn ang="0">
                    <a:pos x="connsiteX0" y="connsiteY0"/>
                  </a:cxn>
                  <a:cxn ang="0">
                    <a:pos x="connsiteX1" y="connsiteY1"/>
                  </a:cxn>
                  <a:cxn ang="0">
                    <a:pos x="connsiteX2" y="connsiteY2"/>
                  </a:cxn>
                  <a:cxn ang="0">
                    <a:pos x="connsiteX3" y="connsiteY3"/>
                  </a:cxn>
                </a:cxnLst>
                <a:rect l="l" t="t" r="r" b="b"/>
                <a:pathLst>
                  <a:path w="338137" h="10477">
                    <a:moveTo>
                      <a:pt x="0" y="0"/>
                    </a:moveTo>
                    <a:lnTo>
                      <a:pt x="338137" y="0"/>
                    </a:lnTo>
                    <a:lnTo>
                      <a:pt x="338137" y="10477"/>
                    </a:lnTo>
                    <a:lnTo>
                      <a:pt x="0" y="10477"/>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FA3EC33C-23CA-45FA-B7C4-353CF114B22D}"/>
                  </a:ext>
                </a:extLst>
              </p:cNvPr>
              <p:cNvSpPr/>
              <p:nvPr/>
            </p:nvSpPr>
            <p:spPr>
              <a:xfrm>
                <a:off x="9432078" y="3479598"/>
                <a:ext cx="283845" cy="112395"/>
              </a:xfrm>
              <a:custGeom>
                <a:avLst/>
                <a:gdLst>
                  <a:gd name="connsiteX0" fmla="*/ 141922 w 283845"/>
                  <a:gd name="connsiteY0" fmla="*/ 0 h 112395"/>
                  <a:gd name="connsiteX1" fmla="*/ 0 w 283845"/>
                  <a:gd name="connsiteY1" fmla="*/ 112395 h 112395"/>
                  <a:gd name="connsiteX2" fmla="*/ 283845 w 283845"/>
                  <a:gd name="connsiteY2" fmla="*/ 112395 h 112395"/>
                  <a:gd name="connsiteX3" fmla="*/ 141922 w 283845"/>
                  <a:gd name="connsiteY3" fmla="*/ 0 h 112395"/>
                </a:gdLst>
                <a:ahLst/>
                <a:cxnLst>
                  <a:cxn ang="0">
                    <a:pos x="connsiteX0" y="connsiteY0"/>
                  </a:cxn>
                  <a:cxn ang="0">
                    <a:pos x="connsiteX1" y="connsiteY1"/>
                  </a:cxn>
                  <a:cxn ang="0">
                    <a:pos x="connsiteX2" y="connsiteY2"/>
                  </a:cxn>
                  <a:cxn ang="0">
                    <a:pos x="connsiteX3" y="connsiteY3"/>
                  </a:cxn>
                </a:cxnLst>
                <a:rect l="l" t="t" r="r" b="b"/>
                <a:pathLst>
                  <a:path w="283845" h="112395">
                    <a:moveTo>
                      <a:pt x="141922" y="0"/>
                    </a:moveTo>
                    <a:cubicBezTo>
                      <a:pt x="72390" y="0"/>
                      <a:pt x="15240" y="48577"/>
                      <a:pt x="0" y="112395"/>
                    </a:cubicBezTo>
                    <a:lnTo>
                      <a:pt x="283845" y="112395"/>
                    </a:lnTo>
                    <a:cubicBezTo>
                      <a:pt x="268605" y="47625"/>
                      <a:pt x="210502" y="0"/>
                      <a:pt x="141922" y="0"/>
                    </a:cubicBez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E31A1647-C2D7-47F4-AA2A-3DD737F7750E}"/>
                  </a:ext>
                </a:extLst>
              </p:cNvPr>
              <p:cNvSpPr/>
              <p:nvPr/>
            </p:nvSpPr>
            <p:spPr>
              <a:xfrm>
                <a:off x="9784503" y="3938704"/>
                <a:ext cx="127634" cy="58102"/>
              </a:xfrm>
              <a:custGeom>
                <a:avLst/>
                <a:gdLst>
                  <a:gd name="connsiteX0" fmla="*/ 0 w 127634"/>
                  <a:gd name="connsiteY0" fmla="*/ 58102 h 58102"/>
                  <a:gd name="connsiteX1" fmla="*/ 28575 w 127634"/>
                  <a:gd name="connsiteY1" fmla="*/ 58102 h 58102"/>
                  <a:gd name="connsiteX2" fmla="*/ 28575 w 127634"/>
                  <a:gd name="connsiteY2" fmla="*/ 25717 h 58102"/>
                  <a:gd name="connsiteX3" fmla="*/ 39052 w 127634"/>
                  <a:gd name="connsiteY3" fmla="*/ 15240 h 58102"/>
                  <a:gd name="connsiteX4" fmla="*/ 49530 w 127634"/>
                  <a:gd name="connsiteY4" fmla="*/ 25717 h 58102"/>
                  <a:gd name="connsiteX5" fmla="*/ 49530 w 127634"/>
                  <a:gd name="connsiteY5" fmla="*/ 58102 h 58102"/>
                  <a:gd name="connsiteX6" fmla="*/ 78105 w 127634"/>
                  <a:gd name="connsiteY6" fmla="*/ 58102 h 58102"/>
                  <a:gd name="connsiteX7" fmla="*/ 78105 w 127634"/>
                  <a:gd name="connsiteY7" fmla="*/ 25717 h 58102"/>
                  <a:gd name="connsiteX8" fmla="*/ 88583 w 127634"/>
                  <a:gd name="connsiteY8" fmla="*/ 15240 h 58102"/>
                  <a:gd name="connsiteX9" fmla="*/ 99060 w 127634"/>
                  <a:gd name="connsiteY9" fmla="*/ 25717 h 58102"/>
                  <a:gd name="connsiteX10" fmla="*/ 99060 w 127634"/>
                  <a:gd name="connsiteY10" fmla="*/ 58102 h 58102"/>
                  <a:gd name="connsiteX11" fmla="*/ 127635 w 127634"/>
                  <a:gd name="connsiteY11" fmla="*/ 58102 h 58102"/>
                  <a:gd name="connsiteX12" fmla="*/ 127635 w 127634"/>
                  <a:gd name="connsiteY12" fmla="*/ 0 h 58102"/>
                  <a:gd name="connsiteX13" fmla="*/ 0 w 127634"/>
                  <a:gd name="connsiteY13" fmla="*/ 2858 h 58102"/>
                  <a:gd name="connsiteX14" fmla="*/ 0 w 127634"/>
                  <a:gd name="connsiteY14" fmla="*/ 58102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4" h="58102">
                    <a:moveTo>
                      <a:pt x="0" y="58102"/>
                    </a:moveTo>
                    <a:lnTo>
                      <a:pt x="28575" y="58102"/>
                    </a:lnTo>
                    <a:lnTo>
                      <a:pt x="28575" y="25717"/>
                    </a:lnTo>
                    <a:cubicBezTo>
                      <a:pt x="28575" y="20002"/>
                      <a:pt x="33338" y="15240"/>
                      <a:pt x="39052" y="15240"/>
                    </a:cubicBezTo>
                    <a:cubicBezTo>
                      <a:pt x="44767" y="15240"/>
                      <a:pt x="49530" y="20002"/>
                      <a:pt x="49530" y="25717"/>
                    </a:cubicBezTo>
                    <a:lnTo>
                      <a:pt x="49530" y="58102"/>
                    </a:lnTo>
                    <a:lnTo>
                      <a:pt x="78105" y="58102"/>
                    </a:lnTo>
                    <a:lnTo>
                      <a:pt x="78105" y="25717"/>
                    </a:lnTo>
                    <a:cubicBezTo>
                      <a:pt x="78105" y="20002"/>
                      <a:pt x="82867" y="15240"/>
                      <a:pt x="88583" y="15240"/>
                    </a:cubicBezTo>
                    <a:cubicBezTo>
                      <a:pt x="94297" y="15240"/>
                      <a:pt x="99060" y="20002"/>
                      <a:pt x="99060" y="25717"/>
                    </a:cubicBezTo>
                    <a:lnTo>
                      <a:pt x="99060" y="58102"/>
                    </a:lnTo>
                    <a:lnTo>
                      <a:pt x="127635" y="58102"/>
                    </a:lnTo>
                    <a:lnTo>
                      <a:pt x="127635" y="0"/>
                    </a:lnTo>
                    <a:cubicBezTo>
                      <a:pt x="85725" y="952"/>
                      <a:pt x="42863" y="1905"/>
                      <a:pt x="0" y="2858"/>
                    </a:cubicBezTo>
                    <a:lnTo>
                      <a:pt x="0" y="5810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C864EA0-6C8A-4D04-86D7-CF4C969134B4}"/>
                  </a:ext>
                </a:extLst>
              </p:cNvPr>
              <p:cNvSpPr/>
              <p:nvPr/>
            </p:nvSpPr>
            <p:spPr>
              <a:xfrm>
                <a:off x="9196810" y="3839644"/>
                <a:ext cx="20955" cy="157162"/>
              </a:xfrm>
              <a:custGeom>
                <a:avLst/>
                <a:gdLst>
                  <a:gd name="connsiteX0" fmla="*/ 0 w 20955"/>
                  <a:gd name="connsiteY0" fmla="*/ 157162 h 157162"/>
                  <a:gd name="connsiteX1" fmla="*/ 20955 w 20955"/>
                  <a:gd name="connsiteY1" fmla="*/ 157162 h 157162"/>
                  <a:gd name="connsiteX2" fmla="*/ 20955 w 20955"/>
                  <a:gd name="connsiteY2" fmla="*/ 0 h 157162"/>
                  <a:gd name="connsiteX3" fmla="*/ 0 w 20955"/>
                  <a:gd name="connsiteY3" fmla="*/ 20002 h 157162"/>
                </a:gdLst>
                <a:ahLst/>
                <a:cxnLst>
                  <a:cxn ang="0">
                    <a:pos x="connsiteX0" y="connsiteY0"/>
                  </a:cxn>
                  <a:cxn ang="0">
                    <a:pos x="connsiteX1" y="connsiteY1"/>
                  </a:cxn>
                  <a:cxn ang="0">
                    <a:pos x="connsiteX2" y="connsiteY2"/>
                  </a:cxn>
                  <a:cxn ang="0">
                    <a:pos x="connsiteX3" y="connsiteY3"/>
                  </a:cxn>
                </a:cxnLst>
                <a:rect l="l" t="t" r="r" b="b"/>
                <a:pathLst>
                  <a:path w="20955" h="157162">
                    <a:moveTo>
                      <a:pt x="0" y="157162"/>
                    </a:moveTo>
                    <a:lnTo>
                      <a:pt x="20955" y="157162"/>
                    </a:lnTo>
                    <a:lnTo>
                      <a:pt x="20955" y="0"/>
                    </a:lnTo>
                    <a:lnTo>
                      <a:pt x="0" y="20002"/>
                    </a:ln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DFCEE93-57FF-45D9-A429-07B3C8B45FAC}"/>
                  </a:ext>
                </a:extLst>
              </p:cNvPr>
              <p:cNvSpPr/>
              <p:nvPr/>
            </p:nvSpPr>
            <p:spPr>
              <a:xfrm>
                <a:off x="9234910" y="3937751"/>
                <a:ext cx="127635" cy="59054"/>
              </a:xfrm>
              <a:custGeom>
                <a:avLst/>
                <a:gdLst>
                  <a:gd name="connsiteX0" fmla="*/ 0 w 127635"/>
                  <a:gd name="connsiteY0" fmla="*/ 59055 h 59054"/>
                  <a:gd name="connsiteX1" fmla="*/ 28575 w 127635"/>
                  <a:gd name="connsiteY1" fmla="*/ 59055 h 59054"/>
                  <a:gd name="connsiteX2" fmla="*/ 28575 w 127635"/>
                  <a:gd name="connsiteY2" fmla="*/ 26670 h 59054"/>
                  <a:gd name="connsiteX3" fmla="*/ 39052 w 127635"/>
                  <a:gd name="connsiteY3" fmla="*/ 16192 h 59054"/>
                  <a:gd name="connsiteX4" fmla="*/ 49530 w 127635"/>
                  <a:gd name="connsiteY4" fmla="*/ 26670 h 59054"/>
                  <a:gd name="connsiteX5" fmla="*/ 49530 w 127635"/>
                  <a:gd name="connsiteY5" fmla="*/ 59055 h 59054"/>
                  <a:gd name="connsiteX6" fmla="*/ 78105 w 127635"/>
                  <a:gd name="connsiteY6" fmla="*/ 59055 h 59054"/>
                  <a:gd name="connsiteX7" fmla="*/ 78105 w 127635"/>
                  <a:gd name="connsiteY7" fmla="*/ 26670 h 59054"/>
                  <a:gd name="connsiteX8" fmla="*/ 88583 w 127635"/>
                  <a:gd name="connsiteY8" fmla="*/ 16192 h 59054"/>
                  <a:gd name="connsiteX9" fmla="*/ 99060 w 127635"/>
                  <a:gd name="connsiteY9" fmla="*/ 26670 h 59054"/>
                  <a:gd name="connsiteX10" fmla="*/ 99060 w 127635"/>
                  <a:gd name="connsiteY10" fmla="*/ 59055 h 59054"/>
                  <a:gd name="connsiteX11" fmla="*/ 127635 w 127635"/>
                  <a:gd name="connsiteY11" fmla="*/ 59055 h 59054"/>
                  <a:gd name="connsiteX12" fmla="*/ 127635 w 127635"/>
                  <a:gd name="connsiteY12" fmla="*/ 2858 h 59054"/>
                  <a:gd name="connsiteX13" fmla="*/ 0 w 127635"/>
                  <a:gd name="connsiteY13" fmla="*/ 0 h 59054"/>
                  <a:gd name="connsiteX14" fmla="*/ 0 w 127635"/>
                  <a:gd name="connsiteY14" fmla="*/ 59055 h 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5" h="59054">
                    <a:moveTo>
                      <a:pt x="0" y="59055"/>
                    </a:moveTo>
                    <a:lnTo>
                      <a:pt x="28575" y="59055"/>
                    </a:lnTo>
                    <a:lnTo>
                      <a:pt x="28575" y="26670"/>
                    </a:lnTo>
                    <a:cubicBezTo>
                      <a:pt x="28575" y="20955"/>
                      <a:pt x="33338" y="16192"/>
                      <a:pt x="39052" y="16192"/>
                    </a:cubicBezTo>
                    <a:cubicBezTo>
                      <a:pt x="44768" y="16192"/>
                      <a:pt x="49530" y="20955"/>
                      <a:pt x="49530" y="26670"/>
                    </a:cubicBezTo>
                    <a:lnTo>
                      <a:pt x="49530" y="59055"/>
                    </a:lnTo>
                    <a:lnTo>
                      <a:pt x="78105" y="59055"/>
                    </a:lnTo>
                    <a:lnTo>
                      <a:pt x="78105" y="26670"/>
                    </a:lnTo>
                    <a:cubicBezTo>
                      <a:pt x="78105" y="20955"/>
                      <a:pt x="82868" y="16192"/>
                      <a:pt x="88583" y="16192"/>
                    </a:cubicBezTo>
                    <a:cubicBezTo>
                      <a:pt x="94298" y="16192"/>
                      <a:pt x="99060" y="20955"/>
                      <a:pt x="99060" y="26670"/>
                    </a:cubicBezTo>
                    <a:lnTo>
                      <a:pt x="99060" y="59055"/>
                    </a:lnTo>
                    <a:lnTo>
                      <a:pt x="127635" y="59055"/>
                    </a:lnTo>
                    <a:lnTo>
                      <a:pt x="127635" y="2858"/>
                    </a:lnTo>
                    <a:cubicBezTo>
                      <a:pt x="84773" y="1905"/>
                      <a:pt x="41910" y="953"/>
                      <a:pt x="0" y="0"/>
                    </a:cubicBezTo>
                    <a:lnTo>
                      <a:pt x="0" y="59055"/>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4D008B72-0DCF-4480-A6E5-FE1BEDBA9ED1}"/>
                  </a:ext>
                </a:extLst>
              </p:cNvPr>
              <p:cNvSpPr/>
              <p:nvPr/>
            </p:nvSpPr>
            <p:spPr>
              <a:xfrm>
                <a:off x="9333970" y="3846311"/>
                <a:ext cx="28575" cy="78105"/>
              </a:xfrm>
              <a:custGeom>
                <a:avLst/>
                <a:gdLst>
                  <a:gd name="connsiteX0" fmla="*/ 0 w 28575"/>
                  <a:gd name="connsiteY0" fmla="*/ 77152 h 78105"/>
                  <a:gd name="connsiteX1" fmla="*/ 28575 w 28575"/>
                  <a:gd name="connsiteY1" fmla="*/ 78105 h 78105"/>
                  <a:gd name="connsiteX2" fmla="*/ 28575 w 28575"/>
                  <a:gd name="connsiteY2" fmla="*/ 2858 h 78105"/>
                  <a:gd name="connsiteX3" fmla="*/ 0 w 28575"/>
                  <a:gd name="connsiteY3" fmla="*/ 0 h 78105"/>
                  <a:gd name="connsiteX4" fmla="*/ 0 w 28575"/>
                  <a:gd name="connsiteY4" fmla="*/ 77152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5">
                    <a:moveTo>
                      <a:pt x="0" y="77152"/>
                    </a:moveTo>
                    <a:cubicBezTo>
                      <a:pt x="9525" y="77152"/>
                      <a:pt x="19050" y="77152"/>
                      <a:pt x="28575" y="78105"/>
                    </a:cubicBezTo>
                    <a:lnTo>
                      <a:pt x="28575" y="2858"/>
                    </a:lnTo>
                    <a:cubicBezTo>
                      <a:pt x="19050" y="1905"/>
                      <a:pt x="9525" y="952"/>
                      <a:pt x="0" y="0"/>
                    </a:cubicBezTo>
                    <a:lnTo>
                      <a:pt x="0" y="77152"/>
                    </a:lnTo>
                    <a:close/>
                  </a:path>
                </a:pathLst>
              </a:custGeom>
              <a:grp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59C4F0B8-124A-4CFD-8867-AD3F3CD795D8}"/>
                  </a:ext>
                </a:extLst>
              </p:cNvPr>
              <p:cNvSpPr/>
              <p:nvPr/>
            </p:nvSpPr>
            <p:spPr>
              <a:xfrm>
                <a:off x="9284440" y="3839644"/>
                <a:ext cx="28575" cy="83819"/>
              </a:xfrm>
              <a:custGeom>
                <a:avLst/>
                <a:gdLst>
                  <a:gd name="connsiteX0" fmla="*/ 0 w 28575"/>
                  <a:gd name="connsiteY0" fmla="*/ 0 h 83819"/>
                  <a:gd name="connsiteX1" fmla="*/ 0 w 28575"/>
                  <a:gd name="connsiteY1" fmla="*/ 82867 h 83819"/>
                  <a:gd name="connsiteX2" fmla="*/ 28575 w 28575"/>
                  <a:gd name="connsiteY2" fmla="*/ 83820 h 83819"/>
                  <a:gd name="connsiteX3" fmla="*/ 28575 w 28575"/>
                  <a:gd name="connsiteY3" fmla="*/ 3810 h 83819"/>
                  <a:gd name="connsiteX4" fmla="*/ 0 w 28575"/>
                  <a:gd name="connsiteY4" fmla="*/ 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0"/>
                    </a:moveTo>
                    <a:lnTo>
                      <a:pt x="0" y="82867"/>
                    </a:lnTo>
                    <a:cubicBezTo>
                      <a:pt x="9525" y="82867"/>
                      <a:pt x="19050" y="82867"/>
                      <a:pt x="28575" y="83820"/>
                    </a:cubicBezTo>
                    <a:lnTo>
                      <a:pt x="28575" y="3810"/>
                    </a:lnTo>
                    <a:cubicBezTo>
                      <a:pt x="19050" y="2857"/>
                      <a:pt x="9525" y="1905"/>
                      <a:pt x="0" y="0"/>
                    </a:cubicBezTo>
                    <a:close/>
                  </a:path>
                </a:pathLst>
              </a:custGeom>
              <a:grp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AC7EB548-33ED-4EC9-B28B-0679179C3C39}"/>
                  </a:ext>
                </a:extLst>
              </p:cNvPr>
              <p:cNvSpPr/>
              <p:nvPr/>
            </p:nvSpPr>
            <p:spPr>
              <a:xfrm>
                <a:off x="9234910" y="3832976"/>
                <a:ext cx="28575" cy="89535"/>
              </a:xfrm>
              <a:custGeom>
                <a:avLst/>
                <a:gdLst>
                  <a:gd name="connsiteX0" fmla="*/ 0 w 28575"/>
                  <a:gd name="connsiteY0" fmla="*/ 0 h 89535"/>
                  <a:gd name="connsiteX1" fmla="*/ 0 w 28575"/>
                  <a:gd name="connsiteY1" fmla="*/ 88583 h 89535"/>
                  <a:gd name="connsiteX2" fmla="*/ 28575 w 28575"/>
                  <a:gd name="connsiteY2" fmla="*/ 89535 h 89535"/>
                  <a:gd name="connsiteX3" fmla="*/ 28575 w 28575"/>
                  <a:gd name="connsiteY3" fmla="*/ 4763 h 89535"/>
                  <a:gd name="connsiteX4" fmla="*/ 0 w 28575"/>
                  <a:gd name="connsiteY4" fmla="*/ 0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0"/>
                    </a:moveTo>
                    <a:lnTo>
                      <a:pt x="0" y="88583"/>
                    </a:lnTo>
                    <a:cubicBezTo>
                      <a:pt x="9525" y="88583"/>
                      <a:pt x="19050" y="89535"/>
                      <a:pt x="28575" y="89535"/>
                    </a:cubicBezTo>
                    <a:lnTo>
                      <a:pt x="28575" y="4763"/>
                    </a:lnTo>
                    <a:cubicBezTo>
                      <a:pt x="19050" y="2858"/>
                      <a:pt x="9525" y="1905"/>
                      <a:pt x="0" y="0"/>
                    </a:cubicBezTo>
                    <a:close/>
                  </a:path>
                </a:pathLst>
              </a:custGeom>
              <a:grpFill/>
              <a:ln w="9525" cap="flat">
                <a:noFill/>
                <a:prstDash val="solid"/>
                <a:miter/>
              </a:ln>
            </p:spPr>
            <p:txBody>
              <a:bodyPr rtlCol="0" anchor="ctr"/>
              <a:lstStyle/>
              <a:p>
                <a:endParaRPr lang="zh-CN" altLang="en-US"/>
              </a:p>
            </p:txBody>
          </p:sp>
        </p:grpSp>
        <p:sp>
          <p:nvSpPr>
            <p:cNvPr id="20" name="任意多边形: 形状 19">
              <a:extLst>
                <a:ext uri="{FF2B5EF4-FFF2-40B4-BE49-F238E27FC236}">
                  <a16:creationId xmlns:a16="http://schemas.microsoft.com/office/drawing/2014/main" id="{8C951052-40B3-4960-A296-BA4AAB983A54}"/>
                </a:ext>
              </a:extLst>
            </p:cNvPr>
            <p:cNvSpPr/>
            <p:nvPr/>
          </p:nvSpPr>
          <p:spPr>
            <a:xfrm>
              <a:off x="9151090" y="3622473"/>
              <a:ext cx="845820" cy="375285"/>
            </a:xfrm>
            <a:custGeom>
              <a:avLst/>
              <a:gdLst>
                <a:gd name="connsiteX0" fmla="*/ 845820 w 845820"/>
                <a:gd name="connsiteY0" fmla="*/ 89535 h 375285"/>
                <a:gd name="connsiteX1" fmla="*/ 645795 w 845820"/>
                <a:gd name="connsiteY1" fmla="*/ 123825 h 375285"/>
                <a:gd name="connsiteX2" fmla="*/ 592455 w 845820"/>
                <a:gd name="connsiteY2" fmla="*/ 98108 h 375285"/>
                <a:gd name="connsiteX3" fmla="*/ 592455 w 845820"/>
                <a:gd name="connsiteY3" fmla="*/ 0 h 375285"/>
                <a:gd name="connsiteX4" fmla="*/ 592455 w 845820"/>
                <a:gd name="connsiteY4" fmla="*/ 0 h 375285"/>
                <a:gd name="connsiteX5" fmla="*/ 587693 w 845820"/>
                <a:gd name="connsiteY5" fmla="*/ 0 h 375285"/>
                <a:gd name="connsiteX6" fmla="*/ 565785 w 845820"/>
                <a:gd name="connsiteY6" fmla="*/ 0 h 375285"/>
                <a:gd name="connsiteX7" fmla="*/ 557213 w 845820"/>
                <a:gd name="connsiteY7" fmla="*/ 8573 h 375285"/>
                <a:gd name="connsiteX8" fmla="*/ 557213 w 845820"/>
                <a:gd name="connsiteY8" fmla="*/ 81915 h 375285"/>
                <a:gd name="connsiteX9" fmla="*/ 538163 w 845820"/>
                <a:gd name="connsiteY9" fmla="*/ 72390 h 375285"/>
                <a:gd name="connsiteX10" fmla="*/ 538163 w 845820"/>
                <a:gd name="connsiteY10" fmla="*/ 8573 h 375285"/>
                <a:gd name="connsiteX11" fmla="*/ 529590 w 845820"/>
                <a:gd name="connsiteY11" fmla="*/ 0 h 375285"/>
                <a:gd name="connsiteX12" fmla="*/ 494347 w 845820"/>
                <a:gd name="connsiteY12" fmla="*/ 0 h 375285"/>
                <a:gd name="connsiteX13" fmla="*/ 485775 w 845820"/>
                <a:gd name="connsiteY13" fmla="*/ 8573 h 375285"/>
                <a:gd name="connsiteX14" fmla="*/ 485775 w 845820"/>
                <a:gd name="connsiteY14" fmla="*/ 47625 h 375285"/>
                <a:gd name="connsiteX15" fmla="*/ 466725 w 845820"/>
                <a:gd name="connsiteY15" fmla="*/ 38100 h 375285"/>
                <a:gd name="connsiteX16" fmla="*/ 466725 w 845820"/>
                <a:gd name="connsiteY16" fmla="*/ 8573 h 375285"/>
                <a:gd name="connsiteX17" fmla="*/ 458152 w 845820"/>
                <a:gd name="connsiteY17" fmla="*/ 0 h 375285"/>
                <a:gd name="connsiteX18" fmla="*/ 387667 w 845820"/>
                <a:gd name="connsiteY18" fmla="*/ 0 h 375285"/>
                <a:gd name="connsiteX19" fmla="*/ 379095 w 845820"/>
                <a:gd name="connsiteY19" fmla="*/ 8573 h 375285"/>
                <a:gd name="connsiteX20" fmla="*/ 379095 w 845820"/>
                <a:gd name="connsiteY20" fmla="*/ 38100 h 375285"/>
                <a:gd name="connsiteX21" fmla="*/ 360045 w 845820"/>
                <a:gd name="connsiteY21" fmla="*/ 47625 h 375285"/>
                <a:gd name="connsiteX22" fmla="*/ 360045 w 845820"/>
                <a:gd name="connsiteY22" fmla="*/ 8573 h 375285"/>
                <a:gd name="connsiteX23" fmla="*/ 351472 w 845820"/>
                <a:gd name="connsiteY23" fmla="*/ 0 h 375285"/>
                <a:gd name="connsiteX24" fmla="*/ 316230 w 845820"/>
                <a:gd name="connsiteY24" fmla="*/ 0 h 375285"/>
                <a:gd name="connsiteX25" fmla="*/ 307658 w 845820"/>
                <a:gd name="connsiteY25" fmla="*/ 8573 h 375285"/>
                <a:gd name="connsiteX26" fmla="*/ 307658 w 845820"/>
                <a:gd name="connsiteY26" fmla="*/ 72390 h 375285"/>
                <a:gd name="connsiteX27" fmla="*/ 288608 w 845820"/>
                <a:gd name="connsiteY27" fmla="*/ 81915 h 375285"/>
                <a:gd name="connsiteX28" fmla="*/ 288608 w 845820"/>
                <a:gd name="connsiteY28" fmla="*/ 8573 h 375285"/>
                <a:gd name="connsiteX29" fmla="*/ 280035 w 845820"/>
                <a:gd name="connsiteY29" fmla="*/ 0 h 375285"/>
                <a:gd name="connsiteX30" fmla="*/ 254317 w 845820"/>
                <a:gd name="connsiteY30" fmla="*/ 0 h 375285"/>
                <a:gd name="connsiteX31" fmla="*/ 254317 w 845820"/>
                <a:gd name="connsiteY31" fmla="*/ 99060 h 375285"/>
                <a:gd name="connsiteX32" fmla="*/ 200025 w 845820"/>
                <a:gd name="connsiteY32" fmla="*/ 124777 h 375285"/>
                <a:gd name="connsiteX33" fmla="*/ 0 w 845820"/>
                <a:gd name="connsiteY33" fmla="*/ 90488 h 375285"/>
                <a:gd name="connsiteX34" fmla="*/ 0 w 845820"/>
                <a:gd name="connsiteY34" fmla="*/ 109538 h 375285"/>
                <a:gd name="connsiteX35" fmla="*/ 191452 w 845820"/>
                <a:gd name="connsiteY35" fmla="*/ 138113 h 375285"/>
                <a:gd name="connsiteX36" fmla="*/ 191452 w 845820"/>
                <a:gd name="connsiteY36" fmla="*/ 138113 h 375285"/>
                <a:gd name="connsiteX37" fmla="*/ 191452 w 845820"/>
                <a:gd name="connsiteY37" fmla="*/ 145733 h 375285"/>
                <a:gd name="connsiteX38" fmla="*/ 0 w 845820"/>
                <a:gd name="connsiteY38" fmla="*/ 117158 h 375285"/>
                <a:gd name="connsiteX39" fmla="*/ 0 w 845820"/>
                <a:gd name="connsiteY39" fmla="*/ 375285 h 375285"/>
                <a:gd name="connsiteX40" fmla="*/ 29527 w 845820"/>
                <a:gd name="connsiteY40" fmla="*/ 375285 h 375285"/>
                <a:gd name="connsiteX41" fmla="*/ 29527 w 845820"/>
                <a:gd name="connsiteY41" fmla="*/ 222885 h 375285"/>
                <a:gd name="connsiteX42" fmla="*/ 65722 w 845820"/>
                <a:gd name="connsiteY42" fmla="*/ 187643 h 375285"/>
                <a:gd name="connsiteX43" fmla="*/ 228600 w 845820"/>
                <a:gd name="connsiteY43" fmla="*/ 207645 h 375285"/>
                <a:gd name="connsiteX44" fmla="*/ 228600 w 845820"/>
                <a:gd name="connsiteY44" fmla="*/ 374332 h 375285"/>
                <a:gd name="connsiteX45" fmla="*/ 258127 w 845820"/>
                <a:gd name="connsiteY45" fmla="*/ 374332 h 375285"/>
                <a:gd name="connsiteX46" fmla="*/ 258127 w 845820"/>
                <a:gd name="connsiteY46" fmla="*/ 192405 h 375285"/>
                <a:gd name="connsiteX47" fmla="*/ 258127 w 845820"/>
                <a:gd name="connsiteY47" fmla="*/ 192405 h 375285"/>
                <a:gd name="connsiteX48" fmla="*/ 270510 w 845820"/>
                <a:gd name="connsiteY48" fmla="*/ 180023 h 375285"/>
                <a:gd name="connsiteX49" fmla="*/ 293370 w 845820"/>
                <a:gd name="connsiteY49" fmla="*/ 180023 h 375285"/>
                <a:gd name="connsiteX50" fmla="*/ 305752 w 845820"/>
                <a:gd name="connsiteY50" fmla="*/ 192405 h 375285"/>
                <a:gd name="connsiteX51" fmla="*/ 305752 w 845820"/>
                <a:gd name="connsiteY51" fmla="*/ 374332 h 375285"/>
                <a:gd name="connsiteX52" fmla="*/ 340042 w 845820"/>
                <a:gd name="connsiteY52" fmla="*/ 374332 h 375285"/>
                <a:gd name="connsiteX53" fmla="*/ 340042 w 845820"/>
                <a:gd name="connsiteY53" fmla="*/ 192405 h 375285"/>
                <a:gd name="connsiteX54" fmla="*/ 340042 w 845820"/>
                <a:gd name="connsiteY54" fmla="*/ 192405 h 375285"/>
                <a:gd name="connsiteX55" fmla="*/ 352425 w 845820"/>
                <a:gd name="connsiteY55" fmla="*/ 180023 h 375285"/>
                <a:gd name="connsiteX56" fmla="*/ 493395 w 845820"/>
                <a:gd name="connsiteY56" fmla="*/ 180023 h 375285"/>
                <a:gd name="connsiteX57" fmla="*/ 505777 w 845820"/>
                <a:gd name="connsiteY57" fmla="*/ 192405 h 375285"/>
                <a:gd name="connsiteX58" fmla="*/ 505777 w 845820"/>
                <a:gd name="connsiteY58" fmla="*/ 374332 h 375285"/>
                <a:gd name="connsiteX59" fmla="*/ 540068 w 845820"/>
                <a:gd name="connsiteY59" fmla="*/ 374332 h 375285"/>
                <a:gd name="connsiteX60" fmla="*/ 540068 w 845820"/>
                <a:gd name="connsiteY60" fmla="*/ 192405 h 375285"/>
                <a:gd name="connsiteX61" fmla="*/ 540068 w 845820"/>
                <a:gd name="connsiteY61" fmla="*/ 192405 h 375285"/>
                <a:gd name="connsiteX62" fmla="*/ 552450 w 845820"/>
                <a:gd name="connsiteY62" fmla="*/ 180023 h 375285"/>
                <a:gd name="connsiteX63" fmla="*/ 575310 w 845820"/>
                <a:gd name="connsiteY63" fmla="*/ 180023 h 375285"/>
                <a:gd name="connsiteX64" fmla="*/ 587693 w 845820"/>
                <a:gd name="connsiteY64" fmla="*/ 192405 h 375285"/>
                <a:gd name="connsiteX65" fmla="*/ 587693 w 845820"/>
                <a:gd name="connsiteY65" fmla="*/ 374332 h 375285"/>
                <a:gd name="connsiteX66" fmla="*/ 617220 w 845820"/>
                <a:gd name="connsiteY66" fmla="*/ 374332 h 375285"/>
                <a:gd name="connsiteX67" fmla="*/ 617220 w 845820"/>
                <a:gd name="connsiteY67" fmla="*/ 207645 h 375285"/>
                <a:gd name="connsiteX68" fmla="*/ 780097 w 845820"/>
                <a:gd name="connsiteY68" fmla="*/ 187643 h 375285"/>
                <a:gd name="connsiteX69" fmla="*/ 816293 w 845820"/>
                <a:gd name="connsiteY69" fmla="*/ 222885 h 375285"/>
                <a:gd name="connsiteX70" fmla="*/ 816293 w 845820"/>
                <a:gd name="connsiteY70" fmla="*/ 373380 h 375285"/>
                <a:gd name="connsiteX71" fmla="*/ 845820 w 845820"/>
                <a:gd name="connsiteY71" fmla="*/ 373380 h 375285"/>
                <a:gd name="connsiteX72" fmla="*/ 845820 w 845820"/>
                <a:gd name="connsiteY72" fmla="*/ 115252 h 375285"/>
                <a:gd name="connsiteX73" fmla="*/ 654368 w 845820"/>
                <a:gd name="connsiteY73" fmla="*/ 143827 h 375285"/>
                <a:gd name="connsiteX74" fmla="*/ 654368 w 845820"/>
                <a:gd name="connsiteY74" fmla="*/ 137160 h 375285"/>
                <a:gd name="connsiteX75" fmla="*/ 654368 w 845820"/>
                <a:gd name="connsiteY75" fmla="*/ 137160 h 375285"/>
                <a:gd name="connsiteX76" fmla="*/ 845820 w 845820"/>
                <a:gd name="connsiteY76" fmla="*/ 108585 h 375285"/>
                <a:gd name="connsiteX77" fmla="*/ 845820 w 845820"/>
                <a:gd name="connsiteY77" fmla="*/ 89535 h 375285"/>
                <a:gd name="connsiteX78" fmla="*/ 38100 w 845820"/>
                <a:gd name="connsiteY78" fmla="*/ 163830 h 375285"/>
                <a:gd name="connsiteX79" fmla="*/ 17145 w 845820"/>
                <a:gd name="connsiteY79" fmla="*/ 160020 h 375285"/>
                <a:gd name="connsiteX80" fmla="*/ 17145 w 845820"/>
                <a:gd name="connsiteY80" fmla="*/ 131445 h 375285"/>
                <a:gd name="connsiteX81" fmla="*/ 38100 w 845820"/>
                <a:gd name="connsiteY81" fmla="*/ 135255 h 375285"/>
                <a:gd name="connsiteX82" fmla="*/ 38100 w 845820"/>
                <a:gd name="connsiteY82" fmla="*/ 163830 h 375285"/>
                <a:gd name="connsiteX83" fmla="*/ 83820 w 845820"/>
                <a:gd name="connsiteY83" fmla="*/ 171450 h 375285"/>
                <a:gd name="connsiteX84" fmla="*/ 64770 w 845820"/>
                <a:gd name="connsiteY84" fmla="*/ 168593 h 375285"/>
                <a:gd name="connsiteX85" fmla="*/ 64770 w 845820"/>
                <a:gd name="connsiteY85" fmla="*/ 140018 h 375285"/>
                <a:gd name="connsiteX86" fmla="*/ 83820 w 845820"/>
                <a:gd name="connsiteY86" fmla="*/ 142875 h 375285"/>
                <a:gd name="connsiteX87" fmla="*/ 83820 w 845820"/>
                <a:gd name="connsiteY87" fmla="*/ 171450 h 375285"/>
                <a:gd name="connsiteX88" fmla="*/ 130492 w 845820"/>
                <a:gd name="connsiteY88" fmla="*/ 177165 h 375285"/>
                <a:gd name="connsiteX89" fmla="*/ 111442 w 845820"/>
                <a:gd name="connsiteY89" fmla="*/ 175260 h 375285"/>
                <a:gd name="connsiteX90" fmla="*/ 111442 w 845820"/>
                <a:gd name="connsiteY90" fmla="*/ 146685 h 375285"/>
                <a:gd name="connsiteX91" fmla="*/ 130492 w 845820"/>
                <a:gd name="connsiteY91" fmla="*/ 149543 h 375285"/>
                <a:gd name="connsiteX92" fmla="*/ 130492 w 845820"/>
                <a:gd name="connsiteY92" fmla="*/ 177165 h 375285"/>
                <a:gd name="connsiteX93" fmla="*/ 176213 w 845820"/>
                <a:gd name="connsiteY93" fmla="*/ 181927 h 375285"/>
                <a:gd name="connsiteX94" fmla="*/ 157163 w 845820"/>
                <a:gd name="connsiteY94" fmla="*/ 180023 h 375285"/>
                <a:gd name="connsiteX95" fmla="*/ 157163 w 845820"/>
                <a:gd name="connsiteY95" fmla="*/ 152400 h 375285"/>
                <a:gd name="connsiteX96" fmla="*/ 176213 w 845820"/>
                <a:gd name="connsiteY96" fmla="*/ 154305 h 375285"/>
                <a:gd name="connsiteX97" fmla="*/ 176213 w 845820"/>
                <a:gd name="connsiteY97" fmla="*/ 181927 h 375285"/>
                <a:gd name="connsiteX98" fmla="*/ 422910 w 845820"/>
                <a:gd name="connsiteY98" fmla="*/ 48577 h 375285"/>
                <a:gd name="connsiteX99" fmla="*/ 583883 w 845820"/>
                <a:gd name="connsiteY99" fmla="*/ 124777 h 375285"/>
                <a:gd name="connsiteX100" fmla="*/ 262890 w 845820"/>
                <a:gd name="connsiteY100" fmla="*/ 124777 h 375285"/>
                <a:gd name="connsiteX101" fmla="*/ 422910 w 845820"/>
                <a:gd name="connsiteY101" fmla="*/ 48577 h 375285"/>
                <a:gd name="connsiteX102" fmla="*/ 639127 w 845820"/>
                <a:gd name="connsiteY102" fmla="*/ 163830 h 375285"/>
                <a:gd name="connsiteX103" fmla="*/ 205740 w 845820"/>
                <a:gd name="connsiteY103" fmla="*/ 163830 h 375285"/>
                <a:gd name="connsiteX104" fmla="*/ 206692 w 845820"/>
                <a:gd name="connsiteY104" fmla="*/ 152400 h 375285"/>
                <a:gd name="connsiteX105" fmla="*/ 205740 w 845820"/>
                <a:gd name="connsiteY105" fmla="*/ 140970 h 375285"/>
                <a:gd name="connsiteX106" fmla="*/ 639127 w 845820"/>
                <a:gd name="connsiteY106" fmla="*/ 140970 h 375285"/>
                <a:gd name="connsiteX107" fmla="*/ 638175 w 845820"/>
                <a:gd name="connsiteY107" fmla="*/ 152400 h 375285"/>
                <a:gd name="connsiteX108" fmla="*/ 639127 w 845820"/>
                <a:gd name="connsiteY108" fmla="*/ 163830 h 375285"/>
                <a:gd name="connsiteX109" fmla="*/ 807720 w 845820"/>
                <a:gd name="connsiteY109" fmla="*/ 135255 h 375285"/>
                <a:gd name="connsiteX110" fmla="*/ 828675 w 845820"/>
                <a:gd name="connsiteY110" fmla="*/ 131445 h 375285"/>
                <a:gd name="connsiteX111" fmla="*/ 828675 w 845820"/>
                <a:gd name="connsiteY111" fmla="*/ 160020 h 375285"/>
                <a:gd name="connsiteX112" fmla="*/ 807720 w 845820"/>
                <a:gd name="connsiteY112" fmla="*/ 163830 h 375285"/>
                <a:gd name="connsiteX113" fmla="*/ 807720 w 845820"/>
                <a:gd name="connsiteY113" fmla="*/ 135255 h 375285"/>
                <a:gd name="connsiteX114" fmla="*/ 761047 w 845820"/>
                <a:gd name="connsiteY114" fmla="*/ 142875 h 375285"/>
                <a:gd name="connsiteX115" fmla="*/ 780097 w 845820"/>
                <a:gd name="connsiteY115" fmla="*/ 140018 h 375285"/>
                <a:gd name="connsiteX116" fmla="*/ 780097 w 845820"/>
                <a:gd name="connsiteY116" fmla="*/ 168593 h 375285"/>
                <a:gd name="connsiteX117" fmla="*/ 761047 w 845820"/>
                <a:gd name="connsiteY117" fmla="*/ 171450 h 375285"/>
                <a:gd name="connsiteX118" fmla="*/ 761047 w 845820"/>
                <a:gd name="connsiteY118" fmla="*/ 142875 h 375285"/>
                <a:gd name="connsiteX119" fmla="*/ 715327 w 845820"/>
                <a:gd name="connsiteY119" fmla="*/ 149543 h 375285"/>
                <a:gd name="connsiteX120" fmla="*/ 734377 w 845820"/>
                <a:gd name="connsiteY120" fmla="*/ 146685 h 375285"/>
                <a:gd name="connsiteX121" fmla="*/ 734377 w 845820"/>
                <a:gd name="connsiteY121" fmla="*/ 174308 h 375285"/>
                <a:gd name="connsiteX122" fmla="*/ 715327 w 845820"/>
                <a:gd name="connsiteY122" fmla="*/ 176213 h 375285"/>
                <a:gd name="connsiteX123" fmla="*/ 715327 w 845820"/>
                <a:gd name="connsiteY123" fmla="*/ 149543 h 375285"/>
                <a:gd name="connsiteX124" fmla="*/ 668655 w 845820"/>
                <a:gd name="connsiteY124" fmla="*/ 155258 h 375285"/>
                <a:gd name="connsiteX125" fmla="*/ 687705 w 845820"/>
                <a:gd name="connsiteY125" fmla="*/ 153352 h 375285"/>
                <a:gd name="connsiteX126" fmla="*/ 687705 w 845820"/>
                <a:gd name="connsiteY126" fmla="*/ 180975 h 375285"/>
                <a:gd name="connsiteX127" fmla="*/ 668655 w 845820"/>
                <a:gd name="connsiteY127" fmla="*/ 182880 h 375285"/>
                <a:gd name="connsiteX128" fmla="*/ 668655 w 845820"/>
                <a:gd name="connsiteY128" fmla="*/ 155258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845820" h="375285">
                  <a:moveTo>
                    <a:pt x="845820" y="89535"/>
                  </a:moveTo>
                  <a:cubicBezTo>
                    <a:pt x="786765" y="103823"/>
                    <a:pt x="719138" y="116205"/>
                    <a:pt x="645795" y="123825"/>
                  </a:cubicBezTo>
                  <a:lnTo>
                    <a:pt x="592455" y="98108"/>
                  </a:lnTo>
                  <a:lnTo>
                    <a:pt x="592455" y="0"/>
                  </a:lnTo>
                  <a:lnTo>
                    <a:pt x="592455" y="0"/>
                  </a:lnTo>
                  <a:lnTo>
                    <a:pt x="587693" y="0"/>
                  </a:lnTo>
                  <a:lnTo>
                    <a:pt x="565785" y="0"/>
                  </a:lnTo>
                  <a:cubicBezTo>
                    <a:pt x="561022" y="0"/>
                    <a:pt x="557213" y="3810"/>
                    <a:pt x="557213" y="8573"/>
                  </a:cubicBezTo>
                  <a:lnTo>
                    <a:pt x="557213" y="81915"/>
                  </a:lnTo>
                  <a:lnTo>
                    <a:pt x="538163" y="72390"/>
                  </a:lnTo>
                  <a:lnTo>
                    <a:pt x="538163" y="8573"/>
                  </a:lnTo>
                  <a:cubicBezTo>
                    <a:pt x="538163" y="3810"/>
                    <a:pt x="534352" y="0"/>
                    <a:pt x="529590" y="0"/>
                  </a:cubicBezTo>
                  <a:lnTo>
                    <a:pt x="494347" y="0"/>
                  </a:lnTo>
                  <a:cubicBezTo>
                    <a:pt x="489585" y="0"/>
                    <a:pt x="485775" y="3810"/>
                    <a:pt x="485775" y="8573"/>
                  </a:cubicBezTo>
                  <a:lnTo>
                    <a:pt x="485775" y="47625"/>
                  </a:lnTo>
                  <a:lnTo>
                    <a:pt x="466725" y="38100"/>
                  </a:lnTo>
                  <a:lnTo>
                    <a:pt x="466725" y="8573"/>
                  </a:lnTo>
                  <a:cubicBezTo>
                    <a:pt x="466725" y="3810"/>
                    <a:pt x="462915" y="0"/>
                    <a:pt x="458152" y="0"/>
                  </a:cubicBezTo>
                  <a:lnTo>
                    <a:pt x="387667" y="0"/>
                  </a:lnTo>
                  <a:cubicBezTo>
                    <a:pt x="382905" y="0"/>
                    <a:pt x="379095" y="3810"/>
                    <a:pt x="379095" y="8573"/>
                  </a:cubicBezTo>
                  <a:lnTo>
                    <a:pt x="379095" y="38100"/>
                  </a:lnTo>
                  <a:lnTo>
                    <a:pt x="360045" y="47625"/>
                  </a:lnTo>
                  <a:lnTo>
                    <a:pt x="360045" y="8573"/>
                  </a:lnTo>
                  <a:cubicBezTo>
                    <a:pt x="360045" y="3810"/>
                    <a:pt x="356235" y="0"/>
                    <a:pt x="351472" y="0"/>
                  </a:cubicBezTo>
                  <a:lnTo>
                    <a:pt x="316230" y="0"/>
                  </a:lnTo>
                  <a:cubicBezTo>
                    <a:pt x="311467" y="0"/>
                    <a:pt x="307658" y="3810"/>
                    <a:pt x="307658" y="8573"/>
                  </a:cubicBezTo>
                  <a:lnTo>
                    <a:pt x="307658" y="72390"/>
                  </a:lnTo>
                  <a:lnTo>
                    <a:pt x="288608" y="81915"/>
                  </a:lnTo>
                  <a:lnTo>
                    <a:pt x="288608" y="8573"/>
                  </a:lnTo>
                  <a:cubicBezTo>
                    <a:pt x="288608" y="3810"/>
                    <a:pt x="284797" y="0"/>
                    <a:pt x="280035" y="0"/>
                  </a:cubicBezTo>
                  <a:lnTo>
                    <a:pt x="254317" y="0"/>
                  </a:lnTo>
                  <a:lnTo>
                    <a:pt x="254317" y="99060"/>
                  </a:lnTo>
                  <a:lnTo>
                    <a:pt x="200025" y="124777"/>
                  </a:lnTo>
                  <a:cubicBezTo>
                    <a:pt x="126682" y="117158"/>
                    <a:pt x="59055" y="104775"/>
                    <a:pt x="0" y="90488"/>
                  </a:cubicBezTo>
                  <a:lnTo>
                    <a:pt x="0" y="109538"/>
                  </a:lnTo>
                  <a:cubicBezTo>
                    <a:pt x="59055" y="121920"/>
                    <a:pt x="122872" y="131445"/>
                    <a:pt x="191452" y="138113"/>
                  </a:cubicBezTo>
                  <a:lnTo>
                    <a:pt x="191452" y="138113"/>
                  </a:lnTo>
                  <a:lnTo>
                    <a:pt x="191452" y="145733"/>
                  </a:lnTo>
                  <a:cubicBezTo>
                    <a:pt x="122872" y="139065"/>
                    <a:pt x="58102" y="129540"/>
                    <a:pt x="0" y="117158"/>
                  </a:cubicBezTo>
                  <a:lnTo>
                    <a:pt x="0" y="375285"/>
                  </a:lnTo>
                  <a:lnTo>
                    <a:pt x="29527" y="375285"/>
                  </a:lnTo>
                  <a:lnTo>
                    <a:pt x="29527" y="222885"/>
                  </a:lnTo>
                  <a:lnTo>
                    <a:pt x="65722" y="187643"/>
                  </a:lnTo>
                  <a:cubicBezTo>
                    <a:pt x="117157" y="196215"/>
                    <a:pt x="171450" y="202883"/>
                    <a:pt x="228600" y="207645"/>
                  </a:cubicBezTo>
                  <a:lnTo>
                    <a:pt x="228600" y="374332"/>
                  </a:lnTo>
                  <a:lnTo>
                    <a:pt x="258127" y="374332"/>
                  </a:lnTo>
                  <a:lnTo>
                    <a:pt x="258127" y="192405"/>
                  </a:lnTo>
                  <a:lnTo>
                    <a:pt x="258127" y="192405"/>
                  </a:lnTo>
                  <a:cubicBezTo>
                    <a:pt x="258127" y="185738"/>
                    <a:pt x="263842" y="180023"/>
                    <a:pt x="270510" y="180023"/>
                  </a:cubicBezTo>
                  <a:lnTo>
                    <a:pt x="293370" y="180023"/>
                  </a:lnTo>
                  <a:cubicBezTo>
                    <a:pt x="300038" y="180023"/>
                    <a:pt x="305752" y="185738"/>
                    <a:pt x="305752" y="192405"/>
                  </a:cubicBezTo>
                  <a:lnTo>
                    <a:pt x="305752" y="374332"/>
                  </a:lnTo>
                  <a:lnTo>
                    <a:pt x="340042" y="374332"/>
                  </a:lnTo>
                  <a:lnTo>
                    <a:pt x="340042" y="192405"/>
                  </a:lnTo>
                  <a:lnTo>
                    <a:pt x="340042" y="192405"/>
                  </a:lnTo>
                  <a:cubicBezTo>
                    <a:pt x="340042" y="185738"/>
                    <a:pt x="345758" y="180023"/>
                    <a:pt x="352425" y="180023"/>
                  </a:cubicBezTo>
                  <a:lnTo>
                    <a:pt x="493395" y="180023"/>
                  </a:lnTo>
                  <a:cubicBezTo>
                    <a:pt x="500063" y="180023"/>
                    <a:pt x="505777" y="185738"/>
                    <a:pt x="505777" y="192405"/>
                  </a:cubicBezTo>
                  <a:lnTo>
                    <a:pt x="505777" y="374332"/>
                  </a:lnTo>
                  <a:lnTo>
                    <a:pt x="540068" y="374332"/>
                  </a:lnTo>
                  <a:lnTo>
                    <a:pt x="540068" y="192405"/>
                  </a:lnTo>
                  <a:lnTo>
                    <a:pt x="540068" y="192405"/>
                  </a:lnTo>
                  <a:cubicBezTo>
                    <a:pt x="540068" y="185738"/>
                    <a:pt x="545783" y="180023"/>
                    <a:pt x="552450" y="180023"/>
                  </a:cubicBezTo>
                  <a:lnTo>
                    <a:pt x="575310" y="180023"/>
                  </a:lnTo>
                  <a:cubicBezTo>
                    <a:pt x="581977" y="180023"/>
                    <a:pt x="587693" y="185738"/>
                    <a:pt x="587693" y="192405"/>
                  </a:cubicBezTo>
                  <a:lnTo>
                    <a:pt x="587693" y="374332"/>
                  </a:lnTo>
                  <a:lnTo>
                    <a:pt x="617220" y="374332"/>
                  </a:lnTo>
                  <a:lnTo>
                    <a:pt x="617220" y="207645"/>
                  </a:lnTo>
                  <a:cubicBezTo>
                    <a:pt x="674370" y="202883"/>
                    <a:pt x="728663" y="196215"/>
                    <a:pt x="780097" y="187643"/>
                  </a:cubicBezTo>
                  <a:lnTo>
                    <a:pt x="816293" y="222885"/>
                  </a:lnTo>
                  <a:lnTo>
                    <a:pt x="816293" y="373380"/>
                  </a:lnTo>
                  <a:lnTo>
                    <a:pt x="845820" y="373380"/>
                  </a:lnTo>
                  <a:lnTo>
                    <a:pt x="845820" y="115252"/>
                  </a:lnTo>
                  <a:cubicBezTo>
                    <a:pt x="786765" y="127635"/>
                    <a:pt x="722947" y="137160"/>
                    <a:pt x="654368" y="143827"/>
                  </a:cubicBezTo>
                  <a:lnTo>
                    <a:pt x="654368" y="137160"/>
                  </a:lnTo>
                  <a:lnTo>
                    <a:pt x="654368" y="137160"/>
                  </a:lnTo>
                  <a:cubicBezTo>
                    <a:pt x="722947" y="130493"/>
                    <a:pt x="787718" y="120968"/>
                    <a:pt x="845820" y="108585"/>
                  </a:cubicBezTo>
                  <a:lnTo>
                    <a:pt x="845820" y="89535"/>
                  </a:lnTo>
                  <a:close/>
                  <a:moveTo>
                    <a:pt x="38100" y="163830"/>
                  </a:moveTo>
                  <a:cubicBezTo>
                    <a:pt x="31432" y="162877"/>
                    <a:pt x="23813" y="161925"/>
                    <a:pt x="17145" y="160020"/>
                  </a:cubicBezTo>
                  <a:lnTo>
                    <a:pt x="17145" y="131445"/>
                  </a:lnTo>
                  <a:cubicBezTo>
                    <a:pt x="23813" y="132398"/>
                    <a:pt x="31432" y="134302"/>
                    <a:pt x="38100" y="135255"/>
                  </a:cubicBezTo>
                  <a:lnTo>
                    <a:pt x="38100" y="163830"/>
                  </a:lnTo>
                  <a:close/>
                  <a:moveTo>
                    <a:pt x="83820" y="171450"/>
                  </a:moveTo>
                  <a:cubicBezTo>
                    <a:pt x="77152" y="170498"/>
                    <a:pt x="70485" y="169545"/>
                    <a:pt x="64770" y="168593"/>
                  </a:cubicBezTo>
                  <a:lnTo>
                    <a:pt x="64770" y="140018"/>
                  </a:lnTo>
                  <a:cubicBezTo>
                    <a:pt x="71438" y="140970"/>
                    <a:pt x="77152" y="141923"/>
                    <a:pt x="83820" y="142875"/>
                  </a:cubicBezTo>
                  <a:lnTo>
                    <a:pt x="83820" y="171450"/>
                  </a:lnTo>
                  <a:close/>
                  <a:moveTo>
                    <a:pt x="130492" y="177165"/>
                  </a:moveTo>
                  <a:cubicBezTo>
                    <a:pt x="123825" y="176213"/>
                    <a:pt x="117157" y="175260"/>
                    <a:pt x="111442" y="175260"/>
                  </a:cubicBezTo>
                  <a:lnTo>
                    <a:pt x="111442" y="146685"/>
                  </a:lnTo>
                  <a:cubicBezTo>
                    <a:pt x="118110" y="147638"/>
                    <a:pt x="123825" y="148590"/>
                    <a:pt x="130492" y="149543"/>
                  </a:cubicBezTo>
                  <a:lnTo>
                    <a:pt x="130492" y="177165"/>
                  </a:lnTo>
                  <a:close/>
                  <a:moveTo>
                    <a:pt x="176213" y="181927"/>
                  </a:moveTo>
                  <a:cubicBezTo>
                    <a:pt x="169545" y="180975"/>
                    <a:pt x="162877" y="180975"/>
                    <a:pt x="157163" y="180023"/>
                  </a:cubicBezTo>
                  <a:lnTo>
                    <a:pt x="157163" y="152400"/>
                  </a:lnTo>
                  <a:cubicBezTo>
                    <a:pt x="163830" y="153352"/>
                    <a:pt x="169545" y="153352"/>
                    <a:pt x="176213" y="154305"/>
                  </a:cubicBezTo>
                  <a:lnTo>
                    <a:pt x="176213" y="181927"/>
                  </a:lnTo>
                  <a:close/>
                  <a:moveTo>
                    <a:pt x="422910" y="48577"/>
                  </a:moveTo>
                  <a:lnTo>
                    <a:pt x="583883" y="124777"/>
                  </a:lnTo>
                  <a:lnTo>
                    <a:pt x="262890" y="124777"/>
                  </a:lnTo>
                  <a:lnTo>
                    <a:pt x="422910" y="48577"/>
                  </a:lnTo>
                  <a:close/>
                  <a:moveTo>
                    <a:pt x="639127" y="163830"/>
                  </a:moveTo>
                  <a:lnTo>
                    <a:pt x="205740" y="163830"/>
                  </a:lnTo>
                  <a:cubicBezTo>
                    <a:pt x="206692" y="160973"/>
                    <a:pt x="206692" y="157163"/>
                    <a:pt x="206692" y="152400"/>
                  </a:cubicBezTo>
                  <a:cubicBezTo>
                    <a:pt x="206692" y="147638"/>
                    <a:pt x="206692" y="143827"/>
                    <a:pt x="205740" y="140970"/>
                  </a:cubicBezTo>
                  <a:lnTo>
                    <a:pt x="639127" y="140970"/>
                  </a:lnTo>
                  <a:cubicBezTo>
                    <a:pt x="638175" y="143827"/>
                    <a:pt x="638175" y="147638"/>
                    <a:pt x="638175" y="152400"/>
                  </a:cubicBezTo>
                  <a:cubicBezTo>
                    <a:pt x="638175" y="156210"/>
                    <a:pt x="639127" y="160973"/>
                    <a:pt x="639127" y="163830"/>
                  </a:cubicBezTo>
                  <a:close/>
                  <a:moveTo>
                    <a:pt x="807720" y="135255"/>
                  </a:moveTo>
                  <a:cubicBezTo>
                    <a:pt x="814388" y="134302"/>
                    <a:pt x="822008" y="132398"/>
                    <a:pt x="828675" y="131445"/>
                  </a:cubicBezTo>
                  <a:lnTo>
                    <a:pt x="828675" y="160020"/>
                  </a:lnTo>
                  <a:cubicBezTo>
                    <a:pt x="822008" y="160973"/>
                    <a:pt x="814388" y="162877"/>
                    <a:pt x="807720" y="163830"/>
                  </a:cubicBezTo>
                  <a:lnTo>
                    <a:pt x="807720" y="135255"/>
                  </a:lnTo>
                  <a:close/>
                  <a:moveTo>
                    <a:pt x="761047" y="142875"/>
                  </a:moveTo>
                  <a:cubicBezTo>
                    <a:pt x="767715" y="141923"/>
                    <a:pt x="774383" y="140970"/>
                    <a:pt x="780097" y="140018"/>
                  </a:cubicBezTo>
                  <a:lnTo>
                    <a:pt x="780097" y="168593"/>
                  </a:lnTo>
                  <a:cubicBezTo>
                    <a:pt x="773430" y="169545"/>
                    <a:pt x="767715" y="170498"/>
                    <a:pt x="761047" y="171450"/>
                  </a:cubicBezTo>
                  <a:lnTo>
                    <a:pt x="761047" y="142875"/>
                  </a:lnTo>
                  <a:close/>
                  <a:moveTo>
                    <a:pt x="715327" y="149543"/>
                  </a:moveTo>
                  <a:cubicBezTo>
                    <a:pt x="721995" y="148590"/>
                    <a:pt x="728663" y="147638"/>
                    <a:pt x="734377" y="146685"/>
                  </a:cubicBezTo>
                  <a:lnTo>
                    <a:pt x="734377" y="174308"/>
                  </a:lnTo>
                  <a:cubicBezTo>
                    <a:pt x="727710" y="175260"/>
                    <a:pt x="721995" y="176213"/>
                    <a:pt x="715327" y="176213"/>
                  </a:cubicBezTo>
                  <a:lnTo>
                    <a:pt x="715327" y="149543"/>
                  </a:lnTo>
                  <a:close/>
                  <a:moveTo>
                    <a:pt x="668655" y="155258"/>
                  </a:moveTo>
                  <a:cubicBezTo>
                    <a:pt x="675322" y="154305"/>
                    <a:pt x="681990" y="154305"/>
                    <a:pt x="687705" y="153352"/>
                  </a:cubicBezTo>
                  <a:lnTo>
                    <a:pt x="687705" y="180975"/>
                  </a:lnTo>
                  <a:cubicBezTo>
                    <a:pt x="681038" y="181927"/>
                    <a:pt x="675322" y="181927"/>
                    <a:pt x="668655" y="182880"/>
                  </a:cubicBezTo>
                  <a:lnTo>
                    <a:pt x="668655" y="155258"/>
                  </a:lnTo>
                  <a:close/>
                </a:path>
              </a:pathLst>
            </a:custGeom>
            <a:grpFill/>
            <a:ln w="952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757290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a:extLst>
              <a:ext uri="{FF2B5EF4-FFF2-40B4-BE49-F238E27FC236}">
                <a16:creationId xmlns:a16="http://schemas.microsoft.com/office/drawing/2014/main" id="{8AC32FC6-ADB8-4578-B7F1-DC5DD70750DE}"/>
              </a:ext>
            </a:extLst>
          </p:cNvPr>
          <p:cNvSpPr/>
          <p:nvPr/>
        </p:nvSpPr>
        <p:spPr>
          <a:xfrm>
            <a:off x="5225482"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A537C62-D9D4-42B2-8A05-FF360CA28344}"/>
              </a:ext>
            </a:extLst>
          </p:cNvPr>
          <p:cNvSpPr/>
          <p:nvPr/>
        </p:nvSpPr>
        <p:spPr>
          <a:xfrm>
            <a:off x="5622574"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C12B43D-8B4D-45DE-9848-946848954C03}"/>
              </a:ext>
            </a:extLst>
          </p:cNvPr>
          <p:cNvSpPr/>
          <p:nvPr/>
        </p:nvSpPr>
        <p:spPr>
          <a:xfrm>
            <a:off x="6019666"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AEB5EE6-83E1-493E-8483-919B8D57E05C}"/>
              </a:ext>
            </a:extLst>
          </p:cNvPr>
          <p:cNvSpPr/>
          <p:nvPr/>
        </p:nvSpPr>
        <p:spPr>
          <a:xfrm>
            <a:off x="6416758"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417C22-CF33-4DC1-A1D6-F3F7FF8FBEB7}"/>
              </a:ext>
            </a:extLst>
          </p:cNvPr>
          <p:cNvSpPr/>
          <p:nvPr/>
        </p:nvSpPr>
        <p:spPr>
          <a:xfrm>
            <a:off x="6813851"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半闭框 45">
            <a:extLst>
              <a:ext uri="{FF2B5EF4-FFF2-40B4-BE49-F238E27FC236}">
                <a16:creationId xmlns:a16="http://schemas.microsoft.com/office/drawing/2014/main" id="{08F18F4D-6D49-4EF1-A68E-3198D24B97C7}"/>
              </a:ext>
            </a:extLst>
          </p:cNvPr>
          <p:cNvSpPr/>
          <p:nvPr/>
        </p:nvSpPr>
        <p:spPr>
          <a:xfrm>
            <a:off x="660400" y="1130300"/>
            <a:ext cx="349250" cy="349250"/>
          </a:xfrm>
          <a:prstGeom prst="halfFrame">
            <a:avLst>
              <a:gd name="adj1" fmla="val 15000"/>
              <a:gd name="adj2" fmla="val 1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日期占位符 46">
            <a:extLst>
              <a:ext uri="{FF2B5EF4-FFF2-40B4-BE49-F238E27FC236}">
                <a16:creationId xmlns:a16="http://schemas.microsoft.com/office/drawing/2014/main" id="{B96C8275-9DB6-4EC7-9B43-17A610021887}"/>
              </a:ext>
            </a:extLst>
          </p:cNvPr>
          <p:cNvSpPr>
            <a:spLocks noGrp="1"/>
          </p:cNvSpPr>
          <p:nvPr>
            <p:ph type="dt" sz="half" idx="10"/>
          </p:nvPr>
        </p:nvSpPr>
        <p:spPr/>
        <p:txBody>
          <a:bodyPr/>
          <a:lstStyle/>
          <a:p>
            <a:r>
              <a:rPr lang="zh-CN" altLang="en-US"/>
              <a:t>仁肃勤朴、求是奋发</a:t>
            </a:r>
          </a:p>
        </p:txBody>
      </p:sp>
      <p:sp>
        <p:nvSpPr>
          <p:cNvPr id="48" name="灯片编号占位符 47">
            <a:extLst>
              <a:ext uri="{FF2B5EF4-FFF2-40B4-BE49-F238E27FC236}">
                <a16:creationId xmlns:a16="http://schemas.microsoft.com/office/drawing/2014/main" id="{A991DB39-3A36-4CC7-806F-65A126B9A864}"/>
              </a:ext>
            </a:extLst>
          </p:cNvPr>
          <p:cNvSpPr>
            <a:spLocks noGrp="1"/>
          </p:cNvSpPr>
          <p:nvPr>
            <p:ph type="sldNum" sz="quarter" idx="12"/>
          </p:nvPr>
        </p:nvSpPr>
        <p:spPr/>
        <p:txBody>
          <a:bodyPr/>
          <a:lstStyle/>
          <a:p>
            <a:fld id="{B74810B7-83A7-424C-93C8-85BC983329C6}" type="slidenum">
              <a:rPr lang="zh-CN" altLang="en-US" smtClean="0"/>
              <a:pPr/>
              <a:t>31</a:t>
            </a:fld>
            <a:endParaRPr lang="zh-CN" altLang="en-US"/>
          </a:p>
        </p:txBody>
      </p:sp>
      <p:sp>
        <p:nvSpPr>
          <p:cNvPr id="88" name="文本占位符 87">
            <a:extLst>
              <a:ext uri="{FF2B5EF4-FFF2-40B4-BE49-F238E27FC236}">
                <a16:creationId xmlns:a16="http://schemas.microsoft.com/office/drawing/2014/main" id="{DF75B073-44DC-41A6-ADC4-3BA363E6DBEC}"/>
              </a:ext>
            </a:extLst>
          </p:cNvPr>
          <p:cNvSpPr>
            <a:spLocks noGrp="1"/>
          </p:cNvSpPr>
          <p:nvPr>
            <p:ph type="body" sz="quarter" idx="13"/>
          </p:nvPr>
        </p:nvSpPr>
        <p:spPr/>
        <p:txBody>
          <a:bodyPr/>
          <a:lstStyle/>
          <a:p>
            <a:r>
              <a:rPr lang="en-US" altLang="zh-CN" dirty="0"/>
              <a:t>04</a:t>
            </a:r>
            <a:endParaRPr lang="zh-CN" altLang="en-US" dirty="0"/>
          </a:p>
        </p:txBody>
      </p:sp>
      <p:sp>
        <p:nvSpPr>
          <p:cNvPr id="89" name="文本占位符 88">
            <a:extLst>
              <a:ext uri="{FF2B5EF4-FFF2-40B4-BE49-F238E27FC236}">
                <a16:creationId xmlns:a16="http://schemas.microsoft.com/office/drawing/2014/main" id="{FDCEDA42-414E-4ECC-A863-45ABA848989D}"/>
              </a:ext>
            </a:extLst>
          </p:cNvPr>
          <p:cNvSpPr>
            <a:spLocks noGrp="1"/>
          </p:cNvSpPr>
          <p:nvPr>
            <p:ph type="body" sz="quarter" idx="14"/>
          </p:nvPr>
        </p:nvSpPr>
        <p:spPr/>
        <p:txBody>
          <a:bodyPr/>
          <a:lstStyle/>
          <a:p>
            <a:r>
              <a:rPr lang="zh-CN" altLang="en-US" dirty="0"/>
              <a:t>结果与讨论</a:t>
            </a:r>
          </a:p>
        </p:txBody>
      </p:sp>
      <p:sp>
        <p:nvSpPr>
          <p:cNvPr id="90" name="文本占位符 89">
            <a:extLst>
              <a:ext uri="{FF2B5EF4-FFF2-40B4-BE49-F238E27FC236}">
                <a16:creationId xmlns:a16="http://schemas.microsoft.com/office/drawing/2014/main" id="{33A61139-414E-4279-949B-E39050436560}"/>
              </a:ext>
            </a:extLst>
          </p:cNvPr>
          <p:cNvSpPr>
            <a:spLocks noGrp="1"/>
          </p:cNvSpPr>
          <p:nvPr>
            <p:ph type="body" sz="quarter" idx="15"/>
          </p:nvPr>
        </p:nvSpPr>
        <p:spPr/>
        <p:txBody>
          <a:bodyPr>
            <a:normAutofit fontScale="92500" lnSpcReduction="10000"/>
          </a:bodyPr>
          <a:lstStyle/>
          <a:p>
            <a:r>
              <a:rPr lang="zh-CN" altLang="en-US" dirty="0"/>
              <a:t>学校秉持“仁肃勤朴、求是奋发”的校训，</a:t>
            </a:r>
            <a:endParaRPr lang="en-US" altLang="zh-CN" dirty="0"/>
          </a:p>
          <a:p>
            <a:r>
              <a:rPr lang="zh-CN" altLang="en-US" dirty="0"/>
              <a:t>坚持特色立校、人才强校、文化兴校</a:t>
            </a:r>
          </a:p>
        </p:txBody>
      </p:sp>
      <p:sp>
        <p:nvSpPr>
          <p:cNvPr id="91" name="文本占位符 90">
            <a:extLst>
              <a:ext uri="{FF2B5EF4-FFF2-40B4-BE49-F238E27FC236}">
                <a16:creationId xmlns:a16="http://schemas.microsoft.com/office/drawing/2014/main" id="{F31F53BE-90F7-474B-ADBC-76F0CE7CC39D}"/>
              </a:ext>
            </a:extLst>
          </p:cNvPr>
          <p:cNvSpPr>
            <a:spLocks noGrp="1"/>
          </p:cNvSpPr>
          <p:nvPr>
            <p:ph type="body" sz="quarter" idx="16"/>
          </p:nvPr>
        </p:nvSpPr>
        <p:spPr/>
        <p:txBody>
          <a:bodyPr/>
          <a:lstStyle/>
          <a:p>
            <a:r>
              <a:rPr lang="en-US" altLang="zh-CN" dirty="0"/>
              <a:t>Results and Discussion</a:t>
            </a:r>
            <a:endParaRPr lang="zh-CN" altLang="en-US" dirty="0"/>
          </a:p>
        </p:txBody>
      </p:sp>
      <p:grpSp>
        <p:nvGrpSpPr>
          <p:cNvPr id="49" name="组合 48">
            <a:extLst>
              <a:ext uri="{FF2B5EF4-FFF2-40B4-BE49-F238E27FC236}">
                <a16:creationId xmlns:a16="http://schemas.microsoft.com/office/drawing/2014/main" id="{AF0501EE-AC65-4020-ACE1-99CD14D5BF16}"/>
              </a:ext>
            </a:extLst>
          </p:cNvPr>
          <p:cNvGrpSpPr/>
          <p:nvPr/>
        </p:nvGrpSpPr>
        <p:grpSpPr>
          <a:xfrm>
            <a:off x="10562159" y="5771355"/>
            <a:ext cx="222778" cy="222778"/>
            <a:chOff x="10882313" y="6396038"/>
            <a:chExt cx="303212" cy="303212"/>
          </a:xfrm>
        </p:grpSpPr>
        <p:sp>
          <p:nvSpPr>
            <p:cNvPr id="50" name="任意多边形: 形状 49">
              <a:extLst>
                <a:ext uri="{FF2B5EF4-FFF2-40B4-BE49-F238E27FC236}">
                  <a16:creationId xmlns:a16="http://schemas.microsoft.com/office/drawing/2014/main" id="{6A02EC29-5453-47F2-90B8-55FF23A2C5FA}"/>
                </a:ext>
              </a:extLst>
            </p:cNvPr>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0D29E196-EFFE-4A15-8604-F79BD42E3BF7}"/>
                </a:ext>
              </a:extLst>
            </p:cNvPr>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EC003046-99D1-4304-BBEF-62B25E2BD465}"/>
              </a:ext>
            </a:extLst>
          </p:cNvPr>
          <p:cNvGrpSpPr/>
          <p:nvPr/>
        </p:nvGrpSpPr>
        <p:grpSpPr>
          <a:xfrm>
            <a:off x="10929141" y="5771355"/>
            <a:ext cx="222778" cy="222778"/>
            <a:chOff x="11237431" y="6396038"/>
            <a:chExt cx="303212" cy="303212"/>
          </a:xfrm>
        </p:grpSpPr>
        <p:grpSp>
          <p:nvGrpSpPr>
            <p:cNvPr id="53" name="组合 52">
              <a:extLst>
                <a:ext uri="{FF2B5EF4-FFF2-40B4-BE49-F238E27FC236}">
                  <a16:creationId xmlns:a16="http://schemas.microsoft.com/office/drawing/2014/main" id="{ADDD3ED5-F01F-43F2-9842-0CF036591887}"/>
                </a:ext>
              </a:extLst>
            </p:cNvPr>
            <p:cNvGrpSpPr>
              <a:grpSpLocks noChangeAspect="1"/>
            </p:cNvGrpSpPr>
            <p:nvPr/>
          </p:nvGrpSpPr>
          <p:grpSpPr>
            <a:xfrm>
              <a:off x="11294041" y="6451104"/>
              <a:ext cx="213972" cy="210009"/>
              <a:chOff x="3263255" y="1417662"/>
              <a:chExt cx="415236" cy="407545"/>
            </a:xfrm>
            <a:solidFill>
              <a:schemeClr val="accent4"/>
            </a:solidFill>
          </p:grpSpPr>
          <p:sp>
            <p:nvSpPr>
              <p:cNvPr id="55" name="Freeform 99">
                <a:extLst>
                  <a:ext uri="{FF2B5EF4-FFF2-40B4-BE49-F238E27FC236}">
                    <a16:creationId xmlns:a16="http://schemas.microsoft.com/office/drawing/2014/main" id="{4F3768A6-28B6-4595-B39F-DC649E023EAC}"/>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6" name="Freeform 100">
                <a:extLst>
                  <a:ext uri="{FF2B5EF4-FFF2-40B4-BE49-F238E27FC236}">
                    <a16:creationId xmlns:a16="http://schemas.microsoft.com/office/drawing/2014/main" id="{2FD812FF-E456-4007-88BE-692EEC49D33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7" name="Freeform 101">
                <a:extLst>
                  <a:ext uri="{FF2B5EF4-FFF2-40B4-BE49-F238E27FC236}">
                    <a16:creationId xmlns:a16="http://schemas.microsoft.com/office/drawing/2014/main" id="{1AFF93D5-2110-4779-BE09-F94DF526E367}"/>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8" name="Freeform 102">
                <a:extLst>
                  <a:ext uri="{FF2B5EF4-FFF2-40B4-BE49-F238E27FC236}">
                    <a16:creationId xmlns:a16="http://schemas.microsoft.com/office/drawing/2014/main" id="{74C581DC-C27B-4482-B214-4EF4D2D51616}"/>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9" name="Freeform 103">
                <a:extLst>
                  <a:ext uri="{FF2B5EF4-FFF2-40B4-BE49-F238E27FC236}">
                    <a16:creationId xmlns:a16="http://schemas.microsoft.com/office/drawing/2014/main" id="{5FF9B5FD-D931-4F26-B2A6-70F00D612F03}"/>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0" name="Freeform 104">
                <a:extLst>
                  <a:ext uri="{FF2B5EF4-FFF2-40B4-BE49-F238E27FC236}">
                    <a16:creationId xmlns:a16="http://schemas.microsoft.com/office/drawing/2014/main" id="{27FEE200-F538-45C2-819E-73275C083D8C}"/>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1" name="Freeform 105">
                <a:extLst>
                  <a:ext uri="{FF2B5EF4-FFF2-40B4-BE49-F238E27FC236}">
                    <a16:creationId xmlns:a16="http://schemas.microsoft.com/office/drawing/2014/main" id="{B7BC3B2A-715F-45E8-974C-18E60D57CE27}"/>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2" name="Freeform 106">
                <a:extLst>
                  <a:ext uri="{FF2B5EF4-FFF2-40B4-BE49-F238E27FC236}">
                    <a16:creationId xmlns:a16="http://schemas.microsoft.com/office/drawing/2014/main" id="{8E77D0D5-A441-4493-AD9D-BFD31A11C8C9}"/>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3" name="Freeform 107">
                <a:extLst>
                  <a:ext uri="{FF2B5EF4-FFF2-40B4-BE49-F238E27FC236}">
                    <a16:creationId xmlns:a16="http://schemas.microsoft.com/office/drawing/2014/main" id="{095C80B5-B492-4942-A8AF-EB0C752174E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4" name="Freeform 108">
                <a:extLst>
                  <a:ext uri="{FF2B5EF4-FFF2-40B4-BE49-F238E27FC236}">
                    <a16:creationId xmlns:a16="http://schemas.microsoft.com/office/drawing/2014/main" id="{9BE807E9-43AA-49AB-B70E-FACA4779C06C}"/>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5" name="Freeform 109">
                <a:extLst>
                  <a:ext uri="{FF2B5EF4-FFF2-40B4-BE49-F238E27FC236}">
                    <a16:creationId xmlns:a16="http://schemas.microsoft.com/office/drawing/2014/main" id="{5886CA6E-C991-400A-AC75-9B145C8F1F4D}"/>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6" name="Freeform 110">
                <a:extLst>
                  <a:ext uri="{FF2B5EF4-FFF2-40B4-BE49-F238E27FC236}">
                    <a16:creationId xmlns:a16="http://schemas.microsoft.com/office/drawing/2014/main" id="{091C647E-1AAD-4DD2-B693-797130DCE45F}"/>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7" name="Freeform 111">
                <a:extLst>
                  <a:ext uri="{FF2B5EF4-FFF2-40B4-BE49-F238E27FC236}">
                    <a16:creationId xmlns:a16="http://schemas.microsoft.com/office/drawing/2014/main" id="{3190A12D-D4F7-4AE5-9330-DC87C59F1084}"/>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54" name="椭圆 53">
              <a:extLst>
                <a:ext uri="{FF2B5EF4-FFF2-40B4-BE49-F238E27FC236}">
                  <a16:creationId xmlns:a16="http://schemas.microsoft.com/office/drawing/2014/main" id="{E5638DA7-4740-463D-96AF-1A12EA02A5F3}"/>
                </a:ext>
              </a:extLst>
            </p:cNvPr>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0E679DBB-C402-4DA3-933F-39224E471D1B}"/>
              </a:ext>
            </a:extLst>
          </p:cNvPr>
          <p:cNvGrpSpPr/>
          <p:nvPr/>
        </p:nvGrpSpPr>
        <p:grpSpPr>
          <a:xfrm>
            <a:off x="11296122" y="5771355"/>
            <a:ext cx="222778" cy="222778"/>
            <a:chOff x="11616276" y="6396038"/>
            <a:chExt cx="303212" cy="303212"/>
          </a:xfrm>
        </p:grpSpPr>
        <p:grpSp>
          <p:nvGrpSpPr>
            <p:cNvPr id="69" name="组合 68">
              <a:extLst>
                <a:ext uri="{FF2B5EF4-FFF2-40B4-BE49-F238E27FC236}">
                  <a16:creationId xmlns:a16="http://schemas.microsoft.com/office/drawing/2014/main" id="{50960A40-97EF-4933-95DD-21BEFF169052}"/>
                </a:ext>
              </a:extLst>
            </p:cNvPr>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71" name="任意多边形: 形状 70">
                <a:extLst>
                  <a:ext uri="{FF2B5EF4-FFF2-40B4-BE49-F238E27FC236}">
                    <a16:creationId xmlns:a16="http://schemas.microsoft.com/office/drawing/2014/main" id="{D2897752-5A8D-483A-BAE6-54F759018E2F}"/>
                  </a:ext>
                </a:extLst>
              </p:cNvPr>
              <p:cNvSpPr>
                <a:spLocks/>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2" name="Freeform 5">
                <a:extLst>
                  <a:ext uri="{FF2B5EF4-FFF2-40B4-BE49-F238E27FC236}">
                    <a16:creationId xmlns:a16="http://schemas.microsoft.com/office/drawing/2014/main" id="{76B8BA46-0A16-4B79-B96D-C1D67C203BB6}"/>
                  </a:ext>
                </a:extLst>
              </p:cNvPr>
              <p:cNvSpPr>
                <a:spLocks/>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3" name="Freeform 71">
                <a:extLst>
                  <a:ext uri="{FF2B5EF4-FFF2-40B4-BE49-F238E27FC236}">
                    <a16:creationId xmlns:a16="http://schemas.microsoft.com/office/drawing/2014/main" id="{39A56395-80AA-4167-BBE9-D9BBB4160B9A}"/>
                  </a:ext>
                </a:extLst>
              </p:cNvPr>
              <p:cNvSpPr>
                <a:spLocks/>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4" name="Freeform 72">
                <a:extLst>
                  <a:ext uri="{FF2B5EF4-FFF2-40B4-BE49-F238E27FC236}">
                    <a16:creationId xmlns:a16="http://schemas.microsoft.com/office/drawing/2014/main" id="{6028DBA5-DC6D-411F-9127-6EA34901ECE2}"/>
                  </a:ext>
                </a:extLst>
              </p:cNvPr>
              <p:cNvSpPr>
                <a:spLocks/>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5" name="Rectangle 73">
                <a:extLst>
                  <a:ext uri="{FF2B5EF4-FFF2-40B4-BE49-F238E27FC236}">
                    <a16:creationId xmlns:a16="http://schemas.microsoft.com/office/drawing/2014/main" id="{80CEF453-6498-4AA7-BAFC-C19F1A56E107}"/>
                  </a:ext>
                </a:extLst>
              </p:cNvPr>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6" name="Freeform 74">
                <a:extLst>
                  <a:ext uri="{FF2B5EF4-FFF2-40B4-BE49-F238E27FC236}">
                    <a16:creationId xmlns:a16="http://schemas.microsoft.com/office/drawing/2014/main" id="{9438CC2F-83E2-4B19-8E5F-E1FA88EED888}"/>
                  </a:ext>
                </a:extLst>
              </p:cNvPr>
              <p:cNvSpPr>
                <a:spLocks/>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7" name="Freeform 75">
                <a:extLst>
                  <a:ext uri="{FF2B5EF4-FFF2-40B4-BE49-F238E27FC236}">
                    <a16:creationId xmlns:a16="http://schemas.microsoft.com/office/drawing/2014/main" id="{DB5331F3-7CBD-42E0-82FE-70B15F723F3C}"/>
                  </a:ext>
                </a:extLst>
              </p:cNvPr>
              <p:cNvSpPr>
                <a:spLocks/>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8" name="Freeform 76">
                <a:extLst>
                  <a:ext uri="{FF2B5EF4-FFF2-40B4-BE49-F238E27FC236}">
                    <a16:creationId xmlns:a16="http://schemas.microsoft.com/office/drawing/2014/main" id="{B6657F36-B044-441A-A13C-867C8CD393AE}"/>
                  </a:ext>
                </a:extLst>
              </p:cNvPr>
              <p:cNvSpPr>
                <a:spLocks/>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9" name="Freeform 77">
                <a:extLst>
                  <a:ext uri="{FF2B5EF4-FFF2-40B4-BE49-F238E27FC236}">
                    <a16:creationId xmlns:a16="http://schemas.microsoft.com/office/drawing/2014/main" id="{FC582801-C2FC-4253-9BA5-EFDC4524177C}"/>
                  </a:ext>
                </a:extLst>
              </p:cNvPr>
              <p:cNvSpPr>
                <a:spLocks/>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0" name="Freeform 78">
                <a:extLst>
                  <a:ext uri="{FF2B5EF4-FFF2-40B4-BE49-F238E27FC236}">
                    <a16:creationId xmlns:a16="http://schemas.microsoft.com/office/drawing/2014/main" id="{B5123F27-DC36-4EEA-9274-F96A3EAB55E8}"/>
                  </a:ext>
                </a:extLst>
              </p:cNvPr>
              <p:cNvSpPr>
                <a:spLocks/>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1" name="Freeform 83">
                <a:extLst>
                  <a:ext uri="{FF2B5EF4-FFF2-40B4-BE49-F238E27FC236}">
                    <a16:creationId xmlns:a16="http://schemas.microsoft.com/office/drawing/2014/main" id="{8DDCA827-668D-4AF1-8AE1-DBBEC728CE99}"/>
                  </a:ext>
                </a:extLst>
              </p:cNvPr>
              <p:cNvSpPr>
                <a:spLocks/>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2" name="Freeform 86">
                <a:extLst>
                  <a:ext uri="{FF2B5EF4-FFF2-40B4-BE49-F238E27FC236}">
                    <a16:creationId xmlns:a16="http://schemas.microsoft.com/office/drawing/2014/main" id="{A3359E4A-B4EB-41DD-B1C8-B113E33CC5B5}"/>
                  </a:ext>
                </a:extLst>
              </p:cNvPr>
              <p:cNvSpPr>
                <a:spLocks/>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3" name="Freeform 87">
                <a:extLst>
                  <a:ext uri="{FF2B5EF4-FFF2-40B4-BE49-F238E27FC236}">
                    <a16:creationId xmlns:a16="http://schemas.microsoft.com/office/drawing/2014/main" id="{5BACC530-4A07-44B8-A33C-3F0FDD0E9B28}"/>
                  </a:ext>
                </a:extLst>
              </p:cNvPr>
              <p:cNvSpPr>
                <a:spLocks/>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4" name="Freeform 88">
                <a:extLst>
                  <a:ext uri="{FF2B5EF4-FFF2-40B4-BE49-F238E27FC236}">
                    <a16:creationId xmlns:a16="http://schemas.microsoft.com/office/drawing/2014/main" id="{1C45854A-C977-4658-A868-30851719C659}"/>
                  </a:ext>
                </a:extLst>
              </p:cNvPr>
              <p:cNvSpPr>
                <a:spLocks/>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5" name="Freeform 89">
                <a:extLst>
                  <a:ext uri="{FF2B5EF4-FFF2-40B4-BE49-F238E27FC236}">
                    <a16:creationId xmlns:a16="http://schemas.microsoft.com/office/drawing/2014/main" id="{78EBB45D-46BC-49A2-AA6F-A92282F8C4B5}"/>
                  </a:ext>
                </a:extLst>
              </p:cNvPr>
              <p:cNvSpPr>
                <a:spLocks/>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6" name="Freeform 90">
                <a:extLst>
                  <a:ext uri="{FF2B5EF4-FFF2-40B4-BE49-F238E27FC236}">
                    <a16:creationId xmlns:a16="http://schemas.microsoft.com/office/drawing/2014/main" id="{AB50A3BF-910D-42F1-AD01-4E1604CC667C}"/>
                  </a:ext>
                </a:extLst>
              </p:cNvPr>
              <p:cNvSpPr>
                <a:spLocks/>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7" name="Freeform 96">
                <a:extLst>
                  <a:ext uri="{FF2B5EF4-FFF2-40B4-BE49-F238E27FC236}">
                    <a16:creationId xmlns:a16="http://schemas.microsoft.com/office/drawing/2014/main" id="{7227DA68-CEC6-4747-9007-E5983E36EADD}"/>
                  </a:ext>
                </a:extLst>
              </p:cNvPr>
              <p:cNvSpPr>
                <a:spLocks/>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70" name="椭圆 69">
              <a:extLst>
                <a:ext uri="{FF2B5EF4-FFF2-40B4-BE49-F238E27FC236}">
                  <a16:creationId xmlns:a16="http://schemas.microsoft.com/office/drawing/2014/main" id="{A7654228-AB5B-45FE-889F-D38C4A4A3D42}"/>
                </a:ext>
              </a:extLst>
            </p:cNvPr>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L 形 91">
            <a:extLst>
              <a:ext uri="{FF2B5EF4-FFF2-40B4-BE49-F238E27FC236}">
                <a16:creationId xmlns:a16="http://schemas.microsoft.com/office/drawing/2014/main" id="{486B9418-CC4E-4C97-967D-96EC8E3531AC}"/>
              </a:ext>
            </a:extLst>
          </p:cNvPr>
          <p:cNvSpPr/>
          <p:nvPr/>
        </p:nvSpPr>
        <p:spPr>
          <a:xfrm rot="13500000">
            <a:off x="9995215" y="2837585"/>
            <a:ext cx="798374" cy="798374"/>
          </a:xfrm>
          <a:prstGeom prst="corner">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1160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04FBB419-A44C-4BE9-BD2D-4CA49573DA25}"/>
              </a:ext>
            </a:extLst>
          </p:cNvPr>
          <p:cNvSpPr>
            <a:spLocks noGrp="1"/>
          </p:cNvSpPr>
          <p:nvPr>
            <p:ph type="title"/>
          </p:nvPr>
        </p:nvSpPr>
        <p:spPr/>
        <p:txBody>
          <a:bodyPr/>
          <a:lstStyle/>
          <a:p>
            <a:r>
              <a:rPr lang="zh-CN" altLang="en-US" dirty="0"/>
              <a:t>图表</a:t>
            </a:r>
            <a:r>
              <a:rPr lang="en-US" altLang="zh-CN" dirty="0"/>
              <a:t>-</a:t>
            </a:r>
            <a:r>
              <a:rPr lang="zh-CN" altLang="en-US" dirty="0"/>
              <a:t>纯表格</a:t>
            </a:r>
          </a:p>
        </p:txBody>
      </p:sp>
      <p:sp>
        <p:nvSpPr>
          <p:cNvPr id="2" name="日期占位符 1">
            <a:extLst>
              <a:ext uri="{FF2B5EF4-FFF2-40B4-BE49-F238E27FC236}">
                <a16:creationId xmlns:a16="http://schemas.microsoft.com/office/drawing/2014/main" id="{F62BD194-6335-4D87-B11A-1BE6C1649044}"/>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B38942E6-4544-4B1A-8010-B86B2605736B}"/>
              </a:ext>
            </a:extLst>
          </p:cNvPr>
          <p:cNvSpPr>
            <a:spLocks noGrp="1"/>
          </p:cNvSpPr>
          <p:nvPr>
            <p:ph type="sldNum" sz="quarter" idx="4"/>
          </p:nvPr>
        </p:nvSpPr>
        <p:spPr/>
        <p:txBody>
          <a:bodyPr/>
          <a:lstStyle/>
          <a:p>
            <a:fld id="{B74810B7-83A7-424C-93C8-85BC983329C6}" type="slidenum">
              <a:rPr lang="zh-CN" altLang="en-US" smtClean="0"/>
              <a:t>32</a:t>
            </a:fld>
            <a:endParaRPr lang="zh-CN" altLang="en-US"/>
          </a:p>
        </p:txBody>
      </p:sp>
      <p:graphicFrame>
        <p:nvGraphicFramePr>
          <p:cNvPr id="5" name="表格 5">
            <a:extLst>
              <a:ext uri="{FF2B5EF4-FFF2-40B4-BE49-F238E27FC236}">
                <a16:creationId xmlns:a16="http://schemas.microsoft.com/office/drawing/2014/main" id="{08A8D9C5-4623-4B32-A632-B3ED1C1F9255}"/>
              </a:ext>
            </a:extLst>
          </p:cNvPr>
          <p:cNvGraphicFramePr>
            <a:graphicFrameLocks noGrp="1"/>
          </p:cNvGraphicFramePr>
          <p:nvPr/>
        </p:nvGraphicFramePr>
        <p:xfrm>
          <a:off x="1168400" y="1339850"/>
          <a:ext cx="9842500" cy="4121152"/>
        </p:xfrm>
        <a:graphic>
          <a:graphicData uri="http://schemas.openxmlformats.org/drawingml/2006/table">
            <a:tbl>
              <a:tblPr firstRow="1" lastRow="1" bandRow="1">
                <a:tableStyleId>{5C22544A-7EE6-4342-B048-85BDC9FD1C3A}</a:tableStyleId>
              </a:tblPr>
              <a:tblGrid>
                <a:gridCol w="2460625">
                  <a:extLst>
                    <a:ext uri="{9D8B030D-6E8A-4147-A177-3AD203B41FA5}">
                      <a16:colId xmlns:a16="http://schemas.microsoft.com/office/drawing/2014/main" val="2747652661"/>
                    </a:ext>
                  </a:extLst>
                </a:gridCol>
                <a:gridCol w="2460625">
                  <a:extLst>
                    <a:ext uri="{9D8B030D-6E8A-4147-A177-3AD203B41FA5}">
                      <a16:colId xmlns:a16="http://schemas.microsoft.com/office/drawing/2014/main" val="3928812912"/>
                    </a:ext>
                  </a:extLst>
                </a:gridCol>
                <a:gridCol w="2460625">
                  <a:extLst>
                    <a:ext uri="{9D8B030D-6E8A-4147-A177-3AD203B41FA5}">
                      <a16:colId xmlns:a16="http://schemas.microsoft.com/office/drawing/2014/main" val="74109513"/>
                    </a:ext>
                  </a:extLst>
                </a:gridCol>
                <a:gridCol w="2460625">
                  <a:extLst>
                    <a:ext uri="{9D8B030D-6E8A-4147-A177-3AD203B41FA5}">
                      <a16:colId xmlns:a16="http://schemas.microsoft.com/office/drawing/2014/main" val="1988790892"/>
                    </a:ext>
                  </a:extLst>
                </a:gridCol>
              </a:tblGrid>
              <a:tr h="515144">
                <a:tc>
                  <a:txBody>
                    <a:bodyPr/>
                    <a:lstStyle/>
                    <a:p>
                      <a:pPr algn="ctr"/>
                      <a:r>
                        <a:rPr lang="zh-CN" altLang="en-US" dirty="0">
                          <a:solidFill>
                            <a:schemeClr val="accent1"/>
                          </a:solidFill>
                        </a:rPr>
                        <a:t>分组</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zh-CN" altLang="en-US" dirty="0">
                          <a:solidFill>
                            <a:schemeClr val="accent1"/>
                          </a:solidFill>
                        </a:rPr>
                        <a:t>阳性菌株</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zh-CN" altLang="en-US" dirty="0">
                          <a:solidFill>
                            <a:schemeClr val="accent1"/>
                          </a:solidFill>
                        </a:rPr>
                        <a:t>样本人数</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zh-CN" altLang="en-US" dirty="0">
                          <a:solidFill>
                            <a:schemeClr val="accent1"/>
                          </a:solidFill>
                        </a:rPr>
                        <a:t>阳性率</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72733442"/>
                  </a:ext>
                </a:extLst>
              </a:tr>
              <a:tr h="515144">
                <a:tc>
                  <a:txBody>
                    <a:bodyPr/>
                    <a:lstStyle/>
                    <a:p>
                      <a:pPr algn="ctr"/>
                      <a:r>
                        <a:rPr lang="en-US" altLang="zh-CN" dirty="0">
                          <a:solidFill>
                            <a:schemeClr val="tx1">
                              <a:lumMod val="75000"/>
                              <a:lumOff val="25000"/>
                            </a:schemeClr>
                          </a:solidFill>
                        </a:rPr>
                        <a:t>1</a:t>
                      </a:r>
                      <a:endParaRPr lang="zh-CN" altLang="en-US" dirty="0">
                        <a:solidFill>
                          <a:schemeClr val="tx1">
                            <a:lumMod val="75000"/>
                            <a:lumOff val="25000"/>
                          </a:schemeClr>
                        </a:solidFill>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111</a:t>
                      </a:r>
                      <a:endParaRPr lang="zh-CN" altLang="en-US" dirty="0">
                        <a:solidFill>
                          <a:schemeClr val="tx1">
                            <a:lumMod val="75000"/>
                            <a:lumOff val="25000"/>
                          </a:schemeClr>
                        </a:solidFill>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111</a:t>
                      </a:r>
                      <a:endParaRPr lang="zh-CN" altLang="en-US" dirty="0">
                        <a:solidFill>
                          <a:schemeClr val="tx1">
                            <a:lumMod val="75000"/>
                            <a:lumOff val="25000"/>
                          </a:schemeClr>
                        </a:solidFill>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11.1%</a:t>
                      </a:r>
                      <a:endParaRPr lang="zh-CN" altLang="en-US" dirty="0">
                        <a:solidFill>
                          <a:schemeClr val="tx1">
                            <a:lumMod val="75000"/>
                            <a:lumOff val="25000"/>
                          </a:schemeClr>
                        </a:solidFill>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1301727"/>
                  </a:ext>
                </a:extLst>
              </a:tr>
              <a:tr h="515144">
                <a:tc>
                  <a:txBody>
                    <a:bodyPr/>
                    <a:lstStyle/>
                    <a:p>
                      <a:pPr algn="ctr"/>
                      <a:r>
                        <a:rPr lang="en-US" altLang="zh-CN" dirty="0">
                          <a:solidFill>
                            <a:schemeClr val="tx1">
                              <a:lumMod val="75000"/>
                              <a:lumOff val="25000"/>
                            </a:schemeClr>
                          </a:solidFill>
                        </a:rPr>
                        <a:t>2</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222</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222</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lumMod val="75000"/>
                              <a:lumOff val="25000"/>
                            </a:schemeClr>
                          </a:solidFill>
                        </a:rPr>
                        <a:t>11.1%</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4134853"/>
                  </a:ext>
                </a:extLst>
              </a:tr>
              <a:tr h="515144">
                <a:tc>
                  <a:txBody>
                    <a:bodyPr/>
                    <a:lstStyle/>
                    <a:p>
                      <a:pPr algn="ctr"/>
                      <a:r>
                        <a:rPr lang="en-US" altLang="zh-CN" dirty="0">
                          <a:solidFill>
                            <a:schemeClr val="tx1">
                              <a:lumMod val="75000"/>
                              <a:lumOff val="25000"/>
                            </a:schemeClr>
                          </a:solidFill>
                        </a:rPr>
                        <a:t>3</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333</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333</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lumMod val="75000"/>
                              <a:lumOff val="25000"/>
                            </a:schemeClr>
                          </a:solidFill>
                        </a:rPr>
                        <a:t>11.1%</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2675112"/>
                  </a:ext>
                </a:extLst>
              </a:tr>
              <a:tr h="515144">
                <a:tc>
                  <a:txBody>
                    <a:bodyPr/>
                    <a:lstStyle/>
                    <a:p>
                      <a:pPr algn="ctr"/>
                      <a:r>
                        <a:rPr lang="en-US" altLang="zh-CN" dirty="0">
                          <a:solidFill>
                            <a:schemeClr val="tx1">
                              <a:lumMod val="75000"/>
                              <a:lumOff val="25000"/>
                            </a:schemeClr>
                          </a:solidFill>
                        </a:rPr>
                        <a:t>4</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dirty="0">
                          <a:solidFill>
                            <a:schemeClr val="tx1">
                              <a:lumMod val="75000"/>
                              <a:lumOff val="25000"/>
                            </a:schemeClr>
                          </a:solidFill>
                        </a:rPr>
                        <a:t>444</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dirty="0">
                          <a:solidFill>
                            <a:schemeClr val="tx1">
                              <a:lumMod val="75000"/>
                              <a:lumOff val="25000"/>
                            </a:schemeClr>
                          </a:solidFill>
                        </a:rPr>
                        <a:t>444</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lumMod val="75000"/>
                              <a:lumOff val="25000"/>
                            </a:schemeClr>
                          </a:solidFill>
                        </a:rPr>
                        <a:t>44.4%</a:t>
                      </a:r>
                      <a:endParaRPr lang="zh-CN" altLang="en-US" dirty="0">
                        <a:solidFill>
                          <a:schemeClr val="tx1">
                            <a:lumMod val="75000"/>
                            <a:lumOff val="2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413100403"/>
                  </a:ext>
                </a:extLst>
              </a:tr>
              <a:tr h="515144">
                <a:tc>
                  <a:txBody>
                    <a:bodyPr/>
                    <a:lstStyle/>
                    <a:p>
                      <a:pPr algn="ctr"/>
                      <a:r>
                        <a:rPr lang="en-US" altLang="zh-CN" dirty="0">
                          <a:solidFill>
                            <a:schemeClr val="tx1">
                              <a:lumMod val="75000"/>
                              <a:lumOff val="25000"/>
                            </a:schemeClr>
                          </a:solidFill>
                        </a:rPr>
                        <a:t>5</a:t>
                      </a:r>
                      <a:endParaRPr lang="zh-CN" altLang="en-US"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555</a:t>
                      </a:r>
                      <a:endParaRPr lang="zh-CN" altLang="en-US"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555</a:t>
                      </a:r>
                      <a:endParaRPr lang="zh-CN" altLang="en-US"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lumMod val="75000"/>
                              <a:lumOff val="25000"/>
                            </a:schemeClr>
                          </a:solidFill>
                        </a:rPr>
                        <a:t>11.1%</a:t>
                      </a:r>
                      <a:endParaRPr lang="zh-CN" altLang="en-US" dirty="0">
                        <a:solidFill>
                          <a:schemeClr val="tx1">
                            <a:lumMod val="75000"/>
                            <a:lumOff val="2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278010"/>
                  </a:ext>
                </a:extLst>
              </a:tr>
              <a:tr h="515144">
                <a:tc>
                  <a:txBody>
                    <a:bodyPr/>
                    <a:lstStyle/>
                    <a:p>
                      <a:pPr algn="ctr"/>
                      <a:r>
                        <a:rPr lang="en-US" altLang="zh-CN" dirty="0">
                          <a:solidFill>
                            <a:schemeClr val="tx1">
                              <a:lumMod val="75000"/>
                              <a:lumOff val="25000"/>
                            </a:schemeClr>
                          </a:solidFill>
                        </a:rPr>
                        <a:t>……</a:t>
                      </a:r>
                      <a:endParaRPr lang="zh-CN" altLang="en-US" dirty="0">
                        <a:solidFill>
                          <a:schemeClr val="tx1">
                            <a:lumMod val="75000"/>
                            <a:lumOff val="25000"/>
                          </a:schemeClr>
                        </a:solidFill>
                      </a:endParaRPr>
                    </a:p>
                  </a:txBody>
                  <a:tcPr anchor="ctr">
                    <a:lnL w="12700" cmpd="sng">
                      <a:noFill/>
                    </a:lnL>
                    <a:lnR w="12700" cmpd="sng">
                      <a:noFill/>
                    </a:lnR>
                    <a:lnT w="381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a:t>
                      </a:r>
                      <a:endParaRPr lang="zh-CN" altLang="en-US" dirty="0">
                        <a:solidFill>
                          <a:schemeClr val="tx1">
                            <a:lumMod val="75000"/>
                            <a:lumOff val="25000"/>
                          </a:schemeClr>
                        </a:solidFill>
                      </a:endParaRPr>
                    </a:p>
                  </a:txBody>
                  <a:tcPr anchor="ctr">
                    <a:lnL w="12700" cmpd="sng">
                      <a:noFill/>
                    </a:lnL>
                    <a:lnR w="12700" cmpd="sng">
                      <a:noFill/>
                    </a:lnR>
                    <a:lnT w="381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a:t>
                      </a:r>
                      <a:endParaRPr lang="zh-CN" altLang="en-US" dirty="0">
                        <a:solidFill>
                          <a:schemeClr val="tx1">
                            <a:lumMod val="75000"/>
                            <a:lumOff val="25000"/>
                          </a:schemeClr>
                        </a:solidFill>
                      </a:endParaRPr>
                    </a:p>
                  </a:txBody>
                  <a:tcPr anchor="ctr">
                    <a:lnL w="12700" cmpd="sng">
                      <a:noFill/>
                    </a:lnL>
                    <a:lnR w="12700" cmpd="sng">
                      <a:noFill/>
                    </a:lnR>
                    <a:lnT w="381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a:t>
                      </a:r>
                      <a:endParaRPr lang="zh-CN" altLang="en-US" dirty="0">
                        <a:solidFill>
                          <a:schemeClr val="tx1">
                            <a:lumMod val="75000"/>
                            <a:lumOff val="25000"/>
                          </a:schemeClr>
                        </a:solidFill>
                      </a:endParaRPr>
                    </a:p>
                  </a:txBody>
                  <a:tcPr anchor="ctr">
                    <a:lnL w="12700" cmpd="sng">
                      <a:noFill/>
                    </a:lnL>
                    <a:lnR w="12700" cmpd="sng">
                      <a:noFill/>
                    </a:lnR>
                    <a:lnT w="381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108699"/>
                  </a:ext>
                </a:extLst>
              </a:tr>
              <a:tr h="515144">
                <a:tc>
                  <a:txBody>
                    <a:bodyPr/>
                    <a:lstStyle/>
                    <a:p>
                      <a:pPr algn="ctr"/>
                      <a:r>
                        <a:rPr lang="zh-CN" altLang="en-US" dirty="0">
                          <a:solidFill>
                            <a:schemeClr val="tx1">
                              <a:lumMod val="75000"/>
                              <a:lumOff val="25000"/>
                            </a:schemeClr>
                          </a:solidFill>
                        </a:rPr>
                        <a:t>汇总栏</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a:t>
                      </a:r>
                      <a:endParaRPr lang="zh-CN" altLang="en-US" dirty="0">
                        <a:solidFill>
                          <a:schemeClr val="tx1">
                            <a:lumMod val="75000"/>
                            <a:lumOff val="25000"/>
                          </a:schemeClr>
                        </a:solidFill>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a:t>
                      </a:r>
                      <a:endParaRPr lang="zh-CN" altLang="en-US" dirty="0">
                        <a:solidFill>
                          <a:schemeClr val="tx1">
                            <a:lumMod val="75000"/>
                            <a:lumOff val="25000"/>
                          </a:schemeClr>
                        </a:solidFill>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lumMod val="75000"/>
                              <a:lumOff val="25000"/>
                            </a:schemeClr>
                          </a:solidFill>
                        </a:rPr>
                        <a:t>……</a:t>
                      </a:r>
                      <a:endParaRPr lang="zh-CN" altLang="en-US" dirty="0">
                        <a:solidFill>
                          <a:schemeClr val="tx1">
                            <a:lumMod val="75000"/>
                            <a:lumOff val="25000"/>
                          </a:schemeClr>
                        </a:solidFill>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946166"/>
                  </a:ext>
                </a:extLst>
              </a:tr>
            </a:tbl>
          </a:graphicData>
        </a:graphic>
      </p:graphicFrame>
      <p:sp>
        <p:nvSpPr>
          <p:cNvPr id="7" name="文本框 6">
            <a:extLst>
              <a:ext uri="{FF2B5EF4-FFF2-40B4-BE49-F238E27FC236}">
                <a16:creationId xmlns:a16="http://schemas.microsoft.com/office/drawing/2014/main" id="{ECB8053F-CC67-46BB-BDB5-83052DD7CCFB}"/>
              </a:ext>
            </a:extLst>
          </p:cNvPr>
          <p:cNvSpPr txBox="1"/>
          <p:nvPr/>
        </p:nvSpPr>
        <p:spPr>
          <a:xfrm>
            <a:off x="927102" y="5562600"/>
            <a:ext cx="10337798" cy="444500"/>
          </a:xfrm>
          <a:prstGeom prst="rect">
            <a:avLst/>
          </a:prstGeom>
          <a:noFill/>
        </p:spPr>
        <p:txBody>
          <a:bodyPr wrap="square" rtlCol="0">
            <a:normAutofit lnSpcReduction="10000"/>
          </a:bodyPr>
          <a:lstStyle/>
          <a:p>
            <a:pPr algn="ctr">
              <a:lnSpc>
                <a:spcPct val="150000"/>
              </a:lnSpc>
            </a:pPr>
            <a:r>
              <a:rPr lang="zh-CN" altLang="en-US" dirty="0">
                <a:solidFill>
                  <a:schemeClr val="tx1">
                    <a:lumMod val="50000"/>
                    <a:lumOff val="50000"/>
                  </a:schemeClr>
                </a:solidFill>
              </a:rPr>
              <a:t>（突出表达某一组数据时，用不同的底色突出）</a:t>
            </a:r>
          </a:p>
        </p:txBody>
      </p:sp>
    </p:spTree>
    <p:extLst>
      <p:ext uri="{BB962C8B-B14F-4D97-AF65-F5344CB8AC3E}">
        <p14:creationId xmlns:p14="http://schemas.microsoft.com/office/powerpoint/2010/main" val="19191775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顶角 7">
            <a:extLst>
              <a:ext uri="{FF2B5EF4-FFF2-40B4-BE49-F238E27FC236}">
                <a16:creationId xmlns:a16="http://schemas.microsoft.com/office/drawing/2014/main" id="{F0CC207B-3CBB-43B5-B97C-2889A8C1051C}"/>
              </a:ext>
            </a:extLst>
          </p:cNvPr>
          <p:cNvSpPr/>
          <p:nvPr/>
        </p:nvSpPr>
        <p:spPr>
          <a:xfrm rot="16200000">
            <a:off x="6051550" y="-190500"/>
            <a:ext cx="4699000" cy="7581900"/>
          </a:xfrm>
          <a:prstGeom prst="round2SameRect">
            <a:avLst>
              <a:gd name="adj1" fmla="val 3932"/>
              <a:gd name="adj2" fmla="val 0"/>
            </a:avLst>
          </a:prstGeom>
          <a:solidFill>
            <a:schemeClr val="bg1">
              <a:alpha val="8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676445B-CF95-40CA-B706-B55B3E6BF47C}"/>
              </a:ext>
            </a:extLst>
          </p:cNvPr>
          <p:cNvSpPr>
            <a:spLocks noGrp="1"/>
          </p:cNvSpPr>
          <p:nvPr>
            <p:ph type="title"/>
          </p:nvPr>
        </p:nvSpPr>
        <p:spPr/>
        <p:txBody>
          <a:bodyPr/>
          <a:lstStyle/>
          <a:p>
            <a:r>
              <a:rPr lang="zh-CN" altLang="en-US" dirty="0"/>
              <a:t>图表</a:t>
            </a:r>
            <a:r>
              <a:rPr lang="en-US" altLang="zh-CN" dirty="0"/>
              <a:t>-</a:t>
            </a:r>
            <a:r>
              <a:rPr lang="zh-CN" altLang="en-US" dirty="0"/>
              <a:t>堆积条形图</a:t>
            </a:r>
          </a:p>
        </p:txBody>
      </p:sp>
      <p:sp>
        <p:nvSpPr>
          <p:cNvPr id="3" name="日期占位符 2">
            <a:extLst>
              <a:ext uri="{FF2B5EF4-FFF2-40B4-BE49-F238E27FC236}">
                <a16:creationId xmlns:a16="http://schemas.microsoft.com/office/drawing/2014/main" id="{CFCB5107-F665-4669-A443-5930FC6D11A8}"/>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C47551B3-1385-45FF-9349-321FCF90DDCA}"/>
              </a:ext>
            </a:extLst>
          </p:cNvPr>
          <p:cNvSpPr>
            <a:spLocks noGrp="1"/>
          </p:cNvSpPr>
          <p:nvPr>
            <p:ph type="sldNum" sz="quarter" idx="4"/>
          </p:nvPr>
        </p:nvSpPr>
        <p:spPr/>
        <p:txBody>
          <a:bodyPr/>
          <a:lstStyle/>
          <a:p>
            <a:fld id="{B74810B7-83A7-424C-93C8-85BC983329C6}" type="slidenum">
              <a:rPr lang="zh-CN" altLang="en-US" smtClean="0"/>
              <a:pPr/>
              <a:t>33</a:t>
            </a:fld>
            <a:endParaRPr lang="zh-CN" altLang="en-US"/>
          </a:p>
        </p:txBody>
      </p:sp>
      <p:sp>
        <p:nvSpPr>
          <p:cNvPr id="43" name="文本占位符 42">
            <a:extLst>
              <a:ext uri="{FF2B5EF4-FFF2-40B4-BE49-F238E27FC236}">
                <a16:creationId xmlns:a16="http://schemas.microsoft.com/office/drawing/2014/main" id="{3A4298F4-337D-43A8-8B3C-1E0480A64062}"/>
              </a:ext>
            </a:extLst>
          </p:cNvPr>
          <p:cNvSpPr>
            <a:spLocks noGrp="1"/>
          </p:cNvSpPr>
          <p:nvPr>
            <p:ph type="body" sz="quarter" idx="17"/>
          </p:nvPr>
        </p:nvSpPr>
        <p:spPr/>
        <p:txBody>
          <a:bodyPr>
            <a:normAutofit/>
          </a:bodyPr>
          <a:lstStyle/>
          <a:p>
            <a:r>
              <a:rPr lang="zh-CN" altLang="en-US" dirty="0"/>
              <a:t>替换数据方法：点击图表，右键选择“编辑数据”。</a:t>
            </a:r>
            <a:endParaRPr lang="en-US" altLang="zh-CN" dirty="0"/>
          </a:p>
          <a:p>
            <a:r>
              <a:rPr lang="zh-CN" altLang="en-US" dirty="0"/>
              <a:t>替换数据方法：点击图表，右键选择“编辑数据”。</a:t>
            </a:r>
            <a:endParaRPr lang="en-US" altLang="zh-CN" dirty="0"/>
          </a:p>
          <a:p>
            <a:r>
              <a:rPr lang="zh-CN" altLang="en-US" dirty="0"/>
              <a:t>替换数据方法：点击图表，右键选择“编辑数据”。</a:t>
            </a:r>
          </a:p>
        </p:txBody>
      </p:sp>
      <p:sp>
        <p:nvSpPr>
          <p:cNvPr id="44" name="文本占位符 43">
            <a:extLst>
              <a:ext uri="{FF2B5EF4-FFF2-40B4-BE49-F238E27FC236}">
                <a16:creationId xmlns:a16="http://schemas.microsoft.com/office/drawing/2014/main" id="{6F26DC4A-0AF9-4363-ADEE-6E82A2ABFA06}"/>
              </a:ext>
            </a:extLst>
          </p:cNvPr>
          <p:cNvSpPr>
            <a:spLocks noGrp="1"/>
          </p:cNvSpPr>
          <p:nvPr>
            <p:ph type="body" sz="quarter" idx="20"/>
          </p:nvPr>
        </p:nvSpPr>
        <p:spPr/>
        <p:txBody>
          <a:bodyPr/>
          <a:lstStyle/>
          <a:p>
            <a:r>
              <a:rPr lang="zh-CN" altLang="en-US" dirty="0"/>
              <a:t>这是可编辑的图表</a:t>
            </a:r>
          </a:p>
        </p:txBody>
      </p:sp>
      <p:graphicFrame>
        <p:nvGraphicFramePr>
          <p:cNvPr id="7" name="图表 9">
            <a:extLst>
              <a:ext uri="{FF2B5EF4-FFF2-40B4-BE49-F238E27FC236}">
                <a16:creationId xmlns:a16="http://schemas.microsoft.com/office/drawing/2014/main" id="{B32F0108-8841-49F2-8C39-681C5363B21E}"/>
              </a:ext>
            </a:extLst>
          </p:cNvPr>
          <p:cNvGraphicFramePr>
            <a:graphicFrameLocks/>
          </p:cNvGraphicFramePr>
          <p:nvPr>
            <p:extLst>
              <p:ext uri="{D42A27DB-BD31-4B8C-83A1-F6EECF244321}">
                <p14:modId xmlns:p14="http://schemas.microsoft.com/office/powerpoint/2010/main" val="343616284"/>
              </p:ext>
            </p:extLst>
          </p:nvPr>
        </p:nvGraphicFramePr>
        <p:xfrm>
          <a:off x="4787902" y="1409701"/>
          <a:ext cx="6730998" cy="4552950"/>
        </p:xfrm>
        <a:graphic>
          <a:graphicData uri="http://schemas.openxmlformats.org/drawingml/2006/chart">
            <c:chart xmlns:c="http://schemas.openxmlformats.org/drawingml/2006/chart" xmlns:r="http://schemas.openxmlformats.org/officeDocument/2006/relationships" r:id="rId2"/>
          </a:graphicData>
        </a:graphic>
      </p:graphicFrame>
      <p:sp>
        <p:nvSpPr>
          <p:cNvPr id="45" name="文本框 44">
            <a:extLst>
              <a:ext uri="{FF2B5EF4-FFF2-40B4-BE49-F238E27FC236}">
                <a16:creationId xmlns:a16="http://schemas.microsoft.com/office/drawing/2014/main" id="{3D20429A-D90A-41A1-B7AF-0421A15FA0DA}"/>
              </a:ext>
            </a:extLst>
          </p:cNvPr>
          <p:cNvSpPr txBox="1"/>
          <p:nvPr/>
        </p:nvSpPr>
        <p:spPr>
          <a:xfrm>
            <a:off x="730250" y="1583681"/>
            <a:ext cx="1790700" cy="256905"/>
          </a:xfrm>
          <a:prstGeom prst="round1Rect">
            <a:avLst>
              <a:gd name="adj" fmla="val 50000"/>
            </a:avLst>
          </a:prstGeom>
          <a:gradFill>
            <a:gsLst>
              <a:gs pos="0">
                <a:schemeClr val="accent1"/>
              </a:gs>
              <a:gs pos="50000">
                <a:schemeClr val="accent2"/>
              </a:gs>
            </a:gsLst>
            <a:lin ang="0" scaled="0"/>
          </a:gradFill>
        </p:spPr>
        <p:txBody>
          <a:bodyPr wrap="square" rtlCol="0">
            <a:normAutofit fontScale="92500" lnSpcReduction="10000"/>
          </a:bodyPr>
          <a:lstStyle/>
          <a:p>
            <a:r>
              <a:rPr lang="zh-CN" altLang="en-US" sz="1200" dirty="0">
                <a:solidFill>
                  <a:schemeClr val="bg1"/>
                </a:solidFill>
              </a:rPr>
              <a:t>仁肃勤朴、求是奋发</a:t>
            </a:r>
          </a:p>
        </p:txBody>
      </p:sp>
    </p:spTree>
    <p:extLst>
      <p:ext uri="{BB962C8B-B14F-4D97-AF65-F5344CB8AC3E}">
        <p14:creationId xmlns:p14="http://schemas.microsoft.com/office/powerpoint/2010/main" val="4114058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C01861E-7D7B-4C10-A91E-DAC50B59EDFA}"/>
              </a:ext>
            </a:extLst>
          </p:cNvPr>
          <p:cNvSpPr>
            <a:spLocks noGrp="1"/>
          </p:cNvSpPr>
          <p:nvPr>
            <p:ph type="title"/>
          </p:nvPr>
        </p:nvSpPr>
        <p:spPr/>
        <p:txBody>
          <a:bodyPr/>
          <a:lstStyle/>
          <a:p>
            <a:r>
              <a:rPr lang="zh-CN" altLang="en-US" dirty="0"/>
              <a:t>图表</a:t>
            </a:r>
            <a:r>
              <a:rPr lang="en-US" altLang="zh-CN" dirty="0"/>
              <a:t>-3</a:t>
            </a:r>
            <a:r>
              <a:rPr lang="zh-CN" altLang="en-US" dirty="0"/>
              <a:t>种饼图</a:t>
            </a:r>
          </a:p>
        </p:txBody>
      </p:sp>
      <p:sp>
        <p:nvSpPr>
          <p:cNvPr id="3" name="日期占位符 2">
            <a:extLst>
              <a:ext uri="{FF2B5EF4-FFF2-40B4-BE49-F238E27FC236}">
                <a16:creationId xmlns:a16="http://schemas.microsoft.com/office/drawing/2014/main" id="{393F9328-6B8D-4776-AB5D-7F18D7D9A171}"/>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37D54E1D-194E-4E69-81DD-4B2F0ED55A2C}"/>
              </a:ext>
            </a:extLst>
          </p:cNvPr>
          <p:cNvSpPr>
            <a:spLocks noGrp="1"/>
          </p:cNvSpPr>
          <p:nvPr>
            <p:ph type="sldNum" sz="quarter" idx="4"/>
          </p:nvPr>
        </p:nvSpPr>
        <p:spPr/>
        <p:txBody>
          <a:bodyPr/>
          <a:lstStyle/>
          <a:p>
            <a:fld id="{B74810B7-83A7-424C-93C8-85BC983329C6}" type="slidenum">
              <a:rPr lang="zh-CN" altLang="en-US" smtClean="0"/>
              <a:t>34</a:t>
            </a:fld>
            <a:endParaRPr lang="zh-CN" altLang="en-US"/>
          </a:p>
        </p:txBody>
      </p:sp>
      <p:graphicFrame>
        <p:nvGraphicFramePr>
          <p:cNvPr id="13" name="图表 12">
            <a:extLst>
              <a:ext uri="{FF2B5EF4-FFF2-40B4-BE49-F238E27FC236}">
                <a16:creationId xmlns:a16="http://schemas.microsoft.com/office/drawing/2014/main" id="{8AC5A2F5-C23F-4EB9-9B3F-DDAD557D764A}"/>
              </a:ext>
            </a:extLst>
          </p:cNvPr>
          <p:cNvGraphicFramePr/>
          <p:nvPr>
            <p:extLst>
              <p:ext uri="{D42A27DB-BD31-4B8C-83A1-F6EECF244321}">
                <p14:modId xmlns:p14="http://schemas.microsoft.com/office/powerpoint/2010/main" val="615615391"/>
              </p:ext>
            </p:extLst>
          </p:nvPr>
        </p:nvGraphicFramePr>
        <p:xfrm>
          <a:off x="4258734" y="1139277"/>
          <a:ext cx="3598334" cy="35983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a16="http://schemas.microsoft.com/office/drawing/2014/main" id="{B20E27A8-75F4-44B0-AF76-88191C136B9C}"/>
              </a:ext>
            </a:extLst>
          </p:cNvPr>
          <p:cNvGraphicFramePr/>
          <p:nvPr>
            <p:extLst>
              <p:ext uri="{D42A27DB-BD31-4B8C-83A1-F6EECF244321}">
                <p14:modId xmlns:p14="http://schemas.microsoft.com/office/powerpoint/2010/main" val="2077047022"/>
              </p:ext>
            </p:extLst>
          </p:nvPr>
        </p:nvGraphicFramePr>
        <p:xfrm>
          <a:off x="660400" y="2396577"/>
          <a:ext cx="3598334" cy="35983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a:extLst>
              <a:ext uri="{FF2B5EF4-FFF2-40B4-BE49-F238E27FC236}">
                <a16:creationId xmlns:a16="http://schemas.microsoft.com/office/drawing/2014/main" id="{A99AD7F1-E415-4C55-ACE4-250CF3FA346A}"/>
              </a:ext>
            </a:extLst>
          </p:cNvPr>
          <p:cNvGraphicFramePr/>
          <p:nvPr>
            <p:extLst>
              <p:ext uri="{D42A27DB-BD31-4B8C-83A1-F6EECF244321}">
                <p14:modId xmlns:p14="http://schemas.microsoft.com/office/powerpoint/2010/main" val="2883248641"/>
              </p:ext>
            </p:extLst>
          </p:nvPr>
        </p:nvGraphicFramePr>
        <p:xfrm>
          <a:off x="7933268" y="2396577"/>
          <a:ext cx="3598334" cy="35983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31036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a:extLst>
              <a:ext uri="{FF2B5EF4-FFF2-40B4-BE49-F238E27FC236}">
                <a16:creationId xmlns:a16="http://schemas.microsoft.com/office/drawing/2014/main" id="{E3BC03F7-4DB0-4098-A577-2617E3E6E570}"/>
              </a:ext>
            </a:extLst>
          </p:cNvPr>
          <p:cNvSpPr>
            <a:spLocks noGrp="1"/>
          </p:cNvSpPr>
          <p:nvPr>
            <p:ph type="title"/>
          </p:nvPr>
        </p:nvSpPr>
        <p:spPr/>
        <p:txBody>
          <a:bodyPr/>
          <a:lstStyle/>
          <a:p>
            <a:r>
              <a:rPr lang="zh-CN" altLang="en-US" dirty="0"/>
              <a:t>图表</a:t>
            </a:r>
            <a:r>
              <a:rPr lang="en-US" altLang="zh-CN" dirty="0"/>
              <a:t>-</a:t>
            </a:r>
            <a:r>
              <a:rPr lang="zh-CN" altLang="en-US" dirty="0"/>
              <a:t>趋势图</a:t>
            </a:r>
          </a:p>
        </p:txBody>
      </p:sp>
      <p:sp>
        <p:nvSpPr>
          <p:cNvPr id="2" name="日期占位符 1">
            <a:extLst>
              <a:ext uri="{FF2B5EF4-FFF2-40B4-BE49-F238E27FC236}">
                <a16:creationId xmlns:a16="http://schemas.microsoft.com/office/drawing/2014/main" id="{D9BB718D-2BC5-4FD7-81A1-B35DB5B5B63E}"/>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B64B5D24-9E9C-4071-B768-6043F70EA073}"/>
              </a:ext>
            </a:extLst>
          </p:cNvPr>
          <p:cNvSpPr>
            <a:spLocks noGrp="1"/>
          </p:cNvSpPr>
          <p:nvPr>
            <p:ph type="sldNum" sz="quarter" idx="4"/>
          </p:nvPr>
        </p:nvSpPr>
        <p:spPr/>
        <p:txBody>
          <a:bodyPr/>
          <a:lstStyle/>
          <a:p>
            <a:fld id="{B74810B7-83A7-424C-93C8-85BC983329C6}" type="slidenum">
              <a:rPr lang="zh-CN" altLang="en-US" smtClean="0"/>
              <a:pPr/>
              <a:t>35</a:t>
            </a:fld>
            <a:endParaRPr lang="zh-CN" altLang="en-US"/>
          </a:p>
        </p:txBody>
      </p:sp>
      <p:sp>
        <p:nvSpPr>
          <p:cNvPr id="8" name="文本占位符 7">
            <a:extLst>
              <a:ext uri="{FF2B5EF4-FFF2-40B4-BE49-F238E27FC236}">
                <a16:creationId xmlns:a16="http://schemas.microsoft.com/office/drawing/2014/main" id="{E41B50C1-280B-4DE4-9FC5-5DB51A4BA6C9}"/>
              </a:ext>
            </a:extLst>
          </p:cNvPr>
          <p:cNvSpPr>
            <a:spLocks noGrp="1"/>
          </p:cNvSpPr>
          <p:nvPr>
            <p:ph type="body" sz="quarter" idx="17"/>
          </p:nvPr>
        </p:nvSpPr>
        <p:spPr/>
        <p:txBody>
          <a:bodyPr>
            <a:normAutofit lnSpcReduction="10000"/>
          </a:bodyPr>
          <a:lstStyle/>
          <a:p>
            <a:r>
              <a:rPr lang="zh-CN" altLang="en-US" dirty="0"/>
              <a:t>替换数据方法：点击图表，右键选择“编辑数据”。</a:t>
            </a:r>
            <a:endParaRPr lang="en-US" altLang="zh-CN" dirty="0"/>
          </a:p>
          <a:p>
            <a:r>
              <a:rPr lang="zh-CN" altLang="en-US" dirty="0"/>
              <a:t>替换数据方法：点击图表，右键选择“编辑数据”。</a:t>
            </a:r>
            <a:endParaRPr lang="en-US" altLang="zh-CN" dirty="0"/>
          </a:p>
          <a:p>
            <a:r>
              <a:rPr lang="zh-CN" altLang="en-US" dirty="0"/>
              <a:t>替换数据方法：点击图表，右键选择“编辑数据”。</a:t>
            </a:r>
          </a:p>
          <a:p>
            <a:endParaRPr lang="zh-CN" altLang="en-US" dirty="0"/>
          </a:p>
        </p:txBody>
      </p:sp>
      <p:sp>
        <p:nvSpPr>
          <p:cNvPr id="10" name="文本占位符 9">
            <a:extLst>
              <a:ext uri="{FF2B5EF4-FFF2-40B4-BE49-F238E27FC236}">
                <a16:creationId xmlns:a16="http://schemas.microsoft.com/office/drawing/2014/main" id="{4E38A478-261E-433C-9562-F09A1A12B01B}"/>
              </a:ext>
            </a:extLst>
          </p:cNvPr>
          <p:cNvSpPr>
            <a:spLocks noGrp="1"/>
          </p:cNvSpPr>
          <p:nvPr>
            <p:ph type="body" sz="quarter" idx="20"/>
          </p:nvPr>
        </p:nvSpPr>
        <p:spPr/>
        <p:txBody>
          <a:bodyPr/>
          <a:lstStyle/>
          <a:p>
            <a:r>
              <a:rPr lang="zh-CN" altLang="en-US" dirty="0"/>
              <a:t>这是可编辑的图表</a:t>
            </a:r>
          </a:p>
        </p:txBody>
      </p:sp>
      <p:graphicFrame>
        <p:nvGraphicFramePr>
          <p:cNvPr id="6" name="图表 5">
            <a:extLst>
              <a:ext uri="{FF2B5EF4-FFF2-40B4-BE49-F238E27FC236}">
                <a16:creationId xmlns:a16="http://schemas.microsoft.com/office/drawing/2014/main" id="{5B409BBB-4AE3-44E3-9272-AE98F162ED12}"/>
              </a:ext>
            </a:extLst>
          </p:cNvPr>
          <p:cNvGraphicFramePr/>
          <p:nvPr>
            <p:extLst>
              <p:ext uri="{D42A27DB-BD31-4B8C-83A1-F6EECF244321}">
                <p14:modId xmlns:p14="http://schemas.microsoft.com/office/powerpoint/2010/main" val="1004423467"/>
              </p:ext>
            </p:extLst>
          </p:nvPr>
        </p:nvGraphicFramePr>
        <p:xfrm>
          <a:off x="660400" y="1132417"/>
          <a:ext cx="5784850" cy="4593166"/>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组合 16">
            <a:extLst>
              <a:ext uri="{FF2B5EF4-FFF2-40B4-BE49-F238E27FC236}">
                <a16:creationId xmlns:a16="http://schemas.microsoft.com/office/drawing/2014/main" id="{4575537D-5D41-4FC5-8639-2D0D908D6C38}"/>
              </a:ext>
            </a:extLst>
          </p:cNvPr>
          <p:cNvGrpSpPr/>
          <p:nvPr/>
        </p:nvGrpSpPr>
        <p:grpSpPr>
          <a:xfrm>
            <a:off x="6189384" y="1362027"/>
            <a:ext cx="1584882" cy="1050973"/>
            <a:chOff x="6189133" y="1370494"/>
            <a:chExt cx="1217806" cy="807556"/>
          </a:xfrm>
        </p:grpSpPr>
        <p:sp>
          <p:nvSpPr>
            <p:cNvPr id="9" name="任意多边形: 形状 8">
              <a:extLst>
                <a:ext uri="{FF2B5EF4-FFF2-40B4-BE49-F238E27FC236}">
                  <a16:creationId xmlns:a16="http://schemas.microsoft.com/office/drawing/2014/main" id="{119F6E6E-60D9-4595-A35F-6578B4444138}"/>
                </a:ext>
              </a:extLst>
            </p:cNvPr>
            <p:cNvSpPr/>
            <p:nvPr/>
          </p:nvSpPr>
          <p:spPr>
            <a:xfrm>
              <a:off x="6189133" y="1429141"/>
              <a:ext cx="1170517" cy="748909"/>
            </a:xfrm>
            <a:custGeom>
              <a:avLst/>
              <a:gdLst>
                <a:gd name="connsiteX0" fmla="*/ 98778 w 1786467"/>
                <a:gd name="connsiteY0" fmla="*/ 0 h 1142999"/>
                <a:gd name="connsiteX1" fmla="*/ 1687689 w 1786467"/>
                <a:gd name="connsiteY1" fmla="*/ 0 h 1142999"/>
                <a:gd name="connsiteX2" fmla="*/ 1786467 w 1786467"/>
                <a:gd name="connsiteY2" fmla="*/ 98778 h 1142999"/>
                <a:gd name="connsiteX3" fmla="*/ 1786467 w 1786467"/>
                <a:gd name="connsiteY3" fmla="*/ 900288 h 1142999"/>
                <a:gd name="connsiteX4" fmla="*/ 1687689 w 1786467"/>
                <a:gd name="connsiteY4" fmla="*/ 999066 h 1142999"/>
                <a:gd name="connsiteX5" fmla="*/ 143933 w 1786467"/>
                <a:gd name="connsiteY5" fmla="*/ 999066 h 1142999"/>
                <a:gd name="connsiteX6" fmla="*/ 0 w 1786467"/>
                <a:gd name="connsiteY6" fmla="*/ 1142999 h 1142999"/>
                <a:gd name="connsiteX7" fmla="*/ 0 w 1786467"/>
                <a:gd name="connsiteY7" fmla="*/ 900288 h 1142999"/>
                <a:gd name="connsiteX8" fmla="*/ 0 w 1786467"/>
                <a:gd name="connsiteY8" fmla="*/ 855133 h 1142999"/>
                <a:gd name="connsiteX9" fmla="*/ 0 w 1786467"/>
                <a:gd name="connsiteY9" fmla="*/ 98778 h 1142999"/>
                <a:gd name="connsiteX10" fmla="*/ 98778 w 1786467"/>
                <a:gd name="connsiteY10" fmla="*/ 0 h 11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467" h="1142999">
                  <a:moveTo>
                    <a:pt x="98778" y="0"/>
                  </a:moveTo>
                  <a:lnTo>
                    <a:pt x="1687689" y="0"/>
                  </a:lnTo>
                  <a:cubicBezTo>
                    <a:pt x="1742243" y="0"/>
                    <a:pt x="1786467" y="44224"/>
                    <a:pt x="1786467" y="98778"/>
                  </a:cubicBezTo>
                  <a:lnTo>
                    <a:pt x="1786467" y="900288"/>
                  </a:lnTo>
                  <a:cubicBezTo>
                    <a:pt x="1786467" y="954842"/>
                    <a:pt x="1742243" y="999066"/>
                    <a:pt x="1687689" y="999066"/>
                  </a:cubicBezTo>
                  <a:lnTo>
                    <a:pt x="143933" y="999066"/>
                  </a:lnTo>
                  <a:lnTo>
                    <a:pt x="0" y="1142999"/>
                  </a:lnTo>
                  <a:lnTo>
                    <a:pt x="0" y="900288"/>
                  </a:lnTo>
                  <a:lnTo>
                    <a:pt x="0" y="855133"/>
                  </a:lnTo>
                  <a:lnTo>
                    <a:pt x="0" y="98778"/>
                  </a:lnTo>
                  <a:cubicBezTo>
                    <a:pt x="0" y="44224"/>
                    <a:pt x="44224" y="0"/>
                    <a:pt x="987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圆角 12">
              <a:extLst>
                <a:ext uri="{FF2B5EF4-FFF2-40B4-BE49-F238E27FC236}">
                  <a16:creationId xmlns:a16="http://schemas.microsoft.com/office/drawing/2014/main" id="{0E1EA0A5-7F84-4E3C-89FA-EF9AD7378D14}"/>
                </a:ext>
              </a:extLst>
            </p:cNvPr>
            <p:cNvSpPr/>
            <p:nvPr/>
          </p:nvSpPr>
          <p:spPr>
            <a:xfrm>
              <a:off x="6236422" y="1370494"/>
              <a:ext cx="1170517" cy="661713"/>
            </a:xfrm>
            <a:prstGeom prst="roundRect">
              <a:avLst>
                <a:gd name="adj" fmla="val 1036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solidFill>
                </a:rPr>
                <a:t>用小标题突出重点</a:t>
              </a:r>
            </a:p>
          </p:txBody>
        </p:sp>
      </p:grpSp>
      <p:sp>
        <p:nvSpPr>
          <p:cNvPr id="14" name="文本框 13">
            <a:extLst>
              <a:ext uri="{FF2B5EF4-FFF2-40B4-BE49-F238E27FC236}">
                <a16:creationId xmlns:a16="http://schemas.microsoft.com/office/drawing/2014/main" id="{CE8AA452-5807-4A24-A6F3-343AE3B69579}"/>
              </a:ext>
            </a:extLst>
          </p:cNvPr>
          <p:cNvSpPr txBox="1"/>
          <p:nvPr/>
        </p:nvSpPr>
        <p:spPr>
          <a:xfrm>
            <a:off x="7518400" y="6273800"/>
            <a:ext cx="4013200" cy="707886"/>
          </a:xfrm>
          <a:prstGeom prst="rect">
            <a:avLst/>
          </a:prstGeom>
          <a:noFill/>
        </p:spPr>
        <p:txBody>
          <a:bodyPr wrap="square" rtlCol="0">
            <a:normAutofit/>
          </a:bodyPr>
          <a:lstStyle/>
          <a:p>
            <a:pPr algn="r"/>
            <a:r>
              <a:rPr lang="zh-CN" altLang="en-US" sz="3200" dirty="0">
                <a:latin typeface="+mj-ea"/>
                <a:ea typeface="+mj-ea"/>
              </a:rPr>
              <a:t>这是可编辑的图表</a:t>
            </a:r>
          </a:p>
        </p:txBody>
      </p:sp>
      <p:sp>
        <p:nvSpPr>
          <p:cNvPr id="16" name="文本框 15">
            <a:extLst>
              <a:ext uri="{FF2B5EF4-FFF2-40B4-BE49-F238E27FC236}">
                <a16:creationId xmlns:a16="http://schemas.microsoft.com/office/drawing/2014/main" id="{3500EEDD-6867-4E4A-B349-411C863BCFD2}"/>
              </a:ext>
            </a:extLst>
          </p:cNvPr>
          <p:cNvSpPr txBox="1"/>
          <p:nvPr/>
        </p:nvSpPr>
        <p:spPr>
          <a:xfrm>
            <a:off x="9499600" y="2446950"/>
            <a:ext cx="2032000" cy="307777"/>
          </a:xfrm>
          <a:prstGeom prst="round1Rect">
            <a:avLst>
              <a:gd name="adj" fmla="val 50000"/>
            </a:avLst>
          </a:prstGeom>
          <a:gradFill>
            <a:gsLst>
              <a:gs pos="0">
                <a:schemeClr val="accent1"/>
              </a:gs>
              <a:gs pos="50000">
                <a:schemeClr val="accent2"/>
              </a:gs>
            </a:gsLst>
            <a:lin ang="0" scaled="0"/>
          </a:gradFill>
        </p:spPr>
        <p:txBody>
          <a:bodyPr wrap="square" rtlCol="0">
            <a:normAutofit/>
          </a:bodyPr>
          <a:lstStyle/>
          <a:p>
            <a:r>
              <a:rPr lang="zh-CN" altLang="en-US" sz="1400" dirty="0">
                <a:solidFill>
                  <a:schemeClr val="bg1"/>
                </a:solidFill>
              </a:rPr>
              <a:t>仁肃勤朴、求是奋发</a:t>
            </a:r>
          </a:p>
        </p:txBody>
      </p:sp>
    </p:spTree>
    <p:extLst>
      <p:ext uri="{BB962C8B-B14F-4D97-AF65-F5344CB8AC3E}">
        <p14:creationId xmlns:p14="http://schemas.microsoft.com/office/powerpoint/2010/main" val="29259773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346D2-285D-4DE8-A901-4BA392089872}"/>
              </a:ext>
            </a:extLst>
          </p:cNvPr>
          <p:cNvSpPr>
            <a:spLocks noGrp="1"/>
          </p:cNvSpPr>
          <p:nvPr>
            <p:ph type="title"/>
          </p:nvPr>
        </p:nvSpPr>
        <p:spPr/>
        <p:txBody>
          <a:bodyPr/>
          <a:lstStyle/>
          <a:p>
            <a:r>
              <a:rPr lang="zh-CN" altLang="en-US" dirty="0"/>
              <a:t>图表</a:t>
            </a:r>
            <a:r>
              <a:rPr lang="en-US" altLang="zh-CN" dirty="0"/>
              <a:t>-</a:t>
            </a:r>
            <a:r>
              <a:rPr lang="zh-CN" altLang="en-US" dirty="0"/>
              <a:t>柱状图</a:t>
            </a:r>
          </a:p>
        </p:txBody>
      </p:sp>
      <p:sp>
        <p:nvSpPr>
          <p:cNvPr id="3" name="日期占位符 2">
            <a:extLst>
              <a:ext uri="{FF2B5EF4-FFF2-40B4-BE49-F238E27FC236}">
                <a16:creationId xmlns:a16="http://schemas.microsoft.com/office/drawing/2014/main" id="{913E3F35-60AF-4972-B39C-99D94448FFC8}"/>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741BFCF5-AEC6-425D-BFBA-8984CBCC98C4}"/>
              </a:ext>
            </a:extLst>
          </p:cNvPr>
          <p:cNvSpPr>
            <a:spLocks noGrp="1"/>
          </p:cNvSpPr>
          <p:nvPr>
            <p:ph type="sldNum" sz="quarter" idx="4"/>
          </p:nvPr>
        </p:nvSpPr>
        <p:spPr/>
        <p:txBody>
          <a:bodyPr/>
          <a:lstStyle/>
          <a:p>
            <a:fld id="{B74810B7-83A7-424C-93C8-85BC983329C6}" type="slidenum">
              <a:rPr lang="zh-CN" altLang="en-US" smtClean="0"/>
              <a:t>36</a:t>
            </a:fld>
            <a:endParaRPr lang="zh-CN" altLang="en-US"/>
          </a:p>
        </p:txBody>
      </p:sp>
      <p:sp>
        <p:nvSpPr>
          <p:cNvPr id="5" name="文本占位符 4">
            <a:extLst>
              <a:ext uri="{FF2B5EF4-FFF2-40B4-BE49-F238E27FC236}">
                <a16:creationId xmlns:a16="http://schemas.microsoft.com/office/drawing/2014/main" id="{92EDDF8B-FD89-4534-8E86-1653C7B160E4}"/>
              </a:ext>
            </a:extLst>
          </p:cNvPr>
          <p:cNvSpPr>
            <a:spLocks noGrp="1"/>
          </p:cNvSpPr>
          <p:nvPr>
            <p:ph type="body" sz="quarter" idx="17"/>
          </p:nvPr>
        </p:nvSpPr>
        <p:spPr/>
        <p:txBody>
          <a:bodyPr/>
          <a:lstStyle/>
          <a:p>
            <a:r>
              <a:rPr lang="zh-CN" altLang="en-US" dirty="0"/>
              <a:t>替换数据方法：点击图表，右键选择“编辑数据”。</a:t>
            </a:r>
          </a:p>
          <a:p>
            <a:r>
              <a:rPr lang="zh-CN" altLang="en-US" dirty="0"/>
              <a:t>替换数据方法：点击图表，右键选择“编辑数据”。</a:t>
            </a:r>
          </a:p>
          <a:p>
            <a:r>
              <a:rPr lang="zh-CN" altLang="en-US" dirty="0"/>
              <a:t>替换数据方法：点击图表，右键选择“编辑数据”。</a:t>
            </a:r>
          </a:p>
          <a:p>
            <a:endParaRPr lang="zh-CN" altLang="en-US" dirty="0"/>
          </a:p>
        </p:txBody>
      </p:sp>
      <p:sp>
        <p:nvSpPr>
          <p:cNvPr id="7" name="文本占位符 6">
            <a:extLst>
              <a:ext uri="{FF2B5EF4-FFF2-40B4-BE49-F238E27FC236}">
                <a16:creationId xmlns:a16="http://schemas.microsoft.com/office/drawing/2014/main" id="{6CF80D28-8BE6-4AC2-98D3-6A48AAA27059}"/>
              </a:ext>
            </a:extLst>
          </p:cNvPr>
          <p:cNvSpPr>
            <a:spLocks noGrp="1"/>
          </p:cNvSpPr>
          <p:nvPr>
            <p:ph type="body" sz="quarter" idx="20"/>
          </p:nvPr>
        </p:nvSpPr>
        <p:spPr/>
        <p:txBody>
          <a:bodyPr/>
          <a:lstStyle/>
          <a:p>
            <a:r>
              <a:rPr lang="zh-CN" altLang="en-US" dirty="0"/>
              <a:t>这是可编辑的图表</a:t>
            </a:r>
          </a:p>
        </p:txBody>
      </p:sp>
      <p:graphicFrame>
        <p:nvGraphicFramePr>
          <p:cNvPr id="6" name="图表 5">
            <a:extLst>
              <a:ext uri="{FF2B5EF4-FFF2-40B4-BE49-F238E27FC236}">
                <a16:creationId xmlns:a16="http://schemas.microsoft.com/office/drawing/2014/main" id="{3FD90BC9-D5B0-4D23-A440-9BA7D11B085D}"/>
              </a:ext>
            </a:extLst>
          </p:cNvPr>
          <p:cNvGraphicFramePr/>
          <p:nvPr/>
        </p:nvGraphicFramePr>
        <p:xfrm>
          <a:off x="4489450" y="1174749"/>
          <a:ext cx="7029450" cy="4883151"/>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a:extLst>
              <a:ext uri="{FF2B5EF4-FFF2-40B4-BE49-F238E27FC236}">
                <a16:creationId xmlns:a16="http://schemas.microsoft.com/office/drawing/2014/main" id="{E087746A-5A21-4623-A876-5A6D0D460885}"/>
              </a:ext>
            </a:extLst>
          </p:cNvPr>
          <p:cNvSpPr txBox="1"/>
          <p:nvPr/>
        </p:nvSpPr>
        <p:spPr>
          <a:xfrm>
            <a:off x="658283" y="1431444"/>
            <a:ext cx="2032000" cy="307777"/>
          </a:xfrm>
          <a:prstGeom prst="round1Rect">
            <a:avLst>
              <a:gd name="adj" fmla="val 50000"/>
            </a:avLst>
          </a:prstGeom>
          <a:gradFill>
            <a:gsLst>
              <a:gs pos="0">
                <a:schemeClr val="accent1"/>
              </a:gs>
              <a:gs pos="50000">
                <a:schemeClr val="accent2"/>
              </a:gs>
            </a:gsLst>
            <a:lin ang="0" scaled="0"/>
          </a:gradFill>
        </p:spPr>
        <p:txBody>
          <a:bodyPr wrap="square" rtlCol="0">
            <a:normAutofit/>
          </a:bodyPr>
          <a:lstStyle/>
          <a:p>
            <a:r>
              <a:rPr lang="zh-CN" altLang="en-US" sz="1400" dirty="0">
                <a:solidFill>
                  <a:schemeClr val="bg1"/>
                </a:solidFill>
              </a:rPr>
              <a:t>仁肃勤朴、求是奋发</a:t>
            </a:r>
          </a:p>
        </p:txBody>
      </p:sp>
    </p:spTree>
    <p:extLst>
      <p:ext uri="{BB962C8B-B14F-4D97-AF65-F5344CB8AC3E}">
        <p14:creationId xmlns:p14="http://schemas.microsoft.com/office/powerpoint/2010/main" val="32648654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41AF1-61EA-44BC-9F52-9A1D70870E9D}"/>
              </a:ext>
            </a:extLst>
          </p:cNvPr>
          <p:cNvSpPr>
            <a:spLocks noGrp="1"/>
          </p:cNvSpPr>
          <p:nvPr>
            <p:ph type="title"/>
          </p:nvPr>
        </p:nvSpPr>
        <p:spPr/>
        <p:txBody>
          <a:bodyPr/>
          <a:lstStyle/>
          <a:p>
            <a:r>
              <a:rPr lang="zh-CN" altLang="en-US" dirty="0"/>
              <a:t>图表</a:t>
            </a:r>
            <a:r>
              <a:rPr lang="en-US" altLang="zh-CN" dirty="0"/>
              <a:t>-</a:t>
            </a:r>
            <a:r>
              <a:rPr lang="zh-CN" altLang="en-US" dirty="0"/>
              <a:t>百分比环形图</a:t>
            </a:r>
          </a:p>
        </p:txBody>
      </p:sp>
      <p:sp>
        <p:nvSpPr>
          <p:cNvPr id="3" name="日期占位符 2">
            <a:extLst>
              <a:ext uri="{FF2B5EF4-FFF2-40B4-BE49-F238E27FC236}">
                <a16:creationId xmlns:a16="http://schemas.microsoft.com/office/drawing/2014/main" id="{40262814-0888-4EA3-9050-9EC88D0359B4}"/>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C52294BC-F2DB-4D78-86EA-80A0C13AEC32}"/>
              </a:ext>
            </a:extLst>
          </p:cNvPr>
          <p:cNvSpPr>
            <a:spLocks noGrp="1"/>
          </p:cNvSpPr>
          <p:nvPr>
            <p:ph type="sldNum" sz="quarter" idx="4"/>
          </p:nvPr>
        </p:nvSpPr>
        <p:spPr/>
        <p:txBody>
          <a:bodyPr/>
          <a:lstStyle/>
          <a:p>
            <a:fld id="{B74810B7-83A7-424C-93C8-85BC983329C6}" type="slidenum">
              <a:rPr lang="zh-CN" altLang="en-US" smtClean="0"/>
              <a:pPr/>
              <a:t>37</a:t>
            </a:fld>
            <a:endParaRPr lang="zh-CN" altLang="en-US"/>
          </a:p>
        </p:txBody>
      </p:sp>
      <p:sp>
        <p:nvSpPr>
          <p:cNvPr id="57" name="文本占位符 56">
            <a:extLst>
              <a:ext uri="{FF2B5EF4-FFF2-40B4-BE49-F238E27FC236}">
                <a16:creationId xmlns:a16="http://schemas.microsoft.com/office/drawing/2014/main" id="{743F6CFD-AE69-493A-A70A-AE570EDC20A0}"/>
              </a:ext>
            </a:extLst>
          </p:cNvPr>
          <p:cNvSpPr>
            <a:spLocks noGrp="1"/>
          </p:cNvSpPr>
          <p:nvPr>
            <p:ph type="body" sz="quarter" idx="17"/>
          </p:nvPr>
        </p:nvSpPr>
        <p:spPr/>
        <p:txBody>
          <a:bodyPr/>
          <a:lstStyle/>
          <a:p>
            <a:r>
              <a:rPr lang="zh-CN" altLang="en-US" dirty="0"/>
              <a:t>替换数据方法：点击图表，右键选择“编辑数据”</a:t>
            </a:r>
          </a:p>
        </p:txBody>
      </p:sp>
      <p:sp>
        <p:nvSpPr>
          <p:cNvPr id="58" name="文本占位符 57">
            <a:extLst>
              <a:ext uri="{FF2B5EF4-FFF2-40B4-BE49-F238E27FC236}">
                <a16:creationId xmlns:a16="http://schemas.microsoft.com/office/drawing/2014/main" id="{2C4FF118-A277-43A7-B3B6-751FC0DCC625}"/>
              </a:ext>
            </a:extLst>
          </p:cNvPr>
          <p:cNvSpPr>
            <a:spLocks noGrp="1"/>
          </p:cNvSpPr>
          <p:nvPr>
            <p:ph type="body" sz="quarter" idx="20"/>
          </p:nvPr>
        </p:nvSpPr>
        <p:spPr/>
        <p:txBody>
          <a:bodyPr/>
          <a:lstStyle/>
          <a:p>
            <a:r>
              <a:rPr lang="zh-CN" altLang="en-US" dirty="0"/>
              <a:t>第一组</a:t>
            </a:r>
          </a:p>
        </p:txBody>
      </p:sp>
      <p:sp>
        <p:nvSpPr>
          <p:cNvPr id="59" name="文本占位符 58">
            <a:extLst>
              <a:ext uri="{FF2B5EF4-FFF2-40B4-BE49-F238E27FC236}">
                <a16:creationId xmlns:a16="http://schemas.microsoft.com/office/drawing/2014/main" id="{E30CFDA3-CD2B-4203-9550-CE7BA83FFAC9}"/>
              </a:ext>
            </a:extLst>
          </p:cNvPr>
          <p:cNvSpPr>
            <a:spLocks noGrp="1"/>
          </p:cNvSpPr>
          <p:nvPr>
            <p:ph type="body" sz="quarter" idx="21"/>
          </p:nvPr>
        </p:nvSpPr>
        <p:spPr/>
        <p:txBody>
          <a:bodyPr/>
          <a:lstStyle/>
          <a:p>
            <a:r>
              <a:rPr lang="zh-CN" altLang="en-US" dirty="0"/>
              <a:t>替换数据方法：点击图表，右键选择“编辑数据”</a:t>
            </a:r>
          </a:p>
        </p:txBody>
      </p:sp>
      <p:sp>
        <p:nvSpPr>
          <p:cNvPr id="60" name="文本占位符 59">
            <a:extLst>
              <a:ext uri="{FF2B5EF4-FFF2-40B4-BE49-F238E27FC236}">
                <a16:creationId xmlns:a16="http://schemas.microsoft.com/office/drawing/2014/main" id="{02B9F5D6-4766-411E-AA80-90602182A48D}"/>
              </a:ext>
            </a:extLst>
          </p:cNvPr>
          <p:cNvSpPr>
            <a:spLocks noGrp="1"/>
          </p:cNvSpPr>
          <p:nvPr>
            <p:ph type="body" sz="quarter" idx="22"/>
          </p:nvPr>
        </p:nvSpPr>
        <p:spPr/>
        <p:txBody>
          <a:bodyPr/>
          <a:lstStyle/>
          <a:p>
            <a:r>
              <a:rPr lang="zh-CN" altLang="en-US" dirty="0"/>
              <a:t>第二组</a:t>
            </a:r>
          </a:p>
        </p:txBody>
      </p:sp>
      <p:sp>
        <p:nvSpPr>
          <p:cNvPr id="61" name="文本占位符 60">
            <a:extLst>
              <a:ext uri="{FF2B5EF4-FFF2-40B4-BE49-F238E27FC236}">
                <a16:creationId xmlns:a16="http://schemas.microsoft.com/office/drawing/2014/main" id="{DEBFADFD-34EB-4BBF-90FB-745B14B9804F}"/>
              </a:ext>
            </a:extLst>
          </p:cNvPr>
          <p:cNvSpPr>
            <a:spLocks noGrp="1"/>
          </p:cNvSpPr>
          <p:nvPr>
            <p:ph type="body" sz="quarter" idx="23"/>
          </p:nvPr>
        </p:nvSpPr>
        <p:spPr/>
        <p:txBody>
          <a:bodyPr/>
          <a:lstStyle/>
          <a:p>
            <a:r>
              <a:rPr lang="zh-CN" altLang="en-US" dirty="0"/>
              <a:t>替换数据方法：点击图表，右键选择“编辑数据”</a:t>
            </a:r>
          </a:p>
        </p:txBody>
      </p:sp>
      <p:sp>
        <p:nvSpPr>
          <p:cNvPr id="62" name="文本占位符 61">
            <a:extLst>
              <a:ext uri="{FF2B5EF4-FFF2-40B4-BE49-F238E27FC236}">
                <a16:creationId xmlns:a16="http://schemas.microsoft.com/office/drawing/2014/main" id="{AC4F29B8-B8C7-4FCB-A238-D5D312F4F3EF}"/>
              </a:ext>
            </a:extLst>
          </p:cNvPr>
          <p:cNvSpPr>
            <a:spLocks noGrp="1"/>
          </p:cNvSpPr>
          <p:nvPr>
            <p:ph type="body" sz="quarter" idx="24"/>
          </p:nvPr>
        </p:nvSpPr>
        <p:spPr/>
        <p:txBody>
          <a:bodyPr/>
          <a:lstStyle/>
          <a:p>
            <a:r>
              <a:rPr lang="zh-CN" altLang="en-US" dirty="0"/>
              <a:t>第三组</a:t>
            </a:r>
          </a:p>
        </p:txBody>
      </p:sp>
      <p:sp>
        <p:nvSpPr>
          <p:cNvPr id="63" name="文本占位符 62">
            <a:extLst>
              <a:ext uri="{FF2B5EF4-FFF2-40B4-BE49-F238E27FC236}">
                <a16:creationId xmlns:a16="http://schemas.microsoft.com/office/drawing/2014/main" id="{340F5F41-6BA6-4E2D-B108-E6905B357983}"/>
              </a:ext>
            </a:extLst>
          </p:cNvPr>
          <p:cNvSpPr>
            <a:spLocks noGrp="1"/>
          </p:cNvSpPr>
          <p:nvPr>
            <p:ph type="body" sz="quarter" idx="25"/>
          </p:nvPr>
        </p:nvSpPr>
        <p:spPr/>
        <p:txBody>
          <a:bodyPr/>
          <a:lstStyle/>
          <a:p>
            <a:r>
              <a:rPr lang="zh-CN" altLang="en-US" dirty="0"/>
              <a:t>替换数据方法：点击图表，右键选择“编辑数据”</a:t>
            </a:r>
          </a:p>
        </p:txBody>
      </p:sp>
      <p:sp>
        <p:nvSpPr>
          <p:cNvPr id="64" name="文本占位符 63">
            <a:extLst>
              <a:ext uri="{FF2B5EF4-FFF2-40B4-BE49-F238E27FC236}">
                <a16:creationId xmlns:a16="http://schemas.microsoft.com/office/drawing/2014/main" id="{67D9F155-329B-4578-8DDE-DA0D9754F744}"/>
              </a:ext>
            </a:extLst>
          </p:cNvPr>
          <p:cNvSpPr>
            <a:spLocks noGrp="1"/>
          </p:cNvSpPr>
          <p:nvPr>
            <p:ph type="body" sz="quarter" idx="26"/>
          </p:nvPr>
        </p:nvSpPr>
        <p:spPr/>
        <p:txBody>
          <a:bodyPr/>
          <a:lstStyle/>
          <a:p>
            <a:r>
              <a:rPr lang="zh-CN" altLang="en-US" dirty="0"/>
              <a:t>第四组</a:t>
            </a:r>
          </a:p>
        </p:txBody>
      </p:sp>
      <p:sp>
        <p:nvSpPr>
          <p:cNvPr id="65" name="文本占位符 64">
            <a:extLst>
              <a:ext uri="{FF2B5EF4-FFF2-40B4-BE49-F238E27FC236}">
                <a16:creationId xmlns:a16="http://schemas.microsoft.com/office/drawing/2014/main" id="{94B88A36-3479-4B7A-822C-D3E7C7D84280}"/>
              </a:ext>
            </a:extLst>
          </p:cNvPr>
          <p:cNvSpPr>
            <a:spLocks noGrp="1"/>
          </p:cNvSpPr>
          <p:nvPr>
            <p:ph type="body" sz="quarter" idx="27"/>
          </p:nvPr>
        </p:nvSpPr>
        <p:spPr/>
        <p:txBody>
          <a:bodyPr/>
          <a:lstStyle/>
          <a:p>
            <a:r>
              <a:rPr lang="en-US" altLang="zh-CN" dirty="0"/>
              <a:t>01</a:t>
            </a:r>
            <a:endParaRPr lang="zh-CN" altLang="en-US" dirty="0"/>
          </a:p>
        </p:txBody>
      </p:sp>
      <p:sp>
        <p:nvSpPr>
          <p:cNvPr id="66" name="文本占位符 65">
            <a:extLst>
              <a:ext uri="{FF2B5EF4-FFF2-40B4-BE49-F238E27FC236}">
                <a16:creationId xmlns:a16="http://schemas.microsoft.com/office/drawing/2014/main" id="{C7E896F2-C2CA-438A-96F7-4FB7BC38CD57}"/>
              </a:ext>
            </a:extLst>
          </p:cNvPr>
          <p:cNvSpPr>
            <a:spLocks noGrp="1"/>
          </p:cNvSpPr>
          <p:nvPr>
            <p:ph type="body" sz="quarter" idx="28"/>
          </p:nvPr>
        </p:nvSpPr>
        <p:spPr/>
        <p:txBody>
          <a:bodyPr/>
          <a:lstStyle/>
          <a:p>
            <a:r>
              <a:rPr lang="en-US" altLang="zh-CN" dirty="0"/>
              <a:t>02</a:t>
            </a:r>
            <a:endParaRPr lang="zh-CN" altLang="en-US" dirty="0"/>
          </a:p>
        </p:txBody>
      </p:sp>
      <p:sp>
        <p:nvSpPr>
          <p:cNvPr id="67" name="文本占位符 66">
            <a:extLst>
              <a:ext uri="{FF2B5EF4-FFF2-40B4-BE49-F238E27FC236}">
                <a16:creationId xmlns:a16="http://schemas.microsoft.com/office/drawing/2014/main" id="{AC0054AF-A48E-45D2-BC02-908ABDE79FB3}"/>
              </a:ext>
            </a:extLst>
          </p:cNvPr>
          <p:cNvSpPr>
            <a:spLocks noGrp="1"/>
          </p:cNvSpPr>
          <p:nvPr>
            <p:ph type="body" sz="quarter" idx="29"/>
          </p:nvPr>
        </p:nvSpPr>
        <p:spPr/>
        <p:txBody>
          <a:bodyPr/>
          <a:lstStyle/>
          <a:p>
            <a:r>
              <a:rPr lang="en-US" altLang="zh-CN" dirty="0"/>
              <a:t>03</a:t>
            </a:r>
            <a:endParaRPr lang="zh-CN" altLang="en-US" dirty="0"/>
          </a:p>
        </p:txBody>
      </p:sp>
      <p:sp>
        <p:nvSpPr>
          <p:cNvPr id="68" name="文本占位符 67">
            <a:extLst>
              <a:ext uri="{FF2B5EF4-FFF2-40B4-BE49-F238E27FC236}">
                <a16:creationId xmlns:a16="http://schemas.microsoft.com/office/drawing/2014/main" id="{3FEE1D16-363C-4DBE-BFD3-D04DE0949907}"/>
              </a:ext>
            </a:extLst>
          </p:cNvPr>
          <p:cNvSpPr>
            <a:spLocks noGrp="1"/>
          </p:cNvSpPr>
          <p:nvPr>
            <p:ph type="body" sz="quarter" idx="30"/>
          </p:nvPr>
        </p:nvSpPr>
        <p:spPr/>
        <p:txBody>
          <a:bodyPr/>
          <a:lstStyle/>
          <a:p>
            <a:r>
              <a:rPr lang="en-US" altLang="zh-CN" dirty="0"/>
              <a:t>04</a:t>
            </a:r>
            <a:endParaRPr lang="zh-CN" altLang="en-US" dirty="0"/>
          </a:p>
        </p:txBody>
      </p:sp>
      <p:graphicFrame>
        <p:nvGraphicFramePr>
          <p:cNvPr id="7" name="图表 6">
            <a:extLst>
              <a:ext uri="{FF2B5EF4-FFF2-40B4-BE49-F238E27FC236}">
                <a16:creationId xmlns:a16="http://schemas.microsoft.com/office/drawing/2014/main" id="{9D58CF4D-6B51-4172-BF4F-33EEEBA89008}"/>
              </a:ext>
            </a:extLst>
          </p:cNvPr>
          <p:cNvGraphicFramePr/>
          <p:nvPr>
            <p:extLst>
              <p:ext uri="{D42A27DB-BD31-4B8C-83A1-F6EECF244321}">
                <p14:modId xmlns:p14="http://schemas.microsoft.com/office/powerpoint/2010/main" val="551632247"/>
              </p:ext>
            </p:extLst>
          </p:nvPr>
        </p:nvGraphicFramePr>
        <p:xfrm>
          <a:off x="362906" y="1112820"/>
          <a:ext cx="6056880" cy="5072080"/>
        </p:xfrm>
        <a:graphic>
          <a:graphicData uri="http://schemas.openxmlformats.org/drawingml/2006/chart">
            <c:chart xmlns:c="http://schemas.openxmlformats.org/drawingml/2006/chart" xmlns:r="http://schemas.openxmlformats.org/officeDocument/2006/relationships" r:id="rId3"/>
          </a:graphicData>
        </a:graphic>
      </p:graphicFrame>
      <p:sp>
        <p:nvSpPr>
          <p:cNvPr id="21" name="文本框 20">
            <a:extLst>
              <a:ext uri="{FF2B5EF4-FFF2-40B4-BE49-F238E27FC236}">
                <a16:creationId xmlns:a16="http://schemas.microsoft.com/office/drawing/2014/main" id="{B7D828DD-7741-4E88-B3C0-89B967DA5260}"/>
              </a:ext>
            </a:extLst>
          </p:cNvPr>
          <p:cNvSpPr txBox="1"/>
          <p:nvPr/>
        </p:nvSpPr>
        <p:spPr>
          <a:xfrm>
            <a:off x="2603500" y="1509695"/>
            <a:ext cx="901700" cy="261610"/>
          </a:xfrm>
          <a:prstGeom prst="rect">
            <a:avLst/>
          </a:prstGeom>
          <a:noFill/>
        </p:spPr>
        <p:txBody>
          <a:bodyPr wrap="square" rtlCol="0">
            <a:spAutoFit/>
          </a:bodyPr>
          <a:lstStyle/>
          <a:p>
            <a:pPr algn="ctr"/>
            <a:r>
              <a:rPr lang="zh-CN" altLang="en-US" sz="1100" b="1" dirty="0"/>
              <a:t>第</a:t>
            </a:r>
            <a:r>
              <a:rPr lang="en-US" altLang="zh-CN" sz="1100" b="1" dirty="0"/>
              <a:t>4</a:t>
            </a:r>
            <a:r>
              <a:rPr lang="zh-CN" altLang="en-US" sz="1100" b="1" dirty="0"/>
              <a:t>组</a:t>
            </a:r>
          </a:p>
        </p:txBody>
      </p:sp>
      <p:sp>
        <p:nvSpPr>
          <p:cNvPr id="22" name="文本框 21">
            <a:extLst>
              <a:ext uri="{FF2B5EF4-FFF2-40B4-BE49-F238E27FC236}">
                <a16:creationId xmlns:a16="http://schemas.microsoft.com/office/drawing/2014/main" id="{10AE20A7-4A6E-4EF4-A300-5C3204E134C0}"/>
              </a:ext>
            </a:extLst>
          </p:cNvPr>
          <p:cNvSpPr txBox="1"/>
          <p:nvPr/>
        </p:nvSpPr>
        <p:spPr>
          <a:xfrm>
            <a:off x="2603500" y="1869445"/>
            <a:ext cx="901700" cy="261610"/>
          </a:xfrm>
          <a:prstGeom prst="rect">
            <a:avLst/>
          </a:prstGeom>
          <a:noFill/>
        </p:spPr>
        <p:txBody>
          <a:bodyPr wrap="square" rtlCol="0">
            <a:spAutoFit/>
          </a:bodyPr>
          <a:lstStyle/>
          <a:p>
            <a:pPr algn="ctr"/>
            <a:r>
              <a:rPr lang="zh-CN" altLang="en-US" sz="1100" b="1" dirty="0"/>
              <a:t>第</a:t>
            </a:r>
            <a:r>
              <a:rPr lang="en-US" altLang="zh-CN" sz="1100" b="1" dirty="0"/>
              <a:t>3</a:t>
            </a:r>
            <a:r>
              <a:rPr lang="zh-CN" altLang="en-US" sz="1100" b="1" dirty="0"/>
              <a:t>组</a:t>
            </a:r>
          </a:p>
        </p:txBody>
      </p:sp>
      <p:sp>
        <p:nvSpPr>
          <p:cNvPr id="23" name="文本框 22">
            <a:extLst>
              <a:ext uri="{FF2B5EF4-FFF2-40B4-BE49-F238E27FC236}">
                <a16:creationId xmlns:a16="http://schemas.microsoft.com/office/drawing/2014/main" id="{237F1590-98C2-41B5-BFE0-322C7091E3C9}"/>
              </a:ext>
            </a:extLst>
          </p:cNvPr>
          <p:cNvSpPr txBox="1"/>
          <p:nvPr/>
        </p:nvSpPr>
        <p:spPr>
          <a:xfrm>
            <a:off x="2603500" y="2229195"/>
            <a:ext cx="901700" cy="261610"/>
          </a:xfrm>
          <a:prstGeom prst="rect">
            <a:avLst/>
          </a:prstGeom>
          <a:noFill/>
        </p:spPr>
        <p:txBody>
          <a:bodyPr wrap="square" rtlCol="0">
            <a:spAutoFit/>
          </a:bodyPr>
          <a:lstStyle/>
          <a:p>
            <a:pPr algn="ctr"/>
            <a:r>
              <a:rPr lang="zh-CN" altLang="en-US" sz="1100" b="1" dirty="0"/>
              <a:t>第</a:t>
            </a:r>
            <a:r>
              <a:rPr lang="en-US" altLang="zh-CN" sz="1100" b="1" dirty="0"/>
              <a:t>2</a:t>
            </a:r>
            <a:r>
              <a:rPr lang="zh-CN" altLang="en-US" sz="1100" b="1" dirty="0"/>
              <a:t>组</a:t>
            </a:r>
          </a:p>
        </p:txBody>
      </p:sp>
      <p:sp>
        <p:nvSpPr>
          <p:cNvPr id="24" name="文本框 23">
            <a:extLst>
              <a:ext uri="{FF2B5EF4-FFF2-40B4-BE49-F238E27FC236}">
                <a16:creationId xmlns:a16="http://schemas.microsoft.com/office/drawing/2014/main" id="{542E4767-CF54-4E54-8D2E-F935C4AE6A95}"/>
              </a:ext>
            </a:extLst>
          </p:cNvPr>
          <p:cNvSpPr txBox="1"/>
          <p:nvPr/>
        </p:nvSpPr>
        <p:spPr>
          <a:xfrm>
            <a:off x="2603500" y="2588945"/>
            <a:ext cx="901700" cy="261610"/>
          </a:xfrm>
          <a:prstGeom prst="rect">
            <a:avLst/>
          </a:prstGeom>
          <a:noFill/>
        </p:spPr>
        <p:txBody>
          <a:bodyPr wrap="square" rtlCol="0">
            <a:spAutoFit/>
          </a:bodyPr>
          <a:lstStyle/>
          <a:p>
            <a:pPr algn="ctr"/>
            <a:r>
              <a:rPr lang="zh-CN" altLang="en-US" sz="1100" b="1" dirty="0"/>
              <a:t>第</a:t>
            </a:r>
            <a:r>
              <a:rPr lang="en-US" altLang="zh-CN" sz="1100" b="1" dirty="0"/>
              <a:t>1</a:t>
            </a:r>
            <a:r>
              <a:rPr lang="zh-CN" altLang="en-US" sz="1100" b="1" dirty="0"/>
              <a:t>组</a:t>
            </a:r>
          </a:p>
        </p:txBody>
      </p:sp>
      <p:sp>
        <p:nvSpPr>
          <p:cNvPr id="25" name="文本框 24">
            <a:extLst>
              <a:ext uri="{FF2B5EF4-FFF2-40B4-BE49-F238E27FC236}">
                <a16:creationId xmlns:a16="http://schemas.microsoft.com/office/drawing/2014/main" id="{9ED47AB7-DCB7-4A0D-8426-07012B9283CD}"/>
              </a:ext>
            </a:extLst>
          </p:cNvPr>
          <p:cNvSpPr txBox="1"/>
          <p:nvPr/>
        </p:nvSpPr>
        <p:spPr>
          <a:xfrm>
            <a:off x="679450" y="1527484"/>
            <a:ext cx="1333500" cy="707886"/>
          </a:xfrm>
          <a:prstGeom prst="rect">
            <a:avLst/>
          </a:prstGeom>
          <a:noFill/>
          <a:ln>
            <a:solidFill>
              <a:schemeClr val="accent1"/>
            </a:solidFill>
          </a:ln>
        </p:spPr>
        <p:txBody>
          <a:bodyPr wrap="square" rtlCol="0">
            <a:normAutofit fontScale="92500" lnSpcReduction="10000"/>
          </a:bodyPr>
          <a:lstStyle/>
          <a:p>
            <a:r>
              <a:rPr lang="zh-CN" altLang="en-US" sz="2400" dirty="0">
                <a:solidFill>
                  <a:schemeClr val="accent1"/>
                </a:solidFill>
                <a:latin typeface="+mj-ea"/>
                <a:ea typeface="+mj-ea"/>
              </a:rPr>
              <a:t>这是可编辑的图表</a:t>
            </a:r>
          </a:p>
        </p:txBody>
      </p:sp>
      <p:sp>
        <p:nvSpPr>
          <p:cNvPr id="26" name="矩形 25">
            <a:extLst>
              <a:ext uri="{FF2B5EF4-FFF2-40B4-BE49-F238E27FC236}">
                <a16:creationId xmlns:a16="http://schemas.microsoft.com/office/drawing/2014/main" id="{A913CA4B-18C7-443F-A042-72846E921A09}"/>
              </a:ext>
            </a:extLst>
          </p:cNvPr>
          <p:cNvSpPr/>
          <p:nvPr/>
        </p:nvSpPr>
        <p:spPr>
          <a:xfrm>
            <a:off x="4181902" y="5699676"/>
            <a:ext cx="3698448" cy="339517"/>
          </a:xfrm>
          <a:prstGeom prst="rect">
            <a:avLst/>
          </a:prstGeom>
        </p:spPr>
        <p:txBody>
          <a:bodyPr wrap="none">
            <a:spAutoFit/>
          </a:bodyPr>
          <a:lstStyle/>
          <a:p>
            <a:pPr algn="ctr">
              <a:lnSpc>
                <a:spcPct val="150000"/>
              </a:lnSpc>
            </a:pPr>
            <a:r>
              <a:rPr lang="zh-CN" altLang="en-US" sz="1200" dirty="0">
                <a:solidFill>
                  <a:schemeClr val="tx1">
                    <a:lumMod val="50000"/>
                    <a:lumOff val="50000"/>
                  </a:schemeClr>
                </a:solidFill>
              </a:rPr>
              <a:t>（替换数据方法：点击图表，右键选择“编辑数据”）</a:t>
            </a:r>
            <a:endParaRPr lang="en-US" altLang="zh-CN" sz="1200" dirty="0">
              <a:solidFill>
                <a:schemeClr val="tx1">
                  <a:lumMod val="50000"/>
                  <a:lumOff val="50000"/>
                </a:schemeClr>
              </a:solidFill>
            </a:endParaRPr>
          </a:p>
        </p:txBody>
      </p:sp>
    </p:spTree>
    <p:extLst>
      <p:ext uri="{BB962C8B-B14F-4D97-AF65-F5344CB8AC3E}">
        <p14:creationId xmlns:p14="http://schemas.microsoft.com/office/powerpoint/2010/main" val="663414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9FF651A7-6EAB-4D2F-AB90-820A3AB8E7AC}"/>
              </a:ext>
            </a:extLst>
          </p:cNvPr>
          <p:cNvSpPr>
            <a:spLocks noGrp="1"/>
          </p:cNvSpPr>
          <p:nvPr>
            <p:ph type="title"/>
          </p:nvPr>
        </p:nvSpPr>
        <p:spPr/>
        <p:txBody>
          <a:bodyPr/>
          <a:lstStyle/>
          <a:p>
            <a:r>
              <a:rPr lang="zh-CN" altLang="en-US" dirty="0"/>
              <a:t>图表</a:t>
            </a:r>
            <a:r>
              <a:rPr lang="en-US" altLang="zh-CN" dirty="0"/>
              <a:t>-</a:t>
            </a:r>
            <a:r>
              <a:rPr lang="zh-CN" altLang="en-US" dirty="0"/>
              <a:t>柏拉图</a:t>
            </a:r>
          </a:p>
        </p:txBody>
      </p:sp>
      <p:sp>
        <p:nvSpPr>
          <p:cNvPr id="3" name="日期占位符 2">
            <a:extLst>
              <a:ext uri="{FF2B5EF4-FFF2-40B4-BE49-F238E27FC236}">
                <a16:creationId xmlns:a16="http://schemas.microsoft.com/office/drawing/2014/main" id="{ED8E8424-4969-46E8-A888-6F8DDA14D368}"/>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98C1BF60-6A29-4615-A2DA-2E91C06311C8}"/>
              </a:ext>
            </a:extLst>
          </p:cNvPr>
          <p:cNvSpPr>
            <a:spLocks noGrp="1"/>
          </p:cNvSpPr>
          <p:nvPr>
            <p:ph type="sldNum" sz="quarter" idx="4"/>
          </p:nvPr>
        </p:nvSpPr>
        <p:spPr/>
        <p:txBody>
          <a:bodyPr/>
          <a:lstStyle/>
          <a:p>
            <a:fld id="{B74810B7-83A7-424C-93C8-85BC983329C6}" type="slidenum">
              <a:rPr lang="zh-CN" altLang="en-US" smtClean="0"/>
              <a:t>38</a:t>
            </a:fld>
            <a:endParaRPr lang="zh-CN" altLang="en-US"/>
          </a:p>
        </p:txBody>
      </p:sp>
      <p:sp>
        <p:nvSpPr>
          <p:cNvPr id="7" name="文本占位符 6">
            <a:extLst>
              <a:ext uri="{FF2B5EF4-FFF2-40B4-BE49-F238E27FC236}">
                <a16:creationId xmlns:a16="http://schemas.microsoft.com/office/drawing/2014/main" id="{2B79E9D5-8A1F-453A-8202-946BF32C4F02}"/>
              </a:ext>
            </a:extLst>
          </p:cNvPr>
          <p:cNvSpPr>
            <a:spLocks noGrp="1"/>
          </p:cNvSpPr>
          <p:nvPr>
            <p:ph type="body" sz="quarter" idx="17"/>
          </p:nvPr>
        </p:nvSpPr>
        <p:spPr/>
        <p:txBody>
          <a:bodyPr>
            <a:normAutofit lnSpcReduction="10000"/>
          </a:bodyPr>
          <a:lstStyle/>
          <a:p>
            <a:r>
              <a:rPr lang="zh-CN" altLang="en-US" dirty="0"/>
              <a:t>替换数据方法：点击图表，右键选择“编辑数据”。</a:t>
            </a:r>
            <a:endParaRPr lang="en-US" altLang="zh-CN" dirty="0"/>
          </a:p>
          <a:p>
            <a:r>
              <a:rPr lang="zh-CN" altLang="en-US" dirty="0"/>
              <a:t>替换数据方法：点击图表，右键选择“编辑数据”。</a:t>
            </a:r>
            <a:endParaRPr lang="en-US" altLang="zh-CN" dirty="0"/>
          </a:p>
          <a:p>
            <a:r>
              <a:rPr lang="zh-CN" altLang="en-US" dirty="0"/>
              <a:t>替换数据方法：点击图表，右键选择“编辑数据”。</a:t>
            </a:r>
          </a:p>
          <a:p>
            <a:endParaRPr lang="zh-CN" altLang="en-US" dirty="0"/>
          </a:p>
        </p:txBody>
      </p:sp>
      <p:sp>
        <p:nvSpPr>
          <p:cNvPr id="8" name="文本占位符 7">
            <a:extLst>
              <a:ext uri="{FF2B5EF4-FFF2-40B4-BE49-F238E27FC236}">
                <a16:creationId xmlns:a16="http://schemas.microsoft.com/office/drawing/2014/main" id="{0407BD2B-DE0E-48AC-9408-C05322147A86}"/>
              </a:ext>
            </a:extLst>
          </p:cNvPr>
          <p:cNvSpPr>
            <a:spLocks noGrp="1"/>
          </p:cNvSpPr>
          <p:nvPr>
            <p:ph type="body" sz="quarter" idx="20"/>
          </p:nvPr>
        </p:nvSpPr>
        <p:spPr/>
        <p:txBody>
          <a:bodyPr/>
          <a:lstStyle/>
          <a:p>
            <a:r>
              <a:rPr lang="zh-CN" altLang="en-US" dirty="0"/>
              <a:t>这是可编辑的图表</a:t>
            </a:r>
          </a:p>
        </p:txBody>
      </p:sp>
      <mc:AlternateContent xmlns:mc="http://schemas.openxmlformats.org/markup-compatibility/2006" xmlns:cx1="http://schemas.microsoft.com/office/drawing/2015/9/8/chartex">
        <mc:Choice Requires="cx1">
          <p:graphicFrame>
            <p:nvGraphicFramePr>
              <p:cNvPr id="6" name="图表 5">
                <a:extLst>
                  <a:ext uri="{FF2B5EF4-FFF2-40B4-BE49-F238E27FC236}">
                    <a16:creationId xmlns:a16="http://schemas.microsoft.com/office/drawing/2014/main" id="{5DEE88B8-9FE1-4573-A4E3-7F98CD942A6E}"/>
                  </a:ext>
                </a:extLst>
              </p:cNvPr>
              <p:cNvGraphicFramePr/>
              <p:nvPr>
                <p:extLst>
                  <p:ext uri="{D42A27DB-BD31-4B8C-83A1-F6EECF244321}">
                    <p14:modId xmlns:p14="http://schemas.microsoft.com/office/powerpoint/2010/main" val="2308105559"/>
                  </p:ext>
                </p:extLst>
              </p:nvPr>
            </p:nvGraphicFramePr>
            <p:xfrm>
              <a:off x="717550" y="1155699"/>
              <a:ext cx="6548740" cy="494665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图表 5">
                <a:extLst>
                  <a:ext uri="{FF2B5EF4-FFF2-40B4-BE49-F238E27FC236}">
                    <a16:creationId xmlns:a16="http://schemas.microsoft.com/office/drawing/2014/main" id="{5DEE88B8-9FE1-4573-A4E3-7F98CD942A6E}"/>
                  </a:ext>
                </a:extLst>
              </p:cNvPr>
              <p:cNvPicPr>
                <a:picLocks noGrp="1" noRot="1" noChangeAspect="1" noMove="1" noResize="1" noEditPoints="1" noAdjustHandles="1" noChangeArrowheads="1" noChangeShapeType="1"/>
              </p:cNvPicPr>
              <p:nvPr/>
            </p:nvPicPr>
            <p:blipFill>
              <a:blip r:embed="rId3"/>
              <a:stretch>
                <a:fillRect/>
              </a:stretch>
            </p:blipFill>
            <p:spPr>
              <a:xfrm>
                <a:off x="717550" y="1155699"/>
                <a:ext cx="6548740" cy="4946651"/>
              </a:xfrm>
              <a:prstGeom prst="rect">
                <a:avLst/>
              </a:prstGeom>
            </p:spPr>
          </p:pic>
        </mc:Fallback>
      </mc:AlternateContent>
      <p:sp>
        <p:nvSpPr>
          <p:cNvPr id="10" name="文本框 9">
            <a:extLst>
              <a:ext uri="{FF2B5EF4-FFF2-40B4-BE49-F238E27FC236}">
                <a16:creationId xmlns:a16="http://schemas.microsoft.com/office/drawing/2014/main" id="{19CE9DEF-CD60-41CA-9B86-DEBC1D84DD01}"/>
              </a:ext>
            </a:extLst>
          </p:cNvPr>
          <p:cNvSpPr txBox="1"/>
          <p:nvPr/>
        </p:nvSpPr>
        <p:spPr>
          <a:xfrm>
            <a:off x="9499600" y="2446950"/>
            <a:ext cx="2032000" cy="307777"/>
          </a:xfrm>
          <a:prstGeom prst="round1Rect">
            <a:avLst>
              <a:gd name="adj" fmla="val 50000"/>
            </a:avLst>
          </a:prstGeom>
          <a:gradFill>
            <a:gsLst>
              <a:gs pos="0">
                <a:schemeClr val="accent1"/>
              </a:gs>
              <a:gs pos="50000">
                <a:schemeClr val="accent2"/>
              </a:gs>
            </a:gsLst>
            <a:lin ang="0" scaled="0"/>
          </a:gradFill>
        </p:spPr>
        <p:txBody>
          <a:bodyPr wrap="square" rtlCol="0">
            <a:normAutofit/>
          </a:bodyPr>
          <a:lstStyle/>
          <a:p>
            <a:r>
              <a:rPr lang="zh-CN" altLang="en-US" sz="1400" dirty="0">
                <a:solidFill>
                  <a:schemeClr val="bg1"/>
                </a:solidFill>
              </a:rPr>
              <a:t>仁肃勤朴、求是奋发</a:t>
            </a:r>
          </a:p>
        </p:txBody>
      </p:sp>
    </p:spTree>
    <p:extLst>
      <p:ext uri="{BB962C8B-B14F-4D97-AF65-F5344CB8AC3E}">
        <p14:creationId xmlns:p14="http://schemas.microsoft.com/office/powerpoint/2010/main" val="3338619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90BF35DE-8520-4857-8EE8-1B7459EA8868}"/>
              </a:ext>
            </a:extLst>
          </p:cNvPr>
          <p:cNvSpPr>
            <a:spLocks noGrp="1"/>
          </p:cNvSpPr>
          <p:nvPr>
            <p:ph type="title"/>
          </p:nvPr>
        </p:nvSpPr>
        <p:spPr/>
        <p:txBody>
          <a:bodyPr/>
          <a:lstStyle/>
          <a:p>
            <a:r>
              <a:rPr lang="en-US" altLang="zh-CN" dirty="0"/>
              <a:t>2</a:t>
            </a:r>
            <a:r>
              <a:rPr lang="zh-CN" altLang="en-US" dirty="0"/>
              <a:t>图</a:t>
            </a:r>
            <a:r>
              <a:rPr lang="en-US" altLang="zh-CN" dirty="0"/>
              <a:t>+2</a:t>
            </a:r>
            <a:r>
              <a:rPr lang="zh-CN" altLang="en-US" dirty="0"/>
              <a:t>段文字</a:t>
            </a:r>
          </a:p>
        </p:txBody>
      </p:sp>
      <p:sp>
        <p:nvSpPr>
          <p:cNvPr id="2" name="日期占位符 1">
            <a:extLst>
              <a:ext uri="{FF2B5EF4-FFF2-40B4-BE49-F238E27FC236}">
                <a16:creationId xmlns:a16="http://schemas.microsoft.com/office/drawing/2014/main" id="{5AF24DC2-4A08-4906-AEFE-CC783DFBBBE5}"/>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9D5DDC66-E0FF-4589-89C0-18ACFE7F9292}"/>
              </a:ext>
            </a:extLst>
          </p:cNvPr>
          <p:cNvSpPr>
            <a:spLocks noGrp="1"/>
          </p:cNvSpPr>
          <p:nvPr>
            <p:ph type="sldNum" sz="quarter" idx="4"/>
          </p:nvPr>
        </p:nvSpPr>
        <p:spPr/>
        <p:txBody>
          <a:bodyPr/>
          <a:lstStyle/>
          <a:p>
            <a:fld id="{B74810B7-83A7-424C-93C8-85BC983329C6}" type="slidenum">
              <a:rPr lang="zh-CN" altLang="en-US" smtClean="0"/>
              <a:t>39</a:t>
            </a:fld>
            <a:endParaRPr lang="zh-CN" altLang="en-US"/>
          </a:p>
        </p:txBody>
      </p:sp>
      <p:sp>
        <p:nvSpPr>
          <p:cNvPr id="15" name="文本占位符 14">
            <a:extLst>
              <a:ext uri="{FF2B5EF4-FFF2-40B4-BE49-F238E27FC236}">
                <a16:creationId xmlns:a16="http://schemas.microsoft.com/office/drawing/2014/main" id="{6A105B3B-C2F3-4BE6-A41A-C911C082A7D5}"/>
              </a:ext>
            </a:extLst>
          </p:cNvPr>
          <p:cNvSpPr>
            <a:spLocks noGrp="1"/>
          </p:cNvSpPr>
          <p:nvPr>
            <p:ph type="body" sz="quarter" idx="17"/>
          </p:nvPr>
        </p:nvSpPr>
        <p:spPr/>
        <p:txBody>
          <a:bodyPr/>
          <a:lstStyle/>
          <a:p>
            <a:r>
              <a:rPr lang="zh-CN" altLang="en-US" dirty="0"/>
              <a:t>替换图片方法：删除图片，点击露出部分中心的图标，选择自己的图片即可。</a:t>
            </a:r>
            <a:endParaRPr lang="en-US" altLang="zh-CN" dirty="0"/>
          </a:p>
          <a:p>
            <a:r>
              <a:rPr lang="zh-CN" altLang="en-US" dirty="0"/>
              <a:t>替换图片方法：删除图片，点击露出部分中心的图标，选择自己的图片即可。</a:t>
            </a:r>
          </a:p>
        </p:txBody>
      </p:sp>
      <p:sp>
        <p:nvSpPr>
          <p:cNvPr id="16" name="文本占位符 15">
            <a:extLst>
              <a:ext uri="{FF2B5EF4-FFF2-40B4-BE49-F238E27FC236}">
                <a16:creationId xmlns:a16="http://schemas.microsoft.com/office/drawing/2014/main" id="{AE352412-A428-4874-B170-F8B6B878FE73}"/>
              </a:ext>
            </a:extLst>
          </p:cNvPr>
          <p:cNvSpPr>
            <a:spLocks noGrp="1"/>
          </p:cNvSpPr>
          <p:nvPr>
            <p:ph type="body" sz="quarter" idx="18"/>
          </p:nvPr>
        </p:nvSpPr>
        <p:spPr/>
        <p:txBody>
          <a:bodyPr/>
          <a:lstStyle/>
          <a:p>
            <a:r>
              <a:rPr lang="zh-CN" altLang="en-US" dirty="0"/>
              <a:t>替换图片方法：删除图片，点击露出部分中心的图标，选择自己的图片即可。</a:t>
            </a:r>
            <a:endParaRPr lang="en-US" altLang="zh-CN" dirty="0"/>
          </a:p>
          <a:p>
            <a:r>
              <a:rPr lang="zh-CN" altLang="en-US" dirty="0"/>
              <a:t>替换图片方法：删除图片，点击露出部分中心的图标，选择自己的图片即可。</a:t>
            </a:r>
          </a:p>
        </p:txBody>
      </p:sp>
      <p:pic>
        <p:nvPicPr>
          <p:cNvPr id="7" name="图片占位符 6">
            <a:extLst>
              <a:ext uri="{FF2B5EF4-FFF2-40B4-BE49-F238E27FC236}">
                <a16:creationId xmlns:a16="http://schemas.microsoft.com/office/drawing/2014/main" id="{6BED2FAF-B4AD-4093-AF61-60FE55BEB47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pic>
        <p:nvPicPr>
          <p:cNvPr id="14" name="图片占位符 13">
            <a:extLst>
              <a:ext uri="{FF2B5EF4-FFF2-40B4-BE49-F238E27FC236}">
                <a16:creationId xmlns:a16="http://schemas.microsoft.com/office/drawing/2014/main" id="{C4DB1673-257A-43AF-B064-EF3CACD4B7B5}"/>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a:fillRect/>
          </a:stretch>
        </p:blipFill>
        <p:spPr/>
      </p:pic>
      <p:sp>
        <p:nvSpPr>
          <p:cNvPr id="8" name="文本框 7">
            <a:extLst>
              <a:ext uri="{FF2B5EF4-FFF2-40B4-BE49-F238E27FC236}">
                <a16:creationId xmlns:a16="http://schemas.microsoft.com/office/drawing/2014/main" id="{D39BC104-A68F-4109-8A39-1CFA79D9ED7A}"/>
              </a:ext>
            </a:extLst>
          </p:cNvPr>
          <p:cNvSpPr txBox="1"/>
          <p:nvPr/>
        </p:nvSpPr>
        <p:spPr>
          <a:xfrm>
            <a:off x="2413001" y="1504951"/>
            <a:ext cx="2032000" cy="381000"/>
          </a:xfrm>
          <a:prstGeom prst="round1Rect">
            <a:avLst>
              <a:gd name="adj" fmla="val 50000"/>
            </a:avLst>
          </a:prstGeom>
          <a:gradFill>
            <a:gsLst>
              <a:gs pos="0">
                <a:schemeClr val="accent1"/>
              </a:gs>
              <a:gs pos="50000">
                <a:schemeClr val="accent2"/>
              </a:gs>
            </a:gsLst>
            <a:lin ang="0" scaled="0"/>
          </a:gradFill>
        </p:spPr>
        <p:txBody>
          <a:bodyPr wrap="square" rtlCol="0" anchor="ctr">
            <a:normAutofit/>
          </a:bodyPr>
          <a:lstStyle/>
          <a:p>
            <a:r>
              <a:rPr lang="zh-CN" altLang="en-US" b="1" dirty="0">
                <a:solidFill>
                  <a:schemeClr val="bg1"/>
                </a:solidFill>
              </a:rPr>
              <a:t>图片标题</a:t>
            </a:r>
          </a:p>
        </p:txBody>
      </p:sp>
      <p:sp>
        <p:nvSpPr>
          <p:cNvPr id="10" name="文本框 9">
            <a:extLst>
              <a:ext uri="{FF2B5EF4-FFF2-40B4-BE49-F238E27FC236}">
                <a16:creationId xmlns:a16="http://schemas.microsoft.com/office/drawing/2014/main" id="{9F035B61-F2EB-4ED7-AC42-F5E1CC4718BA}"/>
              </a:ext>
            </a:extLst>
          </p:cNvPr>
          <p:cNvSpPr txBox="1"/>
          <p:nvPr/>
        </p:nvSpPr>
        <p:spPr>
          <a:xfrm>
            <a:off x="7454899" y="2406199"/>
            <a:ext cx="2032000" cy="381000"/>
          </a:xfrm>
          <a:prstGeom prst="round1Rect">
            <a:avLst>
              <a:gd name="adj" fmla="val 50000"/>
            </a:avLst>
          </a:prstGeom>
          <a:gradFill>
            <a:gsLst>
              <a:gs pos="0">
                <a:schemeClr val="accent1"/>
              </a:gs>
              <a:gs pos="50000">
                <a:schemeClr val="accent2"/>
              </a:gs>
            </a:gsLst>
            <a:lin ang="0" scaled="0"/>
          </a:gradFill>
        </p:spPr>
        <p:txBody>
          <a:bodyPr wrap="square" rtlCol="0" anchor="ctr">
            <a:normAutofit/>
          </a:bodyPr>
          <a:lstStyle/>
          <a:p>
            <a:pPr algn="r"/>
            <a:r>
              <a:rPr lang="zh-CN" altLang="en-US" b="1" dirty="0">
                <a:solidFill>
                  <a:schemeClr val="bg1"/>
                </a:solidFill>
              </a:rPr>
              <a:t>图片标题</a:t>
            </a:r>
          </a:p>
        </p:txBody>
      </p:sp>
    </p:spTree>
    <p:extLst>
      <p:ext uri="{BB962C8B-B14F-4D97-AF65-F5344CB8AC3E}">
        <p14:creationId xmlns:p14="http://schemas.microsoft.com/office/powerpoint/2010/main" val="19159858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A078B6EF-50B1-4508-9636-49F5E78E342D}"/>
              </a:ext>
            </a:extLst>
          </p:cNvPr>
          <p:cNvSpPr>
            <a:spLocks noEditPoints="1"/>
          </p:cNvSpPr>
          <p:nvPr/>
        </p:nvSpPr>
        <p:spPr bwMode="auto">
          <a:xfrm>
            <a:off x="1131132" y="1702393"/>
            <a:ext cx="3586324" cy="3586324"/>
          </a:xfrm>
          <a:custGeom>
            <a:avLst/>
            <a:gdLst>
              <a:gd name="T0" fmla="*/ 2115 w 5372"/>
              <a:gd name="T1" fmla="*/ 2220 h 5372"/>
              <a:gd name="T2" fmla="*/ 1730 w 5372"/>
              <a:gd name="T3" fmla="*/ 1895 h 5372"/>
              <a:gd name="T4" fmla="*/ 2509 w 5372"/>
              <a:gd name="T5" fmla="*/ 1612 h 5372"/>
              <a:gd name="T6" fmla="*/ 2673 w 5372"/>
              <a:gd name="T7" fmla="*/ 2491 h 5372"/>
              <a:gd name="T8" fmla="*/ 2569 w 5372"/>
              <a:gd name="T9" fmla="*/ 2282 h 5372"/>
              <a:gd name="T10" fmla="*/ 3280 w 5372"/>
              <a:gd name="T11" fmla="*/ 2195 h 5372"/>
              <a:gd name="T12" fmla="*/ 3505 w 5372"/>
              <a:gd name="T13" fmla="*/ 1993 h 5372"/>
              <a:gd name="T14" fmla="*/ 2865 w 5372"/>
              <a:gd name="T15" fmla="*/ 1797 h 5372"/>
              <a:gd name="T16" fmla="*/ 2382 w 5372"/>
              <a:gd name="T17" fmla="*/ 3123 h 5372"/>
              <a:gd name="T18" fmla="*/ 3082 w 5372"/>
              <a:gd name="T19" fmla="*/ 3178 h 5372"/>
              <a:gd name="T20" fmla="*/ 2476 w 5372"/>
              <a:gd name="T21" fmla="*/ 3616 h 5372"/>
              <a:gd name="T22" fmla="*/ 2035 w 5372"/>
              <a:gd name="T23" fmla="*/ 3250 h 5372"/>
              <a:gd name="T24" fmla="*/ 2090 w 5372"/>
              <a:gd name="T25" fmla="*/ 3480 h 5372"/>
              <a:gd name="T26" fmla="*/ 2260 w 5372"/>
              <a:gd name="T27" fmla="*/ 3544 h 5372"/>
              <a:gd name="T28" fmla="*/ 2684 w 5372"/>
              <a:gd name="T29" fmla="*/ 3350 h 5372"/>
              <a:gd name="T30" fmla="*/ 3120 w 5372"/>
              <a:gd name="T31" fmla="*/ 3282 h 5372"/>
              <a:gd name="T32" fmla="*/ 3068 w 5372"/>
              <a:gd name="T33" fmla="*/ 3483 h 5372"/>
              <a:gd name="T34" fmla="*/ 2374 w 5372"/>
              <a:gd name="T35" fmla="*/ 2905 h 5372"/>
              <a:gd name="T36" fmla="*/ 2568 w 5372"/>
              <a:gd name="T37" fmla="*/ 3912 h 5372"/>
              <a:gd name="T38" fmla="*/ 2566 w 5372"/>
              <a:gd name="T39" fmla="*/ 3765 h 5372"/>
              <a:gd name="T40" fmla="*/ 2948 w 5372"/>
              <a:gd name="T41" fmla="*/ 3766 h 5372"/>
              <a:gd name="T42" fmla="*/ 3417 w 5372"/>
              <a:gd name="T43" fmla="*/ 1537 h 5372"/>
              <a:gd name="T44" fmla="*/ 3237 w 5372"/>
              <a:gd name="T45" fmla="*/ 1580 h 5372"/>
              <a:gd name="T46" fmla="*/ 2686 w 5372"/>
              <a:gd name="T47" fmla="*/ 4485 h 5372"/>
              <a:gd name="T48" fmla="*/ 582 w 5372"/>
              <a:gd name="T49" fmla="*/ 2714 h 5372"/>
              <a:gd name="T50" fmla="*/ 299 w 5372"/>
              <a:gd name="T51" fmla="*/ 2797 h 5372"/>
              <a:gd name="T52" fmla="*/ 739 w 5372"/>
              <a:gd name="T53" fmla="*/ 3491 h 5372"/>
              <a:gd name="T54" fmla="*/ 840 w 5372"/>
              <a:gd name="T55" fmla="*/ 3887 h 5372"/>
              <a:gd name="T56" fmla="*/ 963 w 5372"/>
              <a:gd name="T57" fmla="*/ 4226 h 5372"/>
              <a:gd name="T58" fmla="*/ 1203 w 5372"/>
              <a:gd name="T59" fmla="*/ 4178 h 5372"/>
              <a:gd name="T60" fmla="*/ 1841 w 5372"/>
              <a:gd name="T61" fmla="*/ 4746 h 5372"/>
              <a:gd name="T62" fmla="*/ 1805 w 5372"/>
              <a:gd name="T63" fmla="*/ 4900 h 5372"/>
              <a:gd name="T64" fmla="*/ 2378 w 5372"/>
              <a:gd name="T65" fmla="*/ 4905 h 5372"/>
              <a:gd name="T66" fmla="*/ 2169 w 5372"/>
              <a:gd name="T67" fmla="*/ 5009 h 5372"/>
              <a:gd name="T68" fmla="*/ 2654 w 5372"/>
              <a:gd name="T69" fmla="*/ 4984 h 5372"/>
              <a:gd name="T70" fmla="*/ 2994 w 5372"/>
              <a:gd name="T71" fmla="*/ 5043 h 5372"/>
              <a:gd name="T72" fmla="*/ 3749 w 5372"/>
              <a:gd name="T73" fmla="*/ 4497 h 5372"/>
              <a:gd name="T74" fmla="*/ 4258 w 5372"/>
              <a:gd name="T75" fmla="*/ 4469 h 5372"/>
              <a:gd name="T76" fmla="*/ 4396 w 5372"/>
              <a:gd name="T77" fmla="*/ 3973 h 5372"/>
              <a:gd name="T78" fmla="*/ 4466 w 5372"/>
              <a:gd name="T79" fmla="*/ 3801 h 5372"/>
              <a:gd name="T80" fmla="*/ 4689 w 5372"/>
              <a:gd name="T81" fmla="*/ 3632 h 5372"/>
              <a:gd name="T82" fmla="*/ 4670 w 5372"/>
              <a:gd name="T83" fmla="*/ 3377 h 5372"/>
              <a:gd name="T84" fmla="*/ 4871 w 5372"/>
              <a:gd name="T85" fmla="*/ 2961 h 5372"/>
              <a:gd name="T86" fmla="*/ 487 w 5372"/>
              <a:gd name="T87" fmla="*/ 1737 h 5372"/>
              <a:gd name="T88" fmla="*/ 691 w 5372"/>
              <a:gd name="T89" fmla="*/ 1940 h 5372"/>
              <a:gd name="T90" fmla="*/ 765 w 5372"/>
              <a:gd name="T91" fmla="*/ 1988 h 5372"/>
              <a:gd name="T92" fmla="*/ 1074 w 5372"/>
              <a:gd name="T93" fmla="*/ 1328 h 5372"/>
              <a:gd name="T94" fmla="*/ 1263 w 5372"/>
              <a:gd name="T95" fmla="*/ 964 h 5372"/>
              <a:gd name="T96" fmla="*/ 1888 w 5372"/>
              <a:gd name="T97" fmla="*/ 350 h 5372"/>
              <a:gd name="T98" fmla="*/ 2129 w 5372"/>
              <a:gd name="T99" fmla="*/ 724 h 5372"/>
              <a:gd name="T100" fmla="*/ 2366 w 5372"/>
              <a:gd name="T101" fmla="*/ 373 h 5372"/>
              <a:gd name="T102" fmla="*/ 1936 w 5372"/>
              <a:gd name="T103" fmla="*/ 497 h 5372"/>
              <a:gd name="T104" fmla="*/ 2168 w 5372"/>
              <a:gd name="T105" fmla="*/ 628 h 5372"/>
              <a:gd name="T106" fmla="*/ 3031 w 5372"/>
              <a:gd name="T107" fmla="*/ 520 h 5372"/>
              <a:gd name="T108" fmla="*/ 3443 w 5372"/>
              <a:gd name="T109" fmla="*/ 385 h 5372"/>
              <a:gd name="T110" fmla="*/ 3336 w 5372"/>
              <a:gd name="T111" fmla="*/ 666 h 5372"/>
              <a:gd name="T112" fmla="*/ 4548 w 5372"/>
              <a:gd name="T113" fmla="*/ 1015 h 5372"/>
              <a:gd name="T114" fmla="*/ 4922 w 5372"/>
              <a:gd name="T115" fmla="*/ 2022 h 5372"/>
              <a:gd name="T116" fmla="*/ 4931 w 5372"/>
              <a:gd name="T117" fmla="*/ 2179 h 5372"/>
              <a:gd name="T118" fmla="*/ 4760 w 5372"/>
              <a:gd name="T119" fmla="*/ 2085 h 5372"/>
              <a:gd name="T120" fmla="*/ 4941 w 5372"/>
              <a:gd name="T121" fmla="*/ 213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72" h="5372">
                <a:moveTo>
                  <a:pt x="2327" y="2069"/>
                </a:moveTo>
                <a:cubicBezTo>
                  <a:pt x="2327" y="2069"/>
                  <a:pt x="2452" y="2147"/>
                  <a:pt x="2438" y="2306"/>
                </a:cubicBezTo>
                <a:cubicBezTo>
                  <a:pt x="2424" y="2466"/>
                  <a:pt x="2244" y="2599"/>
                  <a:pt x="2244" y="2599"/>
                </a:cubicBezTo>
                <a:lnTo>
                  <a:pt x="2399" y="2593"/>
                </a:lnTo>
                <a:cubicBezTo>
                  <a:pt x="2399" y="2593"/>
                  <a:pt x="2563" y="2368"/>
                  <a:pt x="2435" y="2157"/>
                </a:cubicBezTo>
                <a:cubicBezTo>
                  <a:pt x="2435" y="2157"/>
                  <a:pt x="2419" y="2064"/>
                  <a:pt x="2475" y="2004"/>
                </a:cubicBezTo>
                <a:cubicBezTo>
                  <a:pt x="2475" y="2004"/>
                  <a:pt x="2415" y="2048"/>
                  <a:pt x="2408" y="2123"/>
                </a:cubicBezTo>
                <a:cubicBezTo>
                  <a:pt x="2408" y="2123"/>
                  <a:pt x="2392" y="2106"/>
                  <a:pt x="2375" y="2088"/>
                </a:cubicBezTo>
                <a:cubicBezTo>
                  <a:pt x="2358" y="2070"/>
                  <a:pt x="2327" y="2069"/>
                  <a:pt x="2327" y="2069"/>
                </a:cubicBezTo>
                <a:close/>
                <a:moveTo>
                  <a:pt x="2193" y="2263"/>
                </a:moveTo>
                <a:lnTo>
                  <a:pt x="2247" y="2257"/>
                </a:lnTo>
                <a:cubicBezTo>
                  <a:pt x="2247" y="2257"/>
                  <a:pt x="2203" y="2303"/>
                  <a:pt x="2188" y="2368"/>
                </a:cubicBezTo>
                <a:cubicBezTo>
                  <a:pt x="2173" y="2432"/>
                  <a:pt x="2185" y="2499"/>
                  <a:pt x="2185" y="2499"/>
                </a:cubicBezTo>
                <a:cubicBezTo>
                  <a:pt x="2185" y="2499"/>
                  <a:pt x="2130" y="2411"/>
                  <a:pt x="2193" y="2263"/>
                </a:cubicBezTo>
                <a:close/>
                <a:moveTo>
                  <a:pt x="2103" y="2137"/>
                </a:moveTo>
                <a:lnTo>
                  <a:pt x="2087" y="2195"/>
                </a:lnTo>
                <a:cubicBezTo>
                  <a:pt x="2087" y="2195"/>
                  <a:pt x="2032" y="2235"/>
                  <a:pt x="2015" y="2320"/>
                </a:cubicBezTo>
                <a:cubicBezTo>
                  <a:pt x="1997" y="2406"/>
                  <a:pt x="2002" y="2504"/>
                  <a:pt x="2002" y="2504"/>
                </a:cubicBezTo>
                <a:cubicBezTo>
                  <a:pt x="2002" y="2504"/>
                  <a:pt x="1944" y="2238"/>
                  <a:pt x="2103" y="2137"/>
                </a:cubicBezTo>
                <a:close/>
                <a:moveTo>
                  <a:pt x="2115" y="2220"/>
                </a:moveTo>
                <a:cubicBezTo>
                  <a:pt x="2115" y="2220"/>
                  <a:pt x="2162" y="2149"/>
                  <a:pt x="2196" y="2134"/>
                </a:cubicBezTo>
                <a:cubicBezTo>
                  <a:pt x="2231" y="2119"/>
                  <a:pt x="2308" y="2140"/>
                  <a:pt x="2308" y="2140"/>
                </a:cubicBezTo>
                <a:cubicBezTo>
                  <a:pt x="2308" y="2140"/>
                  <a:pt x="2266" y="2270"/>
                  <a:pt x="2115" y="2220"/>
                </a:cubicBezTo>
                <a:close/>
                <a:moveTo>
                  <a:pt x="2095" y="2058"/>
                </a:moveTo>
                <a:cubicBezTo>
                  <a:pt x="2095" y="2058"/>
                  <a:pt x="2120" y="2001"/>
                  <a:pt x="2178" y="1993"/>
                </a:cubicBezTo>
                <a:cubicBezTo>
                  <a:pt x="2235" y="1985"/>
                  <a:pt x="2313" y="2029"/>
                  <a:pt x="2313" y="2029"/>
                </a:cubicBezTo>
                <a:cubicBezTo>
                  <a:pt x="2313" y="2029"/>
                  <a:pt x="2202" y="2173"/>
                  <a:pt x="2095" y="2058"/>
                </a:cubicBezTo>
                <a:close/>
                <a:moveTo>
                  <a:pt x="1889" y="2188"/>
                </a:moveTo>
                <a:cubicBezTo>
                  <a:pt x="1889" y="2188"/>
                  <a:pt x="1919" y="2114"/>
                  <a:pt x="1960" y="2100"/>
                </a:cubicBezTo>
                <a:cubicBezTo>
                  <a:pt x="2001" y="2085"/>
                  <a:pt x="2055" y="2098"/>
                  <a:pt x="2055" y="2098"/>
                </a:cubicBezTo>
                <a:cubicBezTo>
                  <a:pt x="2055" y="2098"/>
                  <a:pt x="2025" y="2225"/>
                  <a:pt x="1889" y="2188"/>
                </a:cubicBezTo>
                <a:close/>
                <a:moveTo>
                  <a:pt x="1727" y="2160"/>
                </a:moveTo>
                <a:cubicBezTo>
                  <a:pt x="1727" y="2160"/>
                  <a:pt x="1739" y="2094"/>
                  <a:pt x="1785" y="2071"/>
                </a:cubicBezTo>
                <a:cubicBezTo>
                  <a:pt x="1831" y="2047"/>
                  <a:pt x="1892" y="2068"/>
                  <a:pt x="1892" y="2068"/>
                </a:cubicBezTo>
                <a:cubicBezTo>
                  <a:pt x="1892" y="2068"/>
                  <a:pt x="1861" y="2197"/>
                  <a:pt x="1727" y="2160"/>
                </a:cubicBezTo>
                <a:close/>
                <a:moveTo>
                  <a:pt x="1862" y="1993"/>
                </a:moveTo>
                <a:cubicBezTo>
                  <a:pt x="1862" y="1993"/>
                  <a:pt x="1917" y="1940"/>
                  <a:pt x="1978" y="1943"/>
                </a:cubicBezTo>
                <a:cubicBezTo>
                  <a:pt x="2040" y="1946"/>
                  <a:pt x="2097" y="1988"/>
                  <a:pt x="2097" y="1988"/>
                </a:cubicBezTo>
                <a:cubicBezTo>
                  <a:pt x="2097" y="1988"/>
                  <a:pt x="1996" y="2093"/>
                  <a:pt x="1862" y="1993"/>
                </a:cubicBezTo>
                <a:close/>
                <a:moveTo>
                  <a:pt x="1730" y="1895"/>
                </a:moveTo>
                <a:cubicBezTo>
                  <a:pt x="1730" y="1895"/>
                  <a:pt x="1765" y="1839"/>
                  <a:pt x="1827" y="1839"/>
                </a:cubicBezTo>
                <a:cubicBezTo>
                  <a:pt x="1890" y="1839"/>
                  <a:pt x="1939" y="1883"/>
                  <a:pt x="1939" y="1883"/>
                </a:cubicBezTo>
                <a:cubicBezTo>
                  <a:pt x="1939" y="1883"/>
                  <a:pt x="1856" y="1999"/>
                  <a:pt x="1730" y="1895"/>
                </a:cubicBezTo>
                <a:close/>
                <a:moveTo>
                  <a:pt x="1993" y="1768"/>
                </a:moveTo>
                <a:cubicBezTo>
                  <a:pt x="1993" y="1768"/>
                  <a:pt x="1982" y="1843"/>
                  <a:pt x="2026" y="1882"/>
                </a:cubicBezTo>
                <a:cubicBezTo>
                  <a:pt x="2071" y="1921"/>
                  <a:pt x="2122" y="1915"/>
                  <a:pt x="2122" y="1915"/>
                </a:cubicBezTo>
                <a:cubicBezTo>
                  <a:pt x="2122" y="1915"/>
                  <a:pt x="2134" y="1799"/>
                  <a:pt x="1993" y="1768"/>
                </a:cubicBezTo>
                <a:close/>
                <a:moveTo>
                  <a:pt x="2248" y="1723"/>
                </a:moveTo>
                <a:cubicBezTo>
                  <a:pt x="2248" y="1723"/>
                  <a:pt x="2190" y="1769"/>
                  <a:pt x="2187" y="1825"/>
                </a:cubicBezTo>
                <a:cubicBezTo>
                  <a:pt x="2185" y="1881"/>
                  <a:pt x="2230" y="1937"/>
                  <a:pt x="2230" y="1937"/>
                </a:cubicBezTo>
                <a:cubicBezTo>
                  <a:pt x="2230" y="1937"/>
                  <a:pt x="2341" y="1822"/>
                  <a:pt x="2248" y="1723"/>
                </a:cubicBezTo>
                <a:close/>
                <a:moveTo>
                  <a:pt x="2386" y="1827"/>
                </a:moveTo>
                <a:cubicBezTo>
                  <a:pt x="2386" y="1827"/>
                  <a:pt x="2344" y="1852"/>
                  <a:pt x="2337" y="1908"/>
                </a:cubicBezTo>
                <a:cubicBezTo>
                  <a:pt x="2330" y="1964"/>
                  <a:pt x="2385" y="2009"/>
                  <a:pt x="2385" y="2009"/>
                </a:cubicBezTo>
                <a:cubicBezTo>
                  <a:pt x="2385" y="2009"/>
                  <a:pt x="2501" y="1914"/>
                  <a:pt x="2386" y="1827"/>
                </a:cubicBezTo>
                <a:close/>
                <a:moveTo>
                  <a:pt x="2501" y="1797"/>
                </a:moveTo>
                <a:cubicBezTo>
                  <a:pt x="2501" y="1797"/>
                  <a:pt x="2484" y="1847"/>
                  <a:pt x="2509" y="1899"/>
                </a:cubicBezTo>
                <a:cubicBezTo>
                  <a:pt x="2535" y="1951"/>
                  <a:pt x="2586" y="1959"/>
                  <a:pt x="2586" y="1959"/>
                </a:cubicBezTo>
                <a:cubicBezTo>
                  <a:pt x="2586" y="1959"/>
                  <a:pt x="2621" y="1827"/>
                  <a:pt x="2501" y="1797"/>
                </a:cubicBezTo>
                <a:close/>
                <a:moveTo>
                  <a:pt x="2509" y="1612"/>
                </a:moveTo>
                <a:cubicBezTo>
                  <a:pt x="2509" y="1612"/>
                  <a:pt x="2499" y="1678"/>
                  <a:pt x="2529" y="1713"/>
                </a:cubicBezTo>
                <a:cubicBezTo>
                  <a:pt x="2559" y="1748"/>
                  <a:pt x="2594" y="1752"/>
                  <a:pt x="2594" y="1752"/>
                </a:cubicBezTo>
                <a:cubicBezTo>
                  <a:pt x="2594" y="1752"/>
                  <a:pt x="2645" y="1647"/>
                  <a:pt x="2509" y="1612"/>
                </a:cubicBezTo>
                <a:close/>
                <a:moveTo>
                  <a:pt x="2717" y="2096"/>
                </a:moveTo>
                <a:lnTo>
                  <a:pt x="2717" y="2165"/>
                </a:lnTo>
                <a:cubicBezTo>
                  <a:pt x="2717" y="2165"/>
                  <a:pt x="2774" y="2145"/>
                  <a:pt x="2770" y="2116"/>
                </a:cubicBezTo>
                <a:cubicBezTo>
                  <a:pt x="2766" y="2087"/>
                  <a:pt x="2717" y="2096"/>
                  <a:pt x="2717" y="2096"/>
                </a:cubicBezTo>
                <a:close/>
                <a:moveTo>
                  <a:pt x="2666" y="2231"/>
                </a:moveTo>
                <a:lnTo>
                  <a:pt x="2666" y="2301"/>
                </a:lnTo>
                <a:cubicBezTo>
                  <a:pt x="2666" y="2301"/>
                  <a:pt x="2608" y="2303"/>
                  <a:pt x="2612" y="2270"/>
                </a:cubicBezTo>
                <a:cubicBezTo>
                  <a:pt x="2615" y="2237"/>
                  <a:pt x="2666" y="2231"/>
                  <a:pt x="2666" y="2231"/>
                </a:cubicBezTo>
                <a:close/>
                <a:moveTo>
                  <a:pt x="2710" y="2340"/>
                </a:moveTo>
                <a:lnTo>
                  <a:pt x="2710" y="2385"/>
                </a:lnTo>
                <a:cubicBezTo>
                  <a:pt x="2710" y="2385"/>
                  <a:pt x="2756" y="2381"/>
                  <a:pt x="2754" y="2356"/>
                </a:cubicBezTo>
                <a:cubicBezTo>
                  <a:pt x="2752" y="2330"/>
                  <a:pt x="2710" y="2340"/>
                  <a:pt x="2710" y="2340"/>
                </a:cubicBezTo>
                <a:close/>
                <a:moveTo>
                  <a:pt x="2673" y="2432"/>
                </a:moveTo>
                <a:lnTo>
                  <a:pt x="2673" y="2460"/>
                </a:lnTo>
                <a:cubicBezTo>
                  <a:pt x="2673" y="2460"/>
                  <a:pt x="2638" y="2466"/>
                  <a:pt x="2640" y="2447"/>
                </a:cubicBezTo>
                <a:cubicBezTo>
                  <a:pt x="2641" y="2428"/>
                  <a:pt x="2673" y="2432"/>
                  <a:pt x="2673" y="2432"/>
                </a:cubicBezTo>
                <a:close/>
                <a:moveTo>
                  <a:pt x="2673" y="2491"/>
                </a:moveTo>
                <a:cubicBezTo>
                  <a:pt x="2673" y="2491"/>
                  <a:pt x="2674" y="2554"/>
                  <a:pt x="2683" y="2555"/>
                </a:cubicBezTo>
                <a:cubicBezTo>
                  <a:pt x="2692" y="2556"/>
                  <a:pt x="2705" y="2540"/>
                  <a:pt x="2704" y="2492"/>
                </a:cubicBezTo>
                <a:cubicBezTo>
                  <a:pt x="2704" y="2492"/>
                  <a:pt x="2789" y="2509"/>
                  <a:pt x="2818" y="2509"/>
                </a:cubicBezTo>
                <a:cubicBezTo>
                  <a:pt x="2818" y="2509"/>
                  <a:pt x="2726" y="2483"/>
                  <a:pt x="2703" y="2471"/>
                </a:cubicBezTo>
                <a:lnTo>
                  <a:pt x="2703" y="2423"/>
                </a:lnTo>
                <a:cubicBezTo>
                  <a:pt x="2703" y="2423"/>
                  <a:pt x="2801" y="2403"/>
                  <a:pt x="2799" y="2348"/>
                </a:cubicBezTo>
                <a:cubicBezTo>
                  <a:pt x="2797" y="2293"/>
                  <a:pt x="2713" y="2299"/>
                  <a:pt x="2713" y="2299"/>
                </a:cubicBezTo>
                <a:lnTo>
                  <a:pt x="2713" y="2214"/>
                </a:lnTo>
                <a:cubicBezTo>
                  <a:pt x="2713" y="2214"/>
                  <a:pt x="2816" y="2188"/>
                  <a:pt x="2817" y="2104"/>
                </a:cubicBezTo>
                <a:cubicBezTo>
                  <a:pt x="2817" y="2104"/>
                  <a:pt x="2817" y="2036"/>
                  <a:pt x="2717" y="2052"/>
                </a:cubicBezTo>
                <a:lnTo>
                  <a:pt x="2717" y="2032"/>
                </a:lnTo>
                <a:cubicBezTo>
                  <a:pt x="2717" y="2032"/>
                  <a:pt x="2736" y="2007"/>
                  <a:pt x="2728" y="1988"/>
                </a:cubicBezTo>
                <a:cubicBezTo>
                  <a:pt x="2721" y="1969"/>
                  <a:pt x="2656" y="1963"/>
                  <a:pt x="2652" y="1999"/>
                </a:cubicBezTo>
                <a:cubicBezTo>
                  <a:pt x="2652" y="1999"/>
                  <a:pt x="2646" y="2021"/>
                  <a:pt x="2664" y="2028"/>
                </a:cubicBezTo>
                <a:lnTo>
                  <a:pt x="2664" y="2057"/>
                </a:lnTo>
                <a:cubicBezTo>
                  <a:pt x="2664" y="2057"/>
                  <a:pt x="2584" y="2082"/>
                  <a:pt x="2559" y="2098"/>
                </a:cubicBezTo>
                <a:cubicBezTo>
                  <a:pt x="2534" y="2115"/>
                  <a:pt x="2528" y="2144"/>
                  <a:pt x="2545" y="2151"/>
                </a:cubicBezTo>
                <a:cubicBezTo>
                  <a:pt x="2563" y="2158"/>
                  <a:pt x="2614" y="2117"/>
                  <a:pt x="2665" y="2117"/>
                </a:cubicBezTo>
                <a:lnTo>
                  <a:pt x="2665" y="2180"/>
                </a:lnTo>
                <a:cubicBezTo>
                  <a:pt x="2665" y="2180"/>
                  <a:pt x="2561" y="2228"/>
                  <a:pt x="2569" y="2282"/>
                </a:cubicBezTo>
                <a:cubicBezTo>
                  <a:pt x="2577" y="2335"/>
                  <a:pt x="2668" y="2329"/>
                  <a:pt x="2668" y="2329"/>
                </a:cubicBezTo>
                <a:lnTo>
                  <a:pt x="2668" y="2388"/>
                </a:lnTo>
                <a:cubicBezTo>
                  <a:pt x="2668" y="2388"/>
                  <a:pt x="2587" y="2405"/>
                  <a:pt x="2590" y="2442"/>
                </a:cubicBezTo>
                <a:cubicBezTo>
                  <a:pt x="2593" y="2480"/>
                  <a:pt x="2673" y="2491"/>
                  <a:pt x="2673" y="2491"/>
                </a:cubicBezTo>
                <a:close/>
                <a:moveTo>
                  <a:pt x="3040" y="2069"/>
                </a:moveTo>
                <a:cubicBezTo>
                  <a:pt x="3040" y="2069"/>
                  <a:pt x="2915" y="2147"/>
                  <a:pt x="2929" y="2306"/>
                </a:cubicBezTo>
                <a:cubicBezTo>
                  <a:pt x="2943" y="2466"/>
                  <a:pt x="3123" y="2599"/>
                  <a:pt x="3123" y="2599"/>
                </a:cubicBezTo>
                <a:lnTo>
                  <a:pt x="2967" y="2593"/>
                </a:lnTo>
                <a:cubicBezTo>
                  <a:pt x="2967" y="2593"/>
                  <a:pt x="2804" y="2368"/>
                  <a:pt x="2932" y="2157"/>
                </a:cubicBezTo>
                <a:cubicBezTo>
                  <a:pt x="2932" y="2157"/>
                  <a:pt x="2948" y="2064"/>
                  <a:pt x="2892" y="2004"/>
                </a:cubicBezTo>
                <a:cubicBezTo>
                  <a:pt x="2892" y="2004"/>
                  <a:pt x="2952" y="2048"/>
                  <a:pt x="2958" y="2123"/>
                </a:cubicBezTo>
                <a:cubicBezTo>
                  <a:pt x="2958" y="2123"/>
                  <a:pt x="2974" y="2106"/>
                  <a:pt x="2992" y="2088"/>
                </a:cubicBezTo>
                <a:cubicBezTo>
                  <a:pt x="3009" y="2070"/>
                  <a:pt x="3040" y="2069"/>
                  <a:pt x="3040" y="2069"/>
                </a:cubicBezTo>
                <a:close/>
                <a:moveTo>
                  <a:pt x="3174" y="2263"/>
                </a:moveTo>
                <a:lnTo>
                  <a:pt x="3120" y="2257"/>
                </a:lnTo>
                <a:cubicBezTo>
                  <a:pt x="3120" y="2257"/>
                  <a:pt x="3164" y="2303"/>
                  <a:pt x="3179" y="2368"/>
                </a:cubicBezTo>
                <a:cubicBezTo>
                  <a:pt x="3194" y="2432"/>
                  <a:pt x="3182" y="2499"/>
                  <a:pt x="3182" y="2499"/>
                </a:cubicBezTo>
                <a:cubicBezTo>
                  <a:pt x="3182" y="2499"/>
                  <a:pt x="3237" y="2411"/>
                  <a:pt x="3174" y="2263"/>
                </a:cubicBezTo>
                <a:close/>
                <a:moveTo>
                  <a:pt x="3264" y="2137"/>
                </a:moveTo>
                <a:lnTo>
                  <a:pt x="3280" y="2195"/>
                </a:lnTo>
                <a:cubicBezTo>
                  <a:pt x="3280" y="2195"/>
                  <a:pt x="3335" y="2235"/>
                  <a:pt x="3352" y="2320"/>
                </a:cubicBezTo>
                <a:cubicBezTo>
                  <a:pt x="3369" y="2406"/>
                  <a:pt x="3365" y="2504"/>
                  <a:pt x="3365" y="2504"/>
                </a:cubicBezTo>
                <a:cubicBezTo>
                  <a:pt x="3365" y="2504"/>
                  <a:pt x="3423" y="2238"/>
                  <a:pt x="3264" y="2137"/>
                </a:cubicBezTo>
                <a:close/>
                <a:moveTo>
                  <a:pt x="3252" y="2220"/>
                </a:moveTo>
                <a:cubicBezTo>
                  <a:pt x="3252" y="2220"/>
                  <a:pt x="3205" y="2149"/>
                  <a:pt x="3171" y="2134"/>
                </a:cubicBezTo>
                <a:cubicBezTo>
                  <a:pt x="3136" y="2119"/>
                  <a:pt x="3059" y="2140"/>
                  <a:pt x="3059" y="2140"/>
                </a:cubicBezTo>
                <a:cubicBezTo>
                  <a:pt x="3059" y="2140"/>
                  <a:pt x="3101" y="2270"/>
                  <a:pt x="3252" y="2220"/>
                </a:cubicBezTo>
                <a:close/>
                <a:moveTo>
                  <a:pt x="3272" y="2058"/>
                </a:moveTo>
                <a:cubicBezTo>
                  <a:pt x="3272" y="2058"/>
                  <a:pt x="3246" y="2001"/>
                  <a:pt x="3189" y="1993"/>
                </a:cubicBezTo>
                <a:cubicBezTo>
                  <a:pt x="3132" y="1985"/>
                  <a:pt x="3053" y="2029"/>
                  <a:pt x="3053" y="2029"/>
                </a:cubicBezTo>
                <a:cubicBezTo>
                  <a:pt x="3053" y="2029"/>
                  <a:pt x="3165" y="2173"/>
                  <a:pt x="3272" y="2058"/>
                </a:cubicBezTo>
                <a:close/>
                <a:moveTo>
                  <a:pt x="3478" y="2188"/>
                </a:moveTo>
                <a:cubicBezTo>
                  <a:pt x="3478" y="2188"/>
                  <a:pt x="3448" y="2114"/>
                  <a:pt x="3407" y="2100"/>
                </a:cubicBezTo>
                <a:cubicBezTo>
                  <a:pt x="3366" y="2085"/>
                  <a:pt x="3311" y="2098"/>
                  <a:pt x="3311" y="2098"/>
                </a:cubicBezTo>
                <a:cubicBezTo>
                  <a:pt x="3311" y="2098"/>
                  <a:pt x="3341" y="2225"/>
                  <a:pt x="3478" y="2188"/>
                </a:cubicBezTo>
                <a:close/>
                <a:moveTo>
                  <a:pt x="3640" y="2160"/>
                </a:moveTo>
                <a:cubicBezTo>
                  <a:pt x="3640" y="2160"/>
                  <a:pt x="3627" y="2094"/>
                  <a:pt x="3582" y="2071"/>
                </a:cubicBezTo>
                <a:cubicBezTo>
                  <a:pt x="3536" y="2047"/>
                  <a:pt x="3475" y="2068"/>
                  <a:pt x="3475" y="2068"/>
                </a:cubicBezTo>
                <a:cubicBezTo>
                  <a:pt x="3475" y="2068"/>
                  <a:pt x="3506" y="2197"/>
                  <a:pt x="3640" y="2160"/>
                </a:cubicBezTo>
                <a:close/>
                <a:moveTo>
                  <a:pt x="3505" y="1993"/>
                </a:moveTo>
                <a:cubicBezTo>
                  <a:pt x="3505" y="1993"/>
                  <a:pt x="3450" y="1940"/>
                  <a:pt x="3389" y="1943"/>
                </a:cubicBezTo>
                <a:cubicBezTo>
                  <a:pt x="3327" y="1946"/>
                  <a:pt x="3269" y="1988"/>
                  <a:pt x="3269" y="1988"/>
                </a:cubicBezTo>
                <a:cubicBezTo>
                  <a:pt x="3269" y="1988"/>
                  <a:pt x="3371" y="2093"/>
                  <a:pt x="3505" y="1993"/>
                </a:cubicBezTo>
                <a:close/>
                <a:moveTo>
                  <a:pt x="3637" y="1895"/>
                </a:moveTo>
                <a:cubicBezTo>
                  <a:pt x="3637" y="1895"/>
                  <a:pt x="3602" y="1839"/>
                  <a:pt x="3540" y="1839"/>
                </a:cubicBezTo>
                <a:cubicBezTo>
                  <a:pt x="3477" y="1839"/>
                  <a:pt x="3427" y="1883"/>
                  <a:pt x="3427" y="1883"/>
                </a:cubicBezTo>
                <a:cubicBezTo>
                  <a:pt x="3427" y="1883"/>
                  <a:pt x="3511" y="1999"/>
                  <a:pt x="3637" y="1895"/>
                </a:cubicBezTo>
                <a:close/>
                <a:moveTo>
                  <a:pt x="3374" y="1768"/>
                </a:moveTo>
                <a:cubicBezTo>
                  <a:pt x="3374" y="1768"/>
                  <a:pt x="3385" y="1843"/>
                  <a:pt x="3341" y="1882"/>
                </a:cubicBezTo>
                <a:cubicBezTo>
                  <a:pt x="3296" y="1921"/>
                  <a:pt x="3245" y="1915"/>
                  <a:pt x="3245" y="1915"/>
                </a:cubicBezTo>
                <a:cubicBezTo>
                  <a:pt x="3245" y="1915"/>
                  <a:pt x="3233" y="1799"/>
                  <a:pt x="3374" y="1768"/>
                </a:cubicBezTo>
                <a:close/>
                <a:moveTo>
                  <a:pt x="3119" y="1723"/>
                </a:moveTo>
                <a:cubicBezTo>
                  <a:pt x="3119" y="1723"/>
                  <a:pt x="3177" y="1769"/>
                  <a:pt x="3180" y="1825"/>
                </a:cubicBezTo>
                <a:cubicBezTo>
                  <a:pt x="3182" y="1881"/>
                  <a:pt x="3137" y="1937"/>
                  <a:pt x="3137" y="1937"/>
                </a:cubicBezTo>
                <a:cubicBezTo>
                  <a:pt x="3137" y="1937"/>
                  <a:pt x="3025" y="1822"/>
                  <a:pt x="3119" y="1723"/>
                </a:cubicBezTo>
                <a:close/>
                <a:moveTo>
                  <a:pt x="2981" y="1827"/>
                </a:moveTo>
                <a:cubicBezTo>
                  <a:pt x="2981" y="1827"/>
                  <a:pt x="3023" y="1852"/>
                  <a:pt x="3030" y="1908"/>
                </a:cubicBezTo>
                <a:cubicBezTo>
                  <a:pt x="3037" y="1964"/>
                  <a:pt x="2981" y="2009"/>
                  <a:pt x="2981" y="2009"/>
                </a:cubicBezTo>
                <a:cubicBezTo>
                  <a:pt x="2981" y="2009"/>
                  <a:pt x="2865" y="1914"/>
                  <a:pt x="2981" y="1827"/>
                </a:cubicBezTo>
                <a:close/>
                <a:moveTo>
                  <a:pt x="2865" y="1797"/>
                </a:moveTo>
                <a:cubicBezTo>
                  <a:pt x="2865" y="1797"/>
                  <a:pt x="2883" y="1847"/>
                  <a:pt x="2858" y="1899"/>
                </a:cubicBezTo>
                <a:cubicBezTo>
                  <a:pt x="2832" y="1951"/>
                  <a:pt x="2781" y="1959"/>
                  <a:pt x="2781" y="1959"/>
                </a:cubicBezTo>
                <a:cubicBezTo>
                  <a:pt x="2781" y="1959"/>
                  <a:pt x="2746" y="1827"/>
                  <a:pt x="2865" y="1797"/>
                </a:cubicBezTo>
                <a:close/>
                <a:moveTo>
                  <a:pt x="2858" y="1612"/>
                </a:moveTo>
                <a:cubicBezTo>
                  <a:pt x="2858" y="1612"/>
                  <a:pt x="2868" y="1678"/>
                  <a:pt x="2838" y="1713"/>
                </a:cubicBezTo>
                <a:cubicBezTo>
                  <a:pt x="2808" y="1748"/>
                  <a:pt x="2773" y="1752"/>
                  <a:pt x="2773" y="1752"/>
                </a:cubicBezTo>
                <a:cubicBezTo>
                  <a:pt x="2773" y="1752"/>
                  <a:pt x="2722" y="1647"/>
                  <a:pt x="2858" y="1612"/>
                </a:cubicBezTo>
                <a:close/>
                <a:moveTo>
                  <a:pt x="2685" y="1716"/>
                </a:moveTo>
                <a:cubicBezTo>
                  <a:pt x="2685" y="1716"/>
                  <a:pt x="2649" y="1743"/>
                  <a:pt x="2645" y="1790"/>
                </a:cubicBezTo>
                <a:cubicBezTo>
                  <a:pt x="2642" y="1837"/>
                  <a:pt x="2680" y="1877"/>
                  <a:pt x="2680" y="1877"/>
                </a:cubicBezTo>
                <a:cubicBezTo>
                  <a:pt x="2680" y="1877"/>
                  <a:pt x="2765" y="1789"/>
                  <a:pt x="2685" y="1716"/>
                </a:cubicBezTo>
                <a:close/>
                <a:moveTo>
                  <a:pt x="1903" y="3107"/>
                </a:moveTo>
                <a:lnTo>
                  <a:pt x="1904" y="3618"/>
                </a:lnTo>
                <a:lnTo>
                  <a:pt x="1832" y="3605"/>
                </a:lnTo>
                <a:lnTo>
                  <a:pt x="1832" y="3194"/>
                </a:lnTo>
                <a:lnTo>
                  <a:pt x="1903" y="3107"/>
                </a:lnTo>
                <a:close/>
                <a:moveTo>
                  <a:pt x="1926" y="3140"/>
                </a:moveTo>
                <a:lnTo>
                  <a:pt x="1929" y="3107"/>
                </a:lnTo>
                <a:lnTo>
                  <a:pt x="2287" y="3174"/>
                </a:lnTo>
                <a:lnTo>
                  <a:pt x="2382" y="3123"/>
                </a:lnTo>
                <a:lnTo>
                  <a:pt x="2382" y="2949"/>
                </a:lnTo>
                <a:lnTo>
                  <a:pt x="2435" y="2949"/>
                </a:lnTo>
                <a:lnTo>
                  <a:pt x="2435" y="3096"/>
                </a:lnTo>
                <a:lnTo>
                  <a:pt x="2477" y="3079"/>
                </a:lnTo>
                <a:lnTo>
                  <a:pt x="2477" y="2950"/>
                </a:lnTo>
                <a:lnTo>
                  <a:pt x="2567" y="2950"/>
                </a:lnTo>
                <a:lnTo>
                  <a:pt x="2567" y="3034"/>
                </a:lnTo>
                <a:lnTo>
                  <a:pt x="2607" y="3012"/>
                </a:lnTo>
                <a:lnTo>
                  <a:pt x="2607" y="2946"/>
                </a:lnTo>
                <a:lnTo>
                  <a:pt x="2759" y="2946"/>
                </a:lnTo>
                <a:lnTo>
                  <a:pt x="2759" y="3017"/>
                </a:lnTo>
                <a:lnTo>
                  <a:pt x="2804" y="3041"/>
                </a:lnTo>
                <a:lnTo>
                  <a:pt x="2804" y="2944"/>
                </a:lnTo>
                <a:lnTo>
                  <a:pt x="2891" y="2944"/>
                </a:lnTo>
                <a:lnTo>
                  <a:pt x="2891" y="3082"/>
                </a:lnTo>
                <a:lnTo>
                  <a:pt x="2936" y="3098"/>
                </a:lnTo>
                <a:lnTo>
                  <a:pt x="2936" y="2949"/>
                </a:lnTo>
                <a:lnTo>
                  <a:pt x="2991" y="2949"/>
                </a:lnTo>
                <a:lnTo>
                  <a:pt x="2991" y="3126"/>
                </a:lnTo>
                <a:lnTo>
                  <a:pt x="3082" y="3178"/>
                </a:lnTo>
                <a:lnTo>
                  <a:pt x="3443" y="3104"/>
                </a:lnTo>
                <a:lnTo>
                  <a:pt x="3443" y="3139"/>
                </a:lnTo>
                <a:lnTo>
                  <a:pt x="3091" y="3192"/>
                </a:lnTo>
                <a:lnTo>
                  <a:pt x="3096" y="3209"/>
                </a:lnTo>
                <a:lnTo>
                  <a:pt x="3442" y="3163"/>
                </a:lnTo>
                <a:lnTo>
                  <a:pt x="3442" y="3618"/>
                </a:lnTo>
                <a:lnTo>
                  <a:pt x="3398" y="3618"/>
                </a:lnTo>
                <a:lnTo>
                  <a:pt x="3398" y="3347"/>
                </a:lnTo>
                <a:lnTo>
                  <a:pt x="3324" y="3287"/>
                </a:lnTo>
                <a:lnTo>
                  <a:pt x="3022" y="3324"/>
                </a:lnTo>
                <a:lnTo>
                  <a:pt x="3022" y="3619"/>
                </a:lnTo>
                <a:lnTo>
                  <a:pt x="2971" y="3619"/>
                </a:lnTo>
                <a:lnTo>
                  <a:pt x="2971" y="3278"/>
                </a:lnTo>
                <a:lnTo>
                  <a:pt x="2894" y="3278"/>
                </a:lnTo>
                <a:lnTo>
                  <a:pt x="2894" y="3616"/>
                </a:lnTo>
                <a:lnTo>
                  <a:pt x="2835" y="3616"/>
                </a:lnTo>
                <a:lnTo>
                  <a:pt x="2835" y="3280"/>
                </a:lnTo>
                <a:lnTo>
                  <a:pt x="2535" y="3280"/>
                </a:lnTo>
                <a:lnTo>
                  <a:pt x="2535" y="3616"/>
                </a:lnTo>
                <a:lnTo>
                  <a:pt x="2476" y="3616"/>
                </a:lnTo>
                <a:lnTo>
                  <a:pt x="2476" y="3280"/>
                </a:lnTo>
                <a:lnTo>
                  <a:pt x="2396" y="3280"/>
                </a:lnTo>
                <a:lnTo>
                  <a:pt x="2396" y="3617"/>
                </a:lnTo>
                <a:lnTo>
                  <a:pt x="2342" y="3617"/>
                </a:lnTo>
                <a:lnTo>
                  <a:pt x="2342" y="3324"/>
                </a:lnTo>
                <a:lnTo>
                  <a:pt x="2043" y="3287"/>
                </a:lnTo>
                <a:lnTo>
                  <a:pt x="1968" y="3351"/>
                </a:lnTo>
                <a:lnTo>
                  <a:pt x="1968" y="3621"/>
                </a:lnTo>
                <a:lnTo>
                  <a:pt x="1929" y="3621"/>
                </a:lnTo>
                <a:lnTo>
                  <a:pt x="1929" y="3162"/>
                </a:lnTo>
                <a:lnTo>
                  <a:pt x="2267" y="3213"/>
                </a:lnTo>
                <a:lnTo>
                  <a:pt x="2269" y="3189"/>
                </a:lnTo>
                <a:lnTo>
                  <a:pt x="1926" y="3140"/>
                </a:lnTo>
                <a:close/>
                <a:moveTo>
                  <a:pt x="1958" y="3184"/>
                </a:moveTo>
                <a:lnTo>
                  <a:pt x="1958" y="3244"/>
                </a:lnTo>
                <a:lnTo>
                  <a:pt x="1996" y="3245"/>
                </a:lnTo>
                <a:lnTo>
                  <a:pt x="1996" y="3188"/>
                </a:lnTo>
                <a:lnTo>
                  <a:pt x="1958" y="3184"/>
                </a:lnTo>
                <a:close/>
                <a:moveTo>
                  <a:pt x="2035" y="3197"/>
                </a:moveTo>
                <a:lnTo>
                  <a:pt x="2035" y="3250"/>
                </a:lnTo>
                <a:lnTo>
                  <a:pt x="2080" y="3259"/>
                </a:lnTo>
                <a:lnTo>
                  <a:pt x="2080" y="3207"/>
                </a:lnTo>
                <a:lnTo>
                  <a:pt x="2035" y="3197"/>
                </a:lnTo>
                <a:close/>
                <a:moveTo>
                  <a:pt x="2124" y="3215"/>
                </a:moveTo>
                <a:lnTo>
                  <a:pt x="2124" y="3267"/>
                </a:lnTo>
                <a:lnTo>
                  <a:pt x="2165" y="3275"/>
                </a:lnTo>
                <a:lnTo>
                  <a:pt x="2165" y="3217"/>
                </a:lnTo>
                <a:lnTo>
                  <a:pt x="2124" y="3215"/>
                </a:lnTo>
                <a:close/>
                <a:moveTo>
                  <a:pt x="2209" y="3223"/>
                </a:moveTo>
                <a:lnTo>
                  <a:pt x="2209" y="3276"/>
                </a:lnTo>
                <a:lnTo>
                  <a:pt x="2252" y="3282"/>
                </a:lnTo>
                <a:lnTo>
                  <a:pt x="2252" y="3227"/>
                </a:lnTo>
                <a:lnTo>
                  <a:pt x="2209" y="3223"/>
                </a:lnTo>
                <a:close/>
                <a:moveTo>
                  <a:pt x="2042" y="3332"/>
                </a:moveTo>
                <a:lnTo>
                  <a:pt x="2042" y="3619"/>
                </a:lnTo>
                <a:lnTo>
                  <a:pt x="2013" y="3619"/>
                </a:lnTo>
                <a:lnTo>
                  <a:pt x="2013" y="3367"/>
                </a:lnTo>
                <a:lnTo>
                  <a:pt x="2042" y="3332"/>
                </a:lnTo>
                <a:close/>
                <a:moveTo>
                  <a:pt x="2090" y="3338"/>
                </a:moveTo>
                <a:lnTo>
                  <a:pt x="2090" y="3480"/>
                </a:lnTo>
                <a:lnTo>
                  <a:pt x="2127" y="3480"/>
                </a:lnTo>
                <a:lnTo>
                  <a:pt x="2127" y="3343"/>
                </a:lnTo>
                <a:lnTo>
                  <a:pt x="2090" y="3338"/>
                </a:lnTo>
                <a:close/>
                <a:moveTo>
                  <a:pt x="2171" y="3349"/>
                </a:moveTo>
                <a:lnTo>
                  <a:pt x="2171" y="3483"/>
                </a:lnTo>
                <a:lnTo>
                  <a:pt x="2213" y="3483"/>
                </a:lnTo>
                <a:lnTo>
                  <a:pt x="2213" y="3351"/>
                </a:lnTo>
                <a:lnTo>
                  <a:pt x="2171" y="3349"/>
                </a:lnTo>
                <a:close/>
                <a:moveTo>
                  <a:pt x="2260" y="3356"/>
                </a:moveTo>
                <a:lnTo>
                  <a:pt x="2260" y="3483"/>
                </a:lnTo>
                <a:lnTo>
                  <a:pt x="2304" y="3483"/>
                </a:lnTo>
                <a:lnTo>
                  <a:pt x="2304" y="3360"/>
                </a:lnTo>
                <a:lnTo>
                  <a:pt x="2260" y="3356"/>
                </a:lnTo>
                <a:close/>
                <a:moveTo>
                  <a:pt x="2131" y="3619"/>
                </a:moveTo>
                <a:lnTo>
                  <a:pt x="2131" y="3545"/>
                </a:lnTo>
                <a:lnTo>
                  <a:pt x="2171" y="3545"/>
                </a:lnTo>
                <a:lnTo>
                  <a:pt x="2171" y="3619"/>
                </a:lnTo>
                <a:lnTo>
                  <a:pt x="2216" y="3619"/>
                </a:lnTo>
                <a:lnTo>
                  <a:pt x="2216" y="3544"/>
                </a:lnTo>
                <a:lnTo>
                  <a:pt x="2260" y="3544"/>
                </a:lnTo>
                <a:lnTo>
                  <a:pt x="2260" y="3622"/>
                </a:lnTo>
                <a:lnTo>
                  <a:pt x="2305" y="3622"/>
                </a:lnTo>
                <a:lnTo>
                  <a:pt x="2305" y="3513"/>
                </a:lnTo>
                <a:lnTo>
                  <a:pt x="2089" y="3513"/>
                </a:lnTo>
                <a:lnTo>
                  <a:pt x="2089" y="3620"/>
                </a:lnTo>
                <a:lnTo>
                  <a:pt x="2131" y="3619"/>
                </a:lnTo>
                <a:close/>
                <a:moveTo>
                  <a:pt x="2294" y="3196"/>
                </a:moveTo>
                <a:lnTo>
                  <a:pt x="3077" y="3196"/>
                </a:lnTo>
                <a:lnTo>
                  <a:pt x="3077" y="3252"/>
                </a:lnTo>
                <a:lnTo>
                  <a:pt x="2294" y="3252"/>
                </a:lnTo>
                <a:lnTo>
                  <a:pt x="2294" y="3196"/>
                </a:lnTo>
                <a:close/>
                <a:moveTo>
                  <a:pt x="2686" y="3028"/>
                </a:moveTo>
                <a:lnTo>
                  <a:pt x="2400" y="3174"/>
                </a:lnTo>
                <a:lnTo>
                  <a:pt x="2975" y="3174"/>
                </a:lnTo>
                <a:lnTo>
                  <a:pt x="2686" y="3028"/>
                </a:lnTo>
                <a:close/>
                <a:moveTo>
                  <a:pt x="2605" y="3620"/>
                </a:moveTo>
                <a:lnTo>
                  <a:pt x="2764" y="3620"/>
                </a:lnTo>
                <a:lnTo>
                  <a:pt x="2764" y="3430"/>
                </a:lnTo>
                <a:cubicBezTo>
                  <a:pt x="2764" y="3386"/>
                  <a:pt x="2728" y="3350"/>
                  <a:pt x="2684" y="3350"/>
                </a:cubicBezTo>
                <a:lnTo>
                  <a:pt x="2684" y="3350"/>
                </a:lnTo>
                <a:cubicBezTo>
                  <a:pt x="2640" y="3350"/>
                  <a:pt x="2605" y="3386"/>
                  <a:pt x="2605" y="3430"/>
                </a:cubicBezTo>
                <a:lnTo>
                  <a:pt x="2605" y="3620"/>
                </a:lnTo>
                <a:close/>
                <a:moveTo>
                  <a:pt x="3414" y="3184"/>
                </a:moveTo>
                <a:lnTo>
                  <a:pt x="3414" y="3244"/>
                </a:lnTo>
                <a:lnTo>
                  <a:pt x="3376" y="3245"/>
                </a:lnTo>
                <a:lnTo>
                  <a:pt x="3376" y="3188"/>
                </a:lnTo>
                <a:lnTo>
                  <a:pt x="3414" y="3184"/>
                </a:lnTo>
                <a:close/>
                <a:moveTo>
                  <a:pt x="3337" y="3197"/>
                </a:moveTo>
                <a:lnTo>
                  <a:pt x="3337" y="3250"/>
                </a:lnTo>
                <a:lnTo>
                  <a:pt x="3292" y="3259"/>
                </a:lnTo>
                <a:lnTo>
                  <a:pt x="3292" y="3207"/>
                </a:lnTo>
                <a:lnTo>
                  <a:pt x="3337" y="3197"/>
                </a:lnTo>
                <a:close/>
                <a:moveTo>
                  <a:pt x="3248" y="3215"/>
                </a:moveTo>
                <a:lnTo>
                  <a:pt x="3248" y="3267"/>
                </a:lnTo>
                <a:lnTo>
                  <a:pt x="3207" y="3275"/>
                </a:lnTo>
                <a:lnTo>
                  <a:pt x="3207" y="3217"/>
                </a:lnTo>
                <a:lnTo>
                  <a:pt x="3248" y="3215"/>
                </a:lnTo>
                <a:close/>
                <a:moveTo>
                  <a:pt x="3163" y="3223"/>
                </a:moveTo>
                <a:lnTo>
                  <a:pt x="3163" y="3276"/>
                </a:lnTo>
                <a:lnTo>
                  <a:pt x="3120" y="3282"/>
                </a:lnTo>
                <a:lnTo>
                  <a:pt x="3120" y="3227"/>
                </a:lnTo>
                <a:lnTo>
                  <a:pt x="3163" y="3223"/>
                </a:lnTo>
                <a:close/>
                <a:moveTo>
                  <a:pt x="3330" y="3332"/>
                </a:moveTo>
                <a:lnTo>
                  <a:pt x="3330" y="3619"/>
                </a:lnTo>
                <a:lnTo>
                  <a:pt x="3359" y="3619"/>
                </a:lnTo>
                <a:lnTo>
                  <a:pt x="3359" y="3367"/>
                </a:lnTo>
                <a:lnTo>
                  <a:pt x="3330" y="3332"/>
                </a:lnTo>
                <a:close/>
                <a:moveTo>
                  <a:pt x="3282" y="3338"/>
                </a:moveTo>
                <a:lnTo>
                  <a:pt x="3282" y="3480"/>
                </a:lnTo>
                <a:lnTo>
                  <a:pt x="3245" y="3480"/>
                </a:lnTo>
                <a:lnTo>
                  <a:pt x="3245" y="3343"/>
                </a:lnTo>
                <a:lnTo>
                  <a:pt x="3282" y="3338"/>
                </a:lnTo>
                <a:close/>
                <a:moveTo>
                  <a:pt x="3200" y="3349"/>
                </a:moveTo>
                <a:lnTo>
                  <a:pt x="3200" y="3483"/>
                </a:lnTo>
                <a:lnTo>
                  <a:pt x="3159" y="3483"/>
                </a:lnTo>
                <a:lnTo>
                  <a:pt x="3159" y="3351"/>
                </a:lnTo>
                <a:lnTo>
                  <a:pt x="3200" y="3349"/>
                </a:lnTo>
                <a:close/>
                <a:moveTo>
                  <a:pt x="3112" y="3356"/>
                </a:moveTo>
                <a:lnTo>
                  <a:pt x="3112" y="3483"/>
                </a:lnTo>
                <a:lnTo>
                  <a:pt x="3068" y="3483"/>
                </a:lnTo>
                <a:lnTo>
                  <a:pt x="3068" y="3360"/>
                </a:lnTo>
                <a:lnTo>
                  <a:pt x="3112" y="3356"/>
                </a:lnTo>
                <a:close/>
                <a:moveTo>
                  <a:pt x="3240" y="3619"/>
                </a:moveTo>
                <a:lnTo>
                  <a:pt x="3240" y="3545"/>
                </a:lnTo>
                <a:lnTo>
                  <a:pt x="3201" y="3545"/>
                </a:lnTo>
                <a:lnTo>
                  <a:pt x="3201" y="3619"/>
                </a:lnTo>
                <a:lnTo>
                  <a:pt x="3156" y="3619"/>
                </a:lnTo>
                <a:lnTo>
                  <a:pt x="3156" y="3544"/>
                </a:lnTo>
                <a:lnTo>
                  <a:pt x="3112" y="3544"/>
                </a:lnTo>
                <a:lnTo>
                  <a:pt x="3112" y="3622"/>
                </a:lnTo>
                <a:lnTo>
                  <a:pt x="3067" y="3622"/>
                </a:lnTo>
                <a:lnTo>
                  <a:pt x="3067" y="3513"/>
                </a:lnTo>
                <a:lnTo>
                  <a:pt x="3283" y="3513"/>
                </a:lnTo>
                <a:lnTo>
                  <a:pt x="3283" y="3620"/>
                </a:lnTo>
                <a:lnTo>
                  <a:pt x="3240" y="3619"/>
                </a:lnTo>
                <a:close/>
                <a:moveTo>
                  <a:pt x="2374" y="2905"/>
                </a:moveTo>
                <a:lnTo>
                  <a:pt x="2989" y="2905"/>
                </a:lnTo>
                <a:lnTo>
                  <a:pt x="2989" y="2926"/>
                </a:lnTo>
                <a:lnTo>
                  <a:pt x="2374" y="2926"/>
                </a:lnTo>
                <a:lnTo>
                  <a:pt x="2374" y="2905"/>
                </a:lnTo>
                <a:close/>
                <a:moveTo>
                  <a:pt x="2427" y="2882"/>
                </a:moveTo>
                <a:lnTo>
                  <a:pt x="2942" y="2882"/>
                </a:lnTo>
                <a:cubicBezTo>
                  <a:pt x="2942" y="2882"/>
                  <a:pt x="2880" y="2690"/>
                  <a:pt x="2690" y="2691"/>
                </a:cubicBezTo>
                <a:cubicBezTo>
                  <a:pt x="2500" y="2692"/>
                  <a:pt x="2443" y="2839"/>
                  <a:pt x="2427" y="2882"/>
                </a:cubicBezTo>
                <a:close/>
                <a:moveTo>
                  <a:pt x="2682" y="2602"/>
                </a:moveTo>
                <a:lnTo>
                  <a:pt x="2671" y="2674"/>
                </a:lnTo>
                <a:lnTo>
                  <a:pt x="2700" y="2674"/>
                </a:lnTo>
                <a:lnTo>
                  <a:pt x="2682" y="2602"/>
                </a:lnTo>
                <a:close/>
                <a:moveTo>
                  <a:pt x="2336" y="3932"/>
                </a:moveTo>
                <a:lnTo>
                  <a:pt x="2348" y="3775"/>
                </a:lnTo>
                <a:cubicBezTo>
                  <a:pt x="2334" y="3784"/>
                  <a:pt x="2320" y="3792"/>
                  <a:pt x="2304" y="3799"/>
                </a:cubicBezTo>
                <a:lnTo>
                  <a:pt x="2296" y="3780"/>
                </a:lnTo>
                <a:cubicBezTo>
                  <a:pt x="2317" y="3770"/>
                  <a:pt x="2336" y="3759"/>
                  <a:pt x="2351" y="3748"/>
                </a:cubicBezTo>
                <a:lnTo>
                  <a:pt x="2374" y="3749"/>
                </a:lnTo>
                <a:lnTo>
                  <a:pt x="2360" y="3933"/>
                </a:lnTo>
                <a:lnTo>
                  <a:pt x="2336" y="3932"/>
                </a:lnTo>
                <a:close/>
                <a:moveTo>
                  <a:pt x="2488" y="3899"/>
                </a:moveTo>
                <a:lnTo>
                  <a:pt x="2510" y="3893"/>
                </a:lnTo>
                <a:cubicBezTo>
                  <a:pt x="2513" y="3908"/>
                  <a:pt x="2523" y="3917"/>
                  <a:pt x="2540" y="3919"/>
                </a:cubicBezTo>
                <a:cubicBezTo>
                  <a:pt x="2551" y="3921"/>
                  <a:pt x="2560" y="3919"/>
                  <a:pt x="2568" y="3912"/>
                </a:cubicBezTo>
                <a:cubicBezTo>
                  <a:pt x="2580" y="3903"/>
                  <a:pt x="2588" y="3883"/>
                  <a:pt x="2594" y="3852"/>
                </a:cubicBezTo>
                <a:cubicBezTo>
                  <a:pt x="2582" y="3867"/>
                  <a:pt x="2565" y="3873"/>
                  <a:pt x="2544" y="3870"/>
                </a:cubicBezTo>
                <a:cubicBezTo>
                  <a:pt x="2527" y="3868"/>
                  <a:pt x="2515" y="3861"/>
                  <a:pt x="2506" y="3849"/>
                </a:cubicBezTo>
                <a:cubicBezTo>
                  <a:pt x="2497" y="3837"/>
                  <a:pt x="2494" y="3821"/>
                  <a:pt x="2497" y="3802"/>
                </a:cubicBezTo>
                <a:cubicBezTo>
                  <a:pt x="2499" y="3783"/>
                  <a:pt x="2507" y="3769"/>
                  <a:pt x="2519" y="3759"/>
                </a:cubicBezTo>
                <a:cubicBezTo>
                  <a:pt x="2532" y="3748"/>
                  <a:pt x="2549" y="3745"/>
                  <a:pt x="2569" y="3747"/>
                </a:cubicBezTo>
                <a:cubicBezTo>
                  <a:pt x="2593" y="3751"/>
                  <a:pt x="2610" y="3763"/>
                  <a:pt x="2618" y="3783"/>
                </a:cubicBezTo>
                <a:cubicBezTo>
                  <a:pt x="2624" y="3798"/>
                  <a:pt x="2625" y="3819"/>
                  <a:pt x="2621" y="3846"/>
                </a:cubicBezTo>
                <a:cubicBezTo>
                  <a:pt x="2616" y="3882"/>
                  <a:pt x="2606" y="3907"/>
                  <a:pt x="2589" y="3923"/>
                </a:cubicBezTo>
                <a:cubicBezTo>
                  <a:pt x="2576" y="3936"/>
                  <a:pt x="2558" y="3942"/>
                  <a:pt x="2537" y="3939"/>
                </a:cubicBezTo>
                <a:cubicBezTo>
                  <a:pt x="2509" y="3935"/>
                  <a:pt x="2492" y="3921"/>
                  <a:pt x="2488" y="3899"/>
                </a:cubicBezTo>
                <a:close/>
                <a:moveTo>
                  <a:pt x="2566" y="3765"/>
                </a:moveTo>
                <a:cubicBezTo>
                  <a:pt x="2554" y="3764"/>
                  <a:pt x="2544" y="3766"/>
                  <a:pt x="2536" y="3773"/>
                </a:cubicBezTo>
                <a:cubicBezTo>
                  <a:pt x="2528" y="3780"/>
                  <a:pt x="2523" y="3791"/>
                  <a:pt x="2522" y="3804"/>
                </a:cubicBezTo>
                <a:cubicBezTo>
                  <a:pt x="2520" y="3817"/>
                  <a:pt x="2522" y="3828"/>
                  <a:pt x="2527" y="3837"/>
                </a:cubicBezTo>
                <a:cubicBezTo>
                  <a:pt x="2532" y="3845"/>
                  <a:pt x="2541" y="3850"/>
                  <a:pt x="2553" y="3852"/>
                </a:cubicBezTo>
                <a:cubicBezTo>
                  <a:pt x="2565" y="3854"/>
                  <a:pt x="2575" y="3851"/>
                  <a:pt x="2583" y="3844"/>
                </a:cubicBezTo>
                <a:cubicBezTo>
                  <a:pt x="2591" y="3837"/>
                  <a:pt x="2596" y="3827"/>
                  <a:pt x="2598" y="3813"/>
                </a:cubicBezTo>
                <a:cubicBezTo>
                  <a:pt x="2600" y="3799"/>
                  <a:pt x="2598" y="3787"/>
                  <a:pt x="2590" y="3778"/>
                </a:cubicBezTo>
                <a:cubicBezTo>
                  <a:pt x="2585" y="3771"/>
                  <a:pt x="2577" y="3767"/>
                  <a:pt x="2566" y="3765"/>
                </a:cubicBezTo>
                <a:close/>
                <a:moveTo>
                  <a:pt x="2781" y="3941"/>
                </a:moveTo>
                <a:lnTo>
                  <a:pt x="2781" y="3784"/>
                </a:lnTo>
                <a:cubicBezTo>
                  <a:pt x="2768" y="3794"/>
                  <a:pt x="2755" y="3803"/>
                  <a:pt x="2740" y="3811"/>
                </a:cubicBezTo>
                <a:lnTo>
                  <a:pt x="2730" y="3793"/>
                </a:lnTo>
                <a:cubicBezTo>
                  <a:pt x="2750" y="3782"/>
                  <a:pt x="2768" y="3769"/>
                  <a:pt x="2783" y="3757"/>
                </a:cubicBezTo>
                <a:lnTo>
                  <a:pt x="2805" y="3757"/>
                </a:lnTo>
                <a:lnTo>
                  <a:pt x="2805" y="3941"/>
                </a:lnTo>
                <a:lnTo>
                  <a:pt x="2781" y="3941"/>
                </a:lnTo>
                <a:close/>
                <a:moveTo>
                  <a:pt x="2941" y="3937"/>
                </a:moveTo>
                <a:lnTo>
                  <a:pt x="2940" y="3927"/>
                </a:lnTo>
                <a:cubicBezTo>
                  <a:pt x="2939" y="3911"/>
                  <a:pt x="2946" y="3895"/>
                  <a:pt x="2960" y="3879"/>
                </a:cubicBezTo>
                <a:cubicBezTo>
                  <a:pt x="2965" y="3874"/>
                  <a:pt x="2970" y="3870"/>
                  <a:pt x="2975" y="3866"/>
                </a:cubicBezTo>
                <a:cubicBezTo>
                  <a:pt x="2975" y="3865"/>
                  <a:pt x="2982" y="3860"/>
                  <a:pt x="2995" y="3851"/>
                </a:cubicBezTo>
                <a:cubicBezTo>
                  <a:pt x="3006" y="3842"/>
                  <a:pt x="3014" y="3835"/>
                  <a:pt x="3019" y="3830"/>
                </a:cubicBezTo>
                <a:cubicBezTo>
                  <a:pt x="3028" y="3819"/>
                  <a:pt x="3032" y="3808"/>
                  <a:pt x="3032" y="3796"/>
                </a:cubicBezTo>
                <a:cubicBezTo>
                  <a:pt x="3031" y="3786"/>
                  <a:pt x="3028" y="3778"/>
                  <a:pt x="3021" y="3772"/>
                </a:cubicBezTo>
                <a:cubicBezTo>
                  <a:pt x="3015" y="3766"/>
                  <a:pt x="3006" y="3763"/>
                  <a:pt x="2995" y="3764"/>
                </a:cubicBezTo>
                <a:cubicBezTo>
                  <a:pt x="2974" y="3765"/>
                  <a:pt x="2961" y="3779"/>
                  <a:pt x="2957" y="3805"/>
                </a:cubicBezTo>
                <a:lnTo>
                  <a:pt x="2933" y="3802"/>
                </a:lnTo>
                <a:cubicBezTo>
                  <a:pt x="2936" y="3787"/>
                  <a:pt x="2941" y="3775"/>
                  <a:pt x="2948" y="3766"/>
                </a:cubicBezTo>
                <a:cubicBezTo>
                  <a:pt x="2958" y="3753"/>
                  <a:pt x="2974" y="3745"/>
                  <a:pt x="2995" y="3744"/>
                </a:cubicBezTo>
                <a:cubicBezTo>
                  <a:pt x="3019" y="3743"/>
                  <a:pt x="3036" y="3750"/>
                  <a:pt x="3047" y="3764"/>
                </a:cubicBezTo>
                <a:cubicBezTo>
                  <a:pt x="3053" y="3772"/>
                  <a:pt x="3056" y="3783"/>
                  <a:pt x="3057" y="3795"/>
                </a:cubicBezTo>
                <a:cubicBezTo>
                  <a:pt x="3058" y="3813"/>
                  <a:pt x="3051" y="3829"/>
                  <a:pt x="3037" y="3843"/>
                </a:cubicBezTo>
                <a:cubicBezTo>
                  <a:pt x="3031" y="3849"/>
                  <a:pt x="3019" y="3859"/>
                  <a:pt x="3000" y="3873"/>
                </a:cubicBezTo>
                <a:cubicBezTo>
                  <a:pt x="2990" y="3882"/>
                  <a:pt x="2982" y="3888"/>
                  <a:pt x="2977" y="3894"/>
                </a:cubicBezTo>
                <a:cubicBezTo>
                  <a:pt x="2971" y="3901"/>
                  <a:pt x="2968" y="3907"/>
                  <a:pt x="2967" y="3914"/>
                </a:cubicBezTo>
                <a:lnTo>
                  <a:pt x="3065" y="3909"/>
                </a:lnTo>
                <a:lnTo>
                  <a:pt x="3066" y="3930"/>
                </a:lnTo>
                <a:lnTo>
                  <a:pt x="2941" y="3937"/>
                </a:lnTo>
                <a:close/>
                <a:moveTo>
                  <a:pt x="2684" y="1333"/>
                </a:moveTo>
                <a:cubicBezTo>
                  <a:pt x="2684" y="1333"/>
                  <a:pt x="2358" y="1526"/>
                  <a:pt x="1951" y="1537"/>
                </a:cubicBezTo>
                <a:cubicBezTo>
                  <a:pt x="1543" y="1547"/>
                  <a:pt x="1508" y="1440"/>
                  <a:pt x="1442" y="1511"/>
                </a:cubicBezTo>
                <a:cubicBezTo>
                  <a:pt x="1442" y="1511"/>
                  <a:pt x="1414" y="1544"/>
                  <a:pt x="1458" y="1590"/>
                </a:cubicBezTo>
                <a:cubicBezTo>
                  <a:pt x="1501" y="1636"/>
                  <a:pt x="1617" y="1907"/>
                  <a:pt x="1520" y="2735"/>
                </a:cubicBezTo>
                <a:cubicBezTo>
                  <a:pt x="1424" y="3563"/>
                  <a:pt x="1835" y="4023"/>
                  <a:pt x="2684" y="4367"/>
                </a:cubicBezTo>
                <a:cubicBezTo>
                  <a:pt x="3532" y="4023"/>
                  <a:pt x="3943" y="3563"/>
                  <a:pt x="3847" y="2735"/>
                </a:cubicBezTo>
                <a:cubicBezTo>
                  <a:pt x="3750" y="1907"/>
                  <a:pt x="3866" y="1636"/>
                  <a:pt x="3909" y="1590"/>
                </a:cubicBezTo>
                <a:cubicBezTo>
                  <a:pt x="3953" y="1544"/>
                  <a:pt x="3926" y="1511"/>
                  <a:pt x="3926" y="1511"/>
                </a:cubicBezTo>
                <a:cubicBezTo>
                  <a:pt x="3859" y="1440"/>
                  <a:pt x="3824" y="1547"/>
                  <a:pt x="3417" y="1537"/>
                </a:cubicBezTo>
                <a:cubicBezTo>
                  <a:pt x="3009" y="1526"/>
                  <a:pt x="2684" y="1333"/>
                  <a:pt x="2684" y="1333"/>
                </a:cubicBezTo>
                <a:close/>
                <a:moveTo>
                  <a:pt x="2679" y="1441"/>
                </a:moveTo>
                <a:cubicBezTo>
                  <a:pt x="2640" y="1463"/>
                  <a:pt x="2555" y="1506"/>
                  <a:pt x="2427" y="1545"/>
                </a:cubicBezTo>
                <a:cubicBezTo>
                  <a:pt x="2344" y="1571"/>
                  <a:pt x="2242" y="1595"/>
                  <a:pt x="2124" y="1610"/>
                </a:cubicBezTo>
                <a:cubicBezTo>
                  <a:pt x="1837" y="1645"/>
                  <a:pt x="1643" y="1612"/>
                  <a:pt x="1569" y="1595"/>
                </a:cubicBezTo>
                <a:cubicBezTo>
                  <a:pt x="1605" y="1676"/>
                  <a:pt x="1687" y="1926"/>
                  <a:pt x="1644" y="2475"/>
                </a:cubicBezTo>
                <a:cubicBezTo>
                  <a:pt x="1641" y="2513"/>
                  <a:pt x="1639" y="2549"/>
                  <a:pt x="1636" y="2584"/>
                </a:cubicBezTo>
                <a:cubicBezTo>
                  <a:pt x="1582" y="3224"/>
                  <a:pt x="1533" y="3815"/>
                  <a:pt x="2679" y="4264"/>
                </a:cubicBezTo>
                <a:cubicBezTo>
                  <a:pt x="3824" y="3815"/>
                  <a:pt x="3775" y="3224"/>
                  <a:pt x="3721" y="2584"/>
                </a:cubicBezTo>
                <a:cubicBezTo>
                  <a:pt x="3719" y="2549"/>
                  <a:pt x="3716" y="2513"/>
                  <a:pt x="3713" y="2475"/>
                </a:cubicBezTo>
                <a:cubicBezTo>
                  <a:pt x="3670" y="1926"/>
                  <a:pt x="3752" y="1676"/>
                  <a:pt x="3788" y="1595"/>
                </a:cubicBezTo>
                <a:cubicBezTo>
                  <a:pt x="3714" y="1612"/>
                  <a:pt x="3520" y="1645"/>
                  <a:pt x="3233" y="1610"/>
                </a:cubicBezTo>
                <a:cubicBezTo>
                  <a:pt x="3115" y="1595"/>
                  <a:pt x="3013" y="1571"/>
                  <a:pt x="2930" y="1545"/>
                </a:cubicBezTo>
                <a:cubicBezTo>
                  <a:pt x="2802" y="1506"/>
                  <a:pt x="2717" y="1463"/>
                  <a:pt x="2679" y="1441"/>
                </a:cubicBezTo>
                <a:close/>
                <a:moveTo>
                  <a:pt x="2419" y="1517"/>
                </a:moveTo>
                <a:cubicBezTo>
                  <a:pt x="2552" y="1476"/>
                  <a:pt x="2638" y="1430"/>
                  <a:pt x="2671" y="1411"/>
                </a:cubicBezTo>
                <a:lnTo>
                  <a:pt x="2679" y="1406"/>
                </a:lnTo>
                <a:lnTo>
                  <a:pt x="2686" y="1411"/>
                </a:lnTo>
                <a:cubicBezTo>
                  <a:pt x="2719" y="1430"/>
                  <a:pt x="2805" y="1476"/>
                  <a:pt x="2938" y="1517"/>
                </a:cubicBezTo>
                <a:cubicBezTo>
                  <a:pt x="3020" y="1542"/>
                  <a:pt x="3120" y="1565"/>
                  <a:pt x="3237" y="1580"/>
                </a:cubicBezTo>
                <a:cubicBezTo>
                  <a:pt x="3602" y="1625"/>
                  <a:pt x="3811" y="1558"/>
                  <a:pt x="3812" y="1558"/>
                </a:cubicBezTo>
                <a:lnTo>
                  <a:pt x="3852" y="1545"/>
                </a:lnTo>
                <a:lnTo>
                  <a:pt x="3829" y="1580"/>
                </a:lnTo>
                <a:cubicBezTo>
                  <a:pt x="3829" y="1581"/>
                  <a:pt x="3690" y="1789"/>
                  <a:pt x="3742" y="2472"/>
                </a:cubicBezTo>
                <a:cubicBezTo>
                  <a:pt x="3745" y="2507"/>
                  <a:pt x="3748" y="2545"/>
                  <a:pt x="3751" y="2582"/>
                </a:cubicBezTo>
                <a:cubicBezTo>
                  <a:pt x="3806" y="3234"/>
                  <a:pt x="3856" y="3837"/>
                  <a:pt x="2684" y="4294"/>
                </a:cubicBezTo>
                <a:lnTo>
                  <a:pt x="2679" y="4296"/>
                </a:lnTo>
                <a:lnTo>
                  <a:pt x="2673" y="4294"/>
                </a:lnTo>
                <a:cubicBezTo>
                  <a:pt x="1501" y="3837"/>
                  <a:pt x="1551" y="3234"/>
                  <a:pt x="1606" y="2582"/>
                </a:cubicBezTo>
                <a:cubicBezTo>
                  <a:pt x="1609" y="2545"/>
                  <a:pt x="1612" y="2507"/>
                  <a:pt x="1615" y="2472"/>
                </a:cubicBezTo>
                <a:cubicBezTo>
                  <a:pt x="1668" y="1789"/>
                  <a:pt x="1528" y="1581"/>
                  <a:pt x="1528" y="1580"/>
                </a:cubicBezTo>
                <a:lnTo>
                  <a:pt x="1505" y="1545"/>
                </a:lnTo>
                <a:lnTo>
                  <a:pt x="1545" y="1558"/>
                </a:lnTo>
                <a:cubicBezTo>
                  <a:pt x="1546" y="1558"/>
                  <a:pt x="1755" y="1625"/>
                  <a:pt x="2120" y="1580"/>
                </a:cubicBezTo>
                <a:cubicBezTo>
                  <a:pt x="2237" y="1565"/>
                  <a:pt x="2337" y="1542"/>
                  <a:pt x="2419" y="1517"/>
                </a:cubicBezTo>
                <a:close/>
                <a:moveTo>
                  <a:pt x="2686" y="4485"/>
                </a:moveTo>
                <a:cubicBezTo>
                  <a:pt x="1693" y="4485"/>
                  <a:pt x="887" y="3680"/>
                  <a:pt x="887" y="2686"/>
                </a:cubicBezTo>
                <a:cubicBezTo>
                  <a:pt x="887" y="1693"/>
                  <a:pt x="1693" y="887"/>
                  <a:pt x="2686" y="887"/>
                </a:cubicBezTo>
                <a:cubicBezTo>
                  <a:pt x="3680" y="887"/>
                  <a:pt x="4485" y="1693"/>
                  <a:pt x="4485" y="2686"/>
                </a:cubicBezTo>
                <a:cubicBezTo>
                  <a:pt x="4485" y="3680"/>
                  <a:pt x="3680" y="4485"/>
                  <a:pt x="2686" y="4485"/>
                </a:cubicBezTo>
                <a:close/>
                <a:moveTo>
                  <a:pt x="2686" y="5372"/>
                </a:moveTo>
                <a:cubicBezTo>
                  <a:pt x="1945" y="5372"/>
                  <a:pt x="1273" y="5071"/>
                  <a:pt x="787" y="4585"/>
                </a:cubicBezTo>
                <a:cubicBezTo>
                  <a:pt x="301" y="4099"/>
                  <a:pt x="0" y="3428"/>
                  <a:pt x="0" y="2686"/>
                </a:cubicBezTo>
                <a:cubicBezTo>
                  <a:pt x="0" y="1945"/>
                  <a:pt x="301" y="1273"/>
                  <a:pt x="787" y="787"/>
                </a:cubicBezTo>
                <a:cubicBezTo>
                  <a:pt x="1273" y="301"/>
                  <a:pt x="1945" y="0"/>
                  <a:pt x="2686" y="0"/>
                </a:cubicBezTo>
                <a:cubicBezTo>
                  <a:pt x="3428" y="0"/>
                  <a:pt x="4099" y="301"/>
                  <a:pt x="4585" y="787"/>
                </a:cubicBezTo>
                <a:cubicBezTo>
                  <a:pt x="5071" y="1273"/>
                  <a:pt x="5372" y="1945"/>
                  <a:pt x="5372" y="2686"/>
                </a:cubicBezTo>
                <a:cubicBezTo>
                  <a:pt x="5372" y="3428"/>
                  <a:pt x="5071" y="4099"/>
                  <a:pt x="4585" y="4585"/>
                </a:cubicBezTo>
                <a:cubicBezTo>
                  <a:pt x="4099" y="5071"/>
                  <a:pt x="3428" y="5372"/>
                  <a:pt x="2686" y="5372"/>
                </a:cubicBezTo>
                <a:close/>
                <a:moveTo>
                  <a:pt x="828" y="4544"/>
                </a:moveTo>
                <a:cubicBezTo>
                  <a:pt x="1304" y="5020"/>
                  <a:pt x="1961" y="5314"/>
                  <a:pt x="2686" y="5314"/>
                </a:cubicBezTo>
                <a:cubicBezTo>
                  <a:pt x="3412" y="5314"/>
                  <a:pt x="4069" y="5020"/>
                  <a:pt x="4544" y="4544"/>
                </a:cubicBezTo>
                <a:cubicBezTo>
                  <a:pt x="5020" y="4069"/>
                  <a:pt x="5314" y="3412"/>
                  <a:pt x="5314" y="2686"/>
                </a:cubicBezTo>
                <a:cubicBezTo>
                  <a:pt x="5314" y="1961"/>
                  <a:pt x="5020" y="1304"/>
                  <a:pt x="4544" y="828"/>
                </a:cubicBezTo>
                <a:cubicBezTo>
                  <a:pt x="4069" y="352"/>
                  <a:pt x="3412" y="58"/>
                  <a:pt x="2686" y="58"/>
                </a:cubicBezTo>
                <a:cubicBezTo>
                  <a:pt x="1961" y="58"/>
                  <a:pt x="1304" y="352"/>
                  <a:pt x="828" y="828"/>
                </a:cubicBezTo>
                <a:cubicBezTo>
                  <a:pt x="352" y="1304"/>
                  <a:pt x="58" y="1961"/>
                  <a:pt x="58" y="2686"/>
                </a:cubicBezTo>
                <a:cubicBezTo>
                  <a:pt x="58" y="3412"/>
                  <a:pt x="352" y="4069"/>
                  <a:pt x="828" y="4544"/>
                </a:cubicBezTo>
                <a:close/>
                <a:moveTo>
                  <a:pt x="579" y="2670"/>
                </a:moveTo>
                <a:lnTo>
                  <a:pt x="582" y="2714"/>
                </a:lnTo>
                <a:lnTo>
                  <a:pt x="446" y="2777"/>
                </a:lnTo>
                <a:cubicBezTo>
                  <a:pt x="437" y="2781"/>
                  <a:pt x="429" y="2784"/>
                  <a:pt x="422" y="2787"/>
                </a:cubicBezTo>
                <a:cubicBezTo>
                  <a:pt x="416" y="2790"/>
                  <a:pt x="409" y="2792"/>
                  <a:pt x="403" y="2794"/>
                </a:cubicBezTo>
                <a:cubicBezTo>
                  <a:pt x="418" y="2798"/>
                  <a:pt x="433" y="2801"/>
                  <a:pt x="447" y="2805"/>
                </a:cubicBezTo>
                <a:cubicBezTo>
                  <a:pt x="449" y="2806"/>
                  <a:pt x="450" y="2806"/>
                  <a:pt x="451" y="2806"/>
                </a:cubicBezTo>
                <a:lnTo>
                  <a:pt x="602" y="2851"/>
                </a:lnTo>
                <a:lnTo>
                  <a:pt x="456" y="2921"/>
                </a:lnTo>
                <a:cubicBezTo>
                  <a:pt x="449" y="2924"/>
                  <a:pt x="442" y="2927"/>
                  <a:pt x="435" y="2930"/>
                </a:cubicBezTo>
                <a:cubicBezTo>
                  <a:pt x="427" y="2933"/>
                  <a:pt x="420" y="2936"/>
                  <a:pt x="413" y="2938"/>
                </a:cubicBezTo>
                <a:cubicBezTo>
                  <a:pt x="419" y="2939"/>
                  <a:pt x="425" y="2941"/>
                  <a:pt x="432" y="2942"/>
                </a:cubicBezTo>
                <a:cubicBezTo>
                  <a:pt x="439" y="2944"/>
                  <a:pt x="447" y="2946"/>
                  <a:pt x="457" y="2949"/>
                </a:cubicBezTo>
                <a:lnTo>
                  <a:pt x="601" y="2991"/>
                </a:lnTo>
                <a:lnTo>
                  <a:pt x="604" y="3036"/>
                </a:lnTo>
                <a:lnTo>
                  <a:pt x="309" y="2949"/>
                </a:lnTo>
                <a:lnTo>
                  <a:pt x="463" y="2875"/>
                </a:lnTo>
                <a:cubicBezTo>
                  <a:pt x="470" y="2871"/>
                  <a:pt x="476" y="2868"/>
                  <a:pt x="483" y="2865"/>
                </a:cubicBezTo>
                <a:cubicBezTo>
                  <a:pt x="489" y="2863"/>
                  <a:pt x="495" y="2860"/>
                  <a:pt x="501" y="2858"/>
                </a:cubicBezTo>
                <a:cubicBezTo>
                  <a:pt x="493" y="2857"/>
                  <a:pt x="486" y="2855"/>
                  <a:pt x="479" y="2853"/>
                </a:cubicBezTo>
                <a:cubicBezTo>
                  <a:pt x="473" y="2852"/>
                  <a:pt x="466" y="2850"/>
                  <a:pt x="460" y="2848"/>
                </a:cubicBezTo>
                <a:lnTo>
                  <a:pt x="299" y="2797"/>
                </a:lnTo>
                <a:lnTo>
                  <a:pt x="579" y="2670"/>
                </a:lnTo>
                <a:close/>
                <a:moveTo>
                  <a:pt x="349" y="3133"/>
                </a:moveTo>
                <a:lnTo>
                  <a:pt x="619" y="3070"/>
                </a:lnTo>
                <a:lnTo>
                  <a:pt x="654" y="3221"/>
                </a:lnTo>
                <a:lnTo>
                  <a:pt x="617" y="3230"/>
                </a:lnTo>
                <a:lnTo>
                  <a:pt x="592" y="3123"/>
                </a:lnTo>
                <a:lnTo>
                  <a:pt x="524" y="3139"/>
                </a:lnTo>
                <a:lnTo>
                  <a:pt x="549" y="3246"/>
                </a:lnTo>
                <a:lnTo>
                  <a:pt x="510" y="3254"/>
                </a:lnTo>
                <a:lnTo>
                  <a:pt x="486" y="3148"/>
                </a:lnTo>
                <a:lnTo>
                  <a:pt x="398" y="3168"/>
                </a:lnTo>
                <a:lnTo>
                  <a:pt x="423" y="3275"/>
                </a:lnTo>
                <a:lnTo>
                  <a:pt x="384" y="3284"/>
                </a:lnTo>
                <a:lnTo>
                  <a:pt x="349" y="3133"/>
                </a:lnTo>
                <a:close/>
                <a:moveTo>
                  <a:pt x="412" y="3380"/>
                </a:moveTo>
                <a:lnTo>
                  <a:pt x="686" y="3291"/>
                </a:lnTo>
                <a:lnTo>
                  <a:pt x="579" y="3511"/>
                </a:lnTo>
                <a:cubicBezTo>
                  <a:pt x="576" y="3517"/>
                  <a:pt x="573" y="3524"/>
                  <a:pt x="569" y="3530"/>
                </a:cubicBezTo>
                <a:cubicBezTo>
                  <a:pt x="565" y="3536"/>
                  <a:pt x="561" y="3543"/>
                  <a:pt x="556" y="3550"/>
                </a:cubicBezTo>
                <a:lnTo>
                  <a:pt x="739" y="3491"/>
                </a:lnTo>
                <a:lnTo>
                  <a:pt x="752" y="3531"/>
                </a:lnTo>
                <a:lnTo>
                  <a:pt x="478" y="3620"/>
                </a:lnTo>
                <a:lnTo>
                  <a:pt x="587" y="3395"/>
                </a:lnTo>
                <a:cubicBezTo>
                  <a:pt x="589" y="3389"/>
                  <a:pt x="593" y="3383"/>
                  <a:pt x="596" y="3378"/>
                </a:cubicBezTo>
                <a:cubicBezTo>
                  <a:pt x="600" y="3372"/>
                  <a:pt x="604" y="3366"/>
                  <a:pt x="608" y="3360"/>
                </a:cubicBezTo>
                <a:lnTo>
                  <a:pt x="424" y="3420"/>
                </a:lnTo>
                <a:lnTo>
                  <a:pt x="412" y="3380"/>
                </a:lnTo>
                <a:close/>
                <a:moveTo>
                  <a:pt x="530" y="3687"/>
                </a:moveTo>
                <a:lnTo>
                  <a:pt x="807" y="3704"/>
                </a:lnTo>
                <a:lnTo>
                  <a:pt x="754" y="3600"/>
                </a:lnTo>
                <a:lnTo>
                  <a:pt x="788" y="3582"/>
                </a:lnTo>
                <a:lnTo>
                  <a:pt x="873" y="3749"/>
                </a:lnTo>
                <a:lnTo>
                  <a:pt x="598" y="3732"/>
                </a:lnTo>
                <a:lnTo>
                  <a:pt x="662" y="3858"/>
                </a:lnTo>
                <a:lnTo>
                  <a:pt x="626" y="3876"/>
                </a:lnTo>
                <a:lnTo>
                  <a:pt x="530" y="3687"/>
                </a:lnTo>
                <a:close/>
                <a:moveTo>
                  <a:pt x="670" y="3951"/>
                </a:moveTo>
                <a:lnTo>
                  <a:pt x="897" y="3791"/>
                </a:lnTo>
                <a:lnTo>
                  <a:pt x="923" y="3828"/>
                </a:lnTo>
                <a:lnTo>
                  <a:pt x="840" y="3887"/>
                </a:lnTo>
                <a:lnTo>
                  <a:pt x="918" y="3999"/>
                </a:lnTo>
                <a:lnTo>
                  <a:pt x="1002" y="3940"/>
                </a:lnTo>
                <a:lnTo>
                  <a:pt x="1027" y="3977"/>
                </a:lnTo>
                <a:lnTo>
                  <a:pt x="800" y="4136"/>
                </a:lnTo>
                <a:lnTo>
                  <a:pt x="774" y="4099"/>
                </a:lnTo>
                <a:lnTo>
                  <a:pt x="885" y="4022"/>
                </a:lnTo>
                <a:lnTo>
                  <a:pt x="806" y="3910"/>
                </a:lnTo>
                <a:lnTo>
                  <a:pt x="696" y="3987"/>
                </a:lnTo>
                <a:lnTo>
                  <a:pt x="670" y="3951"/>
                </a:lnTo>
                <a:close/>
                <a:moveTo>
                  <a:pt x="1135" y="4303"/>
                </a:moveTo>
                <a:cubicBezTo>
                  <a:pt x="1145" y="4293"/>
                  <a:pt x="1153" y="4282"/>
                  <a:pt x="1159" y="4270"/>
                </a:cubicBezTo>
                <a:cubicBezTo>
                  <a:pt x="1165" y="4258"/>
                  <a:pt x="1168" y="4244"/>
                  <a:pt x="1168" y="4231"/>
                </a:cubicBezTo>
                <a:cubicBezTo>
                  <a:pt x="1169" y="4217"/>
                  <a:pt x="1167" y="4204"/>
                  <a:pt x="1163" y="4192"/>
                </a:cubicBezTo>
                <a:cubicBezTo>
                  <a:pt x="1158" y="4179"/>
                  <a:pt x="1151" y="4168"/>
                  <a:pt x="1142" y="4158"/>
                </a:cubicBezTo>
                <a:cubicBezTo>
                  <a:pt x="1133" y="4148"/>
                  <a:pt x="1122" y="4140"/>
                  <a:pt x="1110" y="4135"/>
                </a:cubicBezTo>
                <a:cubicBezTo>
                  <a:pt x="1098" y="4129"/>
                  <a:pt x="1085" y="4126"/>
                  <a:pt x="1071" y="4126"/>
                </a:cubicBezTo>
                <a:cubicBezTo>
                  <a:pt x="1057" y="4126"/>
                  <a:pt x="1044" y="4128"/>
                  <a:pt x="1031" y="4133"/>
                </a:cubicBezTo>
                <a:cubicBezTo>
                  <a:pt x="1019" y="4138"/>
                  <a:pt x="1007" y="4145"/>
                  <a:pt x="997" y="4155"/>
                </a:cubicBezTo>
                <a:cubicBezTo>
                  <a:pt x="986" y="4164"/>
                  <a:pt x="979" y="4175"/>
                  <a:pt x="973" y="4187"/>
                </a:cubicBezTo>
                <a:cubicBezTo>
                  <a:pt x="967" y="4200"/>
                  <a:pt x="964" y="4213"/>
                  <a:pt x="963" y="4226"/>
                </a:cubicBezTo>
                <a:cubicBezTo>
                  <a:pt x="963" y="4240"/>
                  <a:pt x="965" y="4253"/>
                  <a:pt x="969" y="4266"/>
                </a:cubicBezTo>
                <a:cubicBezTo>
                  <a:pt x="974" y="4278"/>
                  <a:pt x="981" y="4289"/>
                  <a:pt x="990" y="4299"/>
                </a:cubicBezTo>
                <a:cubicBezTo>
                  <a:pt x="999" y="4309"/>
                  <a:pt x="1010" y="4317"/>
                  <a:pt x="1022" y="4322"/>
                </a:cubicBezTo>
                <a:cubicBezTo>
                  <a:pt x="1034" y="4328"/>
                  <a:pt x="1047" y="4331"/>
                  <a:pt x="1061" y="4331"/>
                </a:cubicBezTo>
                <a:cubicBezTo>
                  <a:pt x="1075" y="4331"/>
                  <a:pt x="1088" y="4329"/>
                  <a:pt x="1101" y="4324"/>
                </a:cubicBezTo>
                <a:cubicBezTo>
                  <a:pt x="1113" y="4319"/>
                  <a:pt x="1125" y="4312"/>
                  <a:pt x="1135" y="4303"/>
                </a:cubicBezTo>
                <a:close/>
                <a:moveTo>
                  <a:pt x="1167" y="4337"/>
                </a:moveTo>
                <a:cubicBezTo>
                  <a:pt x="1152" y="4351"/>
                  <a:pt x="1136" y="4361"/>
                  <a:pt x="1119" y="4367"/>
                </a:cubicBezTo>
                <a:cubicBezTo>
                  <a:pt x="1101" y="4374"/>
                  <a:pt x="1082" y="4377"/>
                  <a:pt x="1062" y="4376"/>
                </a:cubicBezTo>
                <a:cubicBezTo>
                  <a:pt x="1042" y="4375"/>
                  <a:pt x="1024" y="4370"/>
                  <a:pt x="1006" y="4362"/>
                </a:cubicBezTo>
                <a:cubicBezTo>
                  <a:pt x="988" y="4354"/>
                  <a:pt x="973" y="4342"/>
                  <a:pt x="959" y="4328"/>
                </a:cubicBezTo>
                <a:cubicBezTo>
                  <a:pt x="946" y="4313"/>
                  <a:pt x="936" y="4297"/>
                  <a:pt x="929" y="4279"/>
                </a:cubicBezTo>
                <a:cubicBezTo>
                  <a:pt x="922" y="4260"/>
                  <a:pt x="918" y="4242"/>
                  <a:pt x="919" y="4222"/>
                </a:cubicBezTo>
                <a:cubicBezTo>
                  <a:pt x="919" y="4202"/>
                  <a:pt x="923" y="4184"/>
                  <a:pt x="931" y="4167"/>
                </a:cubicBezTo>
                <a:cubicBezTo>
                  <a:pt x="939" y="4149"/>
                  <a:pt x="950" y="4134"/>
                  <a:pt x="965" y="4120"/>
                </a:cubicBezTo>
                <a:cubicBezTo>
                  <a:pt x="979" y="4107"/>
                  <a:pt x="995" y="4097"/>
                  <a:pt x="1013" y="4090"/>
                </a:cubicBezTo>
                <a:cubicBezTo>
                  <a:pt x="1031" y="4083"/>
                  <a:pt x="1050" y="4081"/>
                  <a:pt x="1070" y="4081"/>
                </a:cubicBezTo>
                <a:cubicBezTo>
                  <a:pt x="1089" y="4082"/>
                  <a:pt x="1108" y="4087"/>
                  <a:pt x="1125" y="4095"/>
                </a:cubicBezTo>
                <a:cubicBezTo>
                  <a:pt x="1143" y="4103"/>
                  <a:pt x="1159" y="4115"/>
                  <a:pt x="1172" y="4130"/>
                </a:cubicBezTo>
                <a:cubicBezTo>
                  <a:pt x="1186" y="4144"/>
                  <a:pt x="1196" y="4160"/>
                  <a:pt x="1203" y="4178"/>
                </a:cubicBezTo>
                <a:cubicBezTo>
                  <a:pt x="1210" y="4196"/>
                  <a:pt x="1213" y="4215"/>
                  <a:pt x="1213" y="4235"/>
                </a:cubicBezTo>
                <a:cubicBezTo>
                  <a:pt x="1212" y="4255"/>
                  <a:pt x="1208" y="4274"/>
                  <a:pt x="1200" y="4291"/>
                </a:cubicBezTo>
                <a:cubicBezTo>
                  <a:pt x="1192" y="4308"/>
                  <a:pt x="1181" y="4324"/>
                  <a:pt x="1167" y="4337"/>
                </a:cubicBezTo>
                <a:close/>
                <a:moveTo>
                  <a:pt x="1316" y="4279"/>
                </a:moveTo>
                <a:lnTo>
                  <a:pt x="1351" y="4307"/>
                </a:lnTo>
                <a:lnTo>
                  <a:pt x="1245" y="4438"/>
                </a:lnTo>
                <a:cubicBezTo>
                  <a:pt x="1229" y="4458"/>
                  <a:pt x="1221" y="4476"/>
                  <a:pt x="1223" y="4493"/>
                </a:cubicBezTo>
                <a:cubicBezTo>
                  <a:pt x="1224" y="4510"/>
                  <a:pt x="1233" y="4526"/>
                  <a:pt x="1251" y="4540"/>
                </a:cubicBezTo>
                <a:cubicBezTo>
                  <a:pt x="1269" y="4555"/>
                  <a:pt x="1286" y="4561"/>
                  <a:pt x="1303" y="4558"/>
                </a:cubicBezTo>
                <a:cubicBezTo>
                  <a:pt x="1320" y="4556"/>
                  <a:pt x="1336" y="4545"/>
                  <a:pt x="1352" y="4525"/>
                </a:cubicBezTo>
                <a:lnTo>
                  <a:pt x="1458" y="4394"/>
                </a:lnTo>
                <a:lnTo>
                  <a:pt x="1493" y="4423"/>
                </a:lnTo>
                <a:lnTo>
                  <a:pt x="1384" y="4557"/>
                </a:lnTo>
                <a:cubicBezTo>
                  <a:pt x="1361" y="4586"/>
                  <a:pt x="1336" y="4602"/>
                  <a:pt x="1309" y="4604"/>
                </a:cubicBezTo>
                <a:cubicBezTo>
                  <a:pt x="1283" y="4607"/>
                  <a:pt x="1255" y="4596"/>
                  <a:pt x="1225" y="4572"/>
                </a:cubicBezTo>
                <a:cubicBezTo>
                  <a:pt x="1195" y="4548"/>
                  <a:pt x="1179" y="4523"/>
                  <a:pt x="1176" y="4497"/>
                </a:cubicBezTo>
                <a:cubicBezTo>
                  <a:pt x="1173" y="4470"/>
                  <a:pt x="1184" y="4443"/>
                  <a:pt x="1207" y="4413"/>
                </a:cubicBezTo>
                <a:lnTo>
                  <a:pt x="1316" y="4279"/>
                </a:lnTo>
                <a:close/>
                <a:moveTo>
                  <a:pt x="1835" y="4763"/>
                </a:moveTo>
                <a:cubicBezTo>
                  <a:pt x="1836" y="4761"/>
                  <a:pt x="1837" y="4755"/>
                  <a:pt x="1841" y="4746"/>
                </a:cubicBezTo>
                <a:cubicBezTo>
                  <a:pt x="1843" y="4738"/>
                  <a:pt x="1845" y="4732"/>
                  <a:pt x="1847" y="4727"/>
                </a:cubicBezTo>
                <a:cubicBezTo>
                  <a:pt x="1843" y="4732"/>
                  <a:pt x="1839" y="4737"/>
                  <a:pt x="1834" y="4742"/>
                </a:cubicBezTo>
                <a:cubicBezTo>
                  <a:pt x="1830" y="4747"/>
                  <a:pt x="1825" y="4751"/>
                  <a:pt x="1819" y="4756"/>
                </a:cubicBezTo>
                <a:lnTo>
                  <a:pt x="1691" y="4859"/>
                </a:lnTo>
                <a:lnTo>
                  <a:pt x="1689" y="4692"/>
                </a:lnTo>
                <a:cubicBezTo>
                  <a:pt x="1689" y="4685"/>
                  <a:pt x="1689" y="4678"/>
                  <a:pt x="1689" y="4672"/>
                </a:cubicBezTo>
                <a:cubicBezTo>
                  <a:pt x="1690" y="4666"/>
                  <a:pt x="1690" y="4660"/>
                  <a:pt x="1691" y="4654"/>
                </a:cubicBezTo>
                <a:cubicBezTo>
                  <a:pt x="1689" y="4659"/>
                  <a:pt x="1686" y="4665"/>
                  <a:pt x="1682" y="4670"/>
                </a:cubicBezTo>
                <a:cubicBezTo>
                  <a:pt x="1679" y="4676"/>
                  <a:pt x="1675" y="4681"/>
                  <a:pt x="1670" y="4687"/>
                </a:cubicBezTo>
                <a:lnTo>
                  <a:pt x="1586" y="4798"/>
                </a:lnTo>
                <a:lnTo>
                  <a:pt x="1548" y="4780"/>
                </a:lnTo>
                <a:lnTo>
                  <a:pt x="1730" y="4546"/>
                </a:lnTo>
                <a:lnTo>
                  <a:pt x="1730" y="4739"/>
                </a:lnTo>
                <a:cubicBezTo>
                  <a:pt x="1730" y="4742"/>
                  <a:pt x="1730" y="4747"/>
                  <a:pt x="1729" y="4754"/>
                </a:cubicBezTo>
                <a:cubicBezTo>
                  <a:pt x="1729" y="4761"/>
                  <a:pt x="1728" y="4770"/>
                  <a:pt x="1728" y="4780"/>
                </a:cubicBezTo>
                <a:cubicBezTo>
                  <a:pt x="1733" y="4774"/>
                  <a:pt x="1741" y="4766"/>
                  <a:pt x="1752" y="4758"/>
                </a:cubicBezTo>
                <a:cubicBezTo>
                  <a:pt x="1755" y="4755"/>
                  <a:pt x="1757" y="4754"/>
                  <a:pt x="1758" y="4752"/>
                </a:cubicBezTo>
                <a:lnTo>
                  <a:pt x="1905" y="4628"/>
                </a:lnTo>
                <a:lnTo>
                  <a:pt x="1843" y="4918"/>
                </a:lnTo>
                <a:lnTo>
                  <a:pt x="1805" y="4900"/>
                </a:lnTo>
                <a:lnTo>
                  <a:pt x="1835" y="4763"/>
                </a:lnTo>
                <a:close/>
                <a:moveTo>
                  <a:pt x="1925" y="4939"/>
                </a:moveTo>
                <a:lnTo>
                  <a:pt x="2006" y="4674"/>
                </a:lnTo>
                <a:lnTo>
                  <a:pt x="2154" y="4719"/>
                </a:lnTo>
                <a:lnTo>
                  <a:pt x="2143" y="4755"/>
                </a:lnTo>
                <a:lnTo>
                  <a:pt x="2038" y="4723"/>
                </a:lnTo>
                <a:lnTo>
                  <a:pt x="2018" y="4790"/>
                </a:lnTo>
                <a:lnTo>
                  <a:pt x="2123" y="4822"/>
                </a:lnTo>
                <a:lnTo>
                  <a:pt x="2111" y="4860"/>
                </a:lnTo>
                <a:lnTo>
                  <a:pt x="2006" y="4828"/>
                </a:lnTo>
                <a:lnTo>
                  <a:pt x="1980" y="4913"/>
                </a:lnTo>
                <a:lnTo>
                  <a:pt x="2085" y="4946"/>
                </a:lnTo>
                <a:lnTo>
                  <a:pt x="2073" y="4984"/>
                </a:lnTo>
                <a:lnTo>
                  <a:pt x="1925" y="4939"/>
                </a:lnTo>
                <a:close/>
                <a:moveTo>
                  <a:pt x="2220" y="4977"/>
                </a:moveTo>
                <a:lnTo>
                  <a:pt x="2257" y="4983"/>
                </a:lnTo>
                <a:cubicBezTo>
                  <a:pt x="2278" y="4987"/>
                  <a:pt x="2294" y="4988"/>
                  <a:pt x="2304" y="4987"/>
                </a:cubicBezTo>
                <a:cubicBezTo>
                  <a:pt x="2315" y="4986"/>
                  <a:pt x="2325" y="4983"/>
                  <a:pt x="2334" y="4978"/>
                </a:cubicBezTo>
                <a:cubicBezTo>
                  <a:pt x="2346" y="4971"/>
                  <a:pt x="2355" y="4961"/>
                  <a:pt x="2363" y="4949"/>
                </a:cubicBezTo>
                <a:cubicBezTo>
                  <a:pt x="2370" y="4937"/>
                  <a:pt x="2375" y="4922"/>
                  <a:pt x="2378" y="4905"/>
                </a:cubicBezTo>
                <a:cubicBezTo>
                  <a:pt x="2382" y="4887"/>
                  <a:pt x="2382" y="4872"/>
                  <a:pt x="2379" y="4858"/>
                </a:cubicBezTo>
                <a:cubicBezTo>
                  <a:pt x="2376" y="4844"/>
                  <a:pt x="2370" y="4831"/>
                  <a:pt x="2361" y="4821"/>
                </a:cubicBezTo>
                <a:cubicBezTo>
                  <a:pt x="2355" y="4813"/>
                  <a:pt x="2346" y="4806"/>
                  <a:pt x="2336" y="4802"/>
                </a:cubicBezTo>
                <a:cubicBezTo>
                  <a:pt x="2326" y="4797"/>
                  <a:pt x="2309" y="4793"/>
                  <a:pt x="2286" y="4789"/>
                </a:cubicBezTo>
                <a:lnTo>
                  <a:pt x="2270" y="4786"/>
                </a:lnTo>
                <a:lnTo>
                  <a:pt x="2254" y="4783"/>
                </a:lnTo>
                <a:lnTo>
                  <a:pt x="2220" y="4977"/>
                </a:lnTo>
                <a:close/>
                <a:moveTo>
                  <a:pt x="2169" y="5009"/>
                </a:moveTo>
                <a:lnTo>
                  <a:pt x="2217" y="4736"/>
                </a:lnTo>
                <a:lnTo>
                  <a:pt x="2277" y="4746"/>
                </a:lnTo>
                <a:cubicBezTo>
                  <a:pt x="2316" y="4753"/>
                  <a:pt x="2343" y="4760"/>
                  <a:pt x="2358" y="4767"/>
                </a:cubicBezTo>
                <a:cubicBezTo>
                  <a:pt x="2373" y="4773"/>
                  <a:pt x="2386" y="4782"/>
                  <a:pt x="2396" y="4794"/>
                </a:cubicBezTo>
                <a:cubicBezTo>
                  <a:pt x="2410" y="4809"/>
                  <a:pt x="2419" y="4826"/>
                  <a:pt x="2424" y="4846"/>
                </a:cubicBezTo>
                <a:cubicBezTo>
                  <a:pt x="2429" y="4867"/>
                  <a:pt x="2429" y="4889"/>
                  <a:pt x="2425" y="4913"/>
                </a:cubicBezTo>
                <a:cubicBezTo>
                  <a:pt x="2420" y="4938"/>
                  <a:pt x="2413" y="4958"/>
                  <a:pt x="2401" y="4976"/>
                </a:cubicBezTo>
                <a:cubicBezTo>
                  <a:pt x="2390" y="4993"/>
                  <a:pt x="2375" y="5006"/>
                  <a:pt x="2357" y="5016"/>
                </a:cubicBezTo>
                <a:cubicBezTo>
                  <a:pt x="2343" y="5023"/>
                  <a:pt x="2329" y="5027"/>
                  <a:pt x="2313" y="5028"/>
                </a:cubicBezTo>
                <a:cubicBezTo>
                  <a:pt x="2297" y="5029"/>
                  <a:pt x="2273" y="5027"/>
                  <a:pt x="2241" y="5022"/>
                </a:cubicBezTo>
                <a:lnTo>
                  <a:pt x="2229" y="5019"/>
                </a:lnTo>
                <a:lnTo>
                  <a:pt x="2169" y="5009"/>
                </a:lnTo>
                <a:close/>
                <a:moveTo>
                  <a:pt x="2501" y="5057"/>
                </a:moveTo>
                <a:lnTo>
                  <a:pt x="2525" y="4780"/>
                </a:lnTo>
                <a:lnTo>
                  <a:pt x="2570" y="4784"/>
                </a:lnTo>
                <a:lnTo>
                  <a:pt x="2546" y="5061"/>
                </a:lnTo>
                <a:lnTo>
                  <a:pt x="2501" y="5057"/>
                </a:lnTo>
                <a:close/>
                <a:moveTo>
                  <a:pt x="2874" y="4847"/>
                </a:moveTo>
                <a:cubicBezTo>
                  <a:pt x="2861" y="4836"/>
                  <a:pt x="2847" y="4829"/>
                  <a:pt x="2832" y="4824"/>
                </a:cubicBezTo>
                <a:cubicBezTo>
                  <a:pt x="2818" y="4819"/>
                  <a:pt x="2803" y="4817"/>
                  <a:pt x="2787" y="4817"/>
                </a:cubicBezTo>
                <a:cubicBezTo>
                  <a:pt x="2757" y="4818"/>
                  <a:pt x="2733" y="4829"/>
                  <a:pt x="2714" y="4849"/>
                </a:cubicBezTo>
                <a:cubicBezTo>
                  <a:pt x="2696" y="4869"/>
                  <a:pt x="2687" y="4894"/>
                  <a:pt x="2689" y="4925"/>
                </a:cubicBezTo>
                <a:cubicBezTo>
                  <a:pt x="2690" y="4955"/>
                  <a:pt x="2700" y="4980"/>
                  <a:pt x="2719" y="4999"/>
                </a:cubicBezTo>
                <a:cubicBezTo>
                  <a:pt x="2738" y="5017"/>
                  <a:pt x="2762" y="5026"/>
                  <a:pt x="2790" y="5025"/>
                </a:cubicBezTo>
                <a:cubicBezTo>
                  <a:pt x="2806" y="5025"/>
                  <a:pt x="2822" y="5021"/>
                  <a:pt x="2836" y="5015"/>
                </a:cubicBezTo>
                <a:cubicBezTo>
                  <a:pt x="2851" y="5009"/>
                  <a:pt x="2865" y="4999"/>
                  <a:pt x="2878" y="4987"/>
                </a:cubicBezTo>
                <a:lnTo>
                  <a:pt x="2880" y="5038"/>
                </a:lnTo>
                <a:cubicBezTo>
                  <a:pt x="2868" y="5047"/>
                  <a:pt x="2855" y="5054"/>
                  <a:pt x="2841" y="5059"/>
                </a:cubicBezTo>
                <a:cubicBezTo>
                  <a:pt x="2827" y="5064"/>
                  <a:pt x="2812" y="5066"/>
                  <a:pt x="2795" y="5067"/>
                </a:cubicBezTo>
                <a:cubicBezTo>
                  <a:pt x="2774" y="5068"/>
                  <a:pt x="2754" y="5065"/>
                  <a:pt x="2736" y="5059"/>
                </a:cubicBezTo>
                <a:cubicBezTo>
                  <a:pt x="2718" y="5052"/>
                  <a:pt x="2701" y="5043"/>
                  <a:pt x="2687" y="5030"/>
                </a:cubicBezTo>
                <a:cubicBezTo>
                  <a:pt x="2673" y="5017"/>
                  <a:pt x="2662" y="5001"/>
                  <a:pt x="2654" y="4984"/>
                </a:cubicBezTo>
                <a:cubicBezTo>
                  <a:pt x="2647" y="4966"/>
                  <a:pt x="2642" y="4947"/>
                  <a:pt x="2642" y="4927"/>
                </a:cubicBezTo>
                <a:cubicBezTo>
                  <a:pt x="2641" y="4906"/>
                  <a:pt x="2644" y="4887"/>
                  <a:pt x="2650" y="4869"/>
                </a:cubicBezTo>
                <a:cubicBezTo>
                  <a:pt x="2657" y="4851"/>
                  <a:pt x="2667" y="4835"/>
                  <a:pt x="2680" y="4821"/>
                </a:cubicBezTo>
                <a:cubicBezTo>
                  <a:pt x="2694" y="4807"/>
                  <a:pt x="2709" y="4796"/>
                  <a:pt x="2727" y="4788"/>
                </a:cubicBezTo>
                <a:cubicBezTo>
                  <a:pt x="2744" y="4781"/>
                  <a:pt x="2763" y="4776"/>
                  <a:pt x="2784" y="4776"/>
                </a:cubicBezTo>
                <a:cubicBezTo>
                  <a:pt x="2800" y="4775"/>
                  <a:pt x="2816" y="4777"/>
                  <a:pt x="2831" y="4781"/>
                </a:cubicBezTo>
                <a:cubicBezTo>
                  <a:pt x="2846" y="4785"/>
                  <a:pt x="2860" y="4792"/>
                  <a:pt x="2875" y="4801"/>
                </a:cubicBezTo>
                <a:lnTo>
                  <a:pt x="2874" y="4847"/>
                </a:lnTo>
                <a:close/>
                <a:moveTo>
                  <a:pt x="3023" y="4927"/>
                </a:moveTo>
                <a:lnTo>
                  <a:pt x="3099" y="4913"/>
                </a:lnTo>
                <a:lnTo>
                  <a:pt x="3060" y="4856"/>
                </a:lnTo>
                <a:cubicBezTo>
                  <a:pt x="3058" y="4852"/>
                  <a:pt x="3055" y="4848"/>
                  <a:pt x="3053" y="4843"/>
                </a:cubicBezTo>
                <a:cubicBezTo>
                  <a:pt x="3050" y="4838"/>
                  <a:pt x="3047" y="4833"/>
                  <a:pt x="3044" y="4827"/>
                </a:cubicBezTo>
                <a:cubicBezTo>
                  <a:pt x="3044" y="4833"/>
                  <a:pt x="3043" y="4839"/>
                  <a:pt x="3043" y="4844"/>
                </a:cubicBezTo>
                <a:cubicBezTo>
                  <a:pt x="3042" y="4850"/>
                  <a:pt x="3041" y="4855"/>
                  <a:pt x="3040" y="4860"/>
                </a:cubicBezTo>
                <a:lnTo>
                  <a:pt x="3023" y="4927"/>
                </a:lnTo>
                <a:close/>
                <a:moveTo>
                  <a:pt x="3165" y="5013"/>
                </a:moveTo>
                <a:lnTo>
                  <a:pt x="3121" y="4948"/>
                </a:lnTo>
                <a:lnTo>
                  <a:pt x="3013" y="4967"/>
                </a:lnTo>
                <a:lnTo>
                  <a:pt x="2994" y="5043"/>
                </a:lnTo>
                <a:lnTo>
                  <a:pt x="2947" y="5051"/>
                </a:lnTo>
                <a:lnTo>
                  <a:pt x="3029" y="4744"/>
                </a:lnTo>
                <a:lnTo>
                  <a:pt x="3211" y="5004"/>
                </a:lnTo>
                <a:lnTo>
                  <a:pt x="3165" y="5013"/>
                </a:lnTo>
                <a:close/>
                <a:moveTo>
                  <a:pt x="3284" y="4986"/>
                </a:moveTo>
                <a:lnTo>
                  <a:pt x="3203" y="4721"/>
                </a:lnTo>
                <a:lnTo>
                  <a:pt x="3246" y="4708"/>
                </a:lnTo>
                <a:lnTo>
                  <a:pt x="3315" y="4934"/>
                </a:lnTo>
                <a:lnTo>
                  <a:pt x="3412" y="4905"/>
                </a:lnTo>
                <a:lnTo>
                  <a:pt x="3424" y="4944"/>
                </a:lnTo>
                <a:lnTo>
                  <a:pt x="3284" y="4986"/>
                </a:lnTo>
                <a:close/>
                <a:moveTo>
                  <a:pt x="3548" y="4604"/>
                </a:moveTo>
                <a:lnTo>
                  <a:pt x="3587" y="4583"/>
                </a:lnTo>
                <a:lnTo>
                  <a:pt x="3666" y="4732"/>
                </a:lnTo>
                <a:cubicBezTo>
                  <a:pt x="3678" y="4754"/>
                  <a:pt x="3692" y="4768"/>
                  <a:pt x="3708" y="4774"/>
                </a:cubicBezTo>
                <a:cubicBezTo>
                  <a:pt x="3724" y="4779"/>
                  <a:pt x="3742" y="4777"/>
                  <a:pt x="3762" y="4766"/>
                </a:cubicBezTo>
                <a:cubicBezTo>
                  <a:pt x="3783" y="4755"/>
                  <a:pt x="3795" y="4742"/>
                  <a:pt x="3799" y="4725"/>
                </a:cubicBezTo>
                <a:cubicBezTo>
                  <a:pt x="3803" y="4709"/>
                  <a:pt x="3800" y="4689"/>
                  <a:pt x="3788" y="4667"/>
                </a:cubicBezTo>
                <a:lnTo>
                  <a:pt x="3709" y="4519"/>
                </a:lnTo>
                <a:lnTo>
                  <a:pt x="3749" y="4497"/>
                </a:lnTo>
                <a:lnTo>
                  <a:pt x="3830" y="4650"/>
                </a:lnTo>
                <a:cubicBezTo>
                  <a:pt x="3847" y="4683"/>
                  <a:pt x="3852" y="4712"/>
                  <a:pt x="3844" y="4737"/>
                </a:cubicBezTo>
                <a:cubicBezTo>
                  <a:pt x="3836" y="4763"/>
                  <a:pt x="3815" y="4784"/>
                  <a:pt x="3782" y="4802"/>
                </a:cubicBezTo>
                <a:cubicBezTo>
                  <a:pt x="3748" y="4820"/>
                  <a:pt x="3718" y="4825"/>
                  <a:pt x="3693" y="4818"/>
                </a:cubicBezTo>
                <a:cubicBezTo>
                  <a:pt x="3668" y="4810"/>
                  <a:pt x="3646" y="4790"/>
                  <a:pt x="3629" y="4757"/>
                </a:cubicBezTo>
                <a:lnTo>
                  <a:pt x="3548" y="4604"/>
                </a:lnTo>
                <a:close/>
                <a:moveTo>
                  <a:pt x="3974" y="4686"/>
                </a:moveTo>
                <a:lnTo>
                  <a:pt x="3805" y="4452"/>
                </a:lnTo>
                <a:lnTo>
                  <a:pt x="4047" y="4486"/>
                </a:lnTo>
                <a:cubicBezTo>
                  <a:pt x="4054" y="4487"/>
                  <a:pt x="4060" y="4488"/>
                  <a:pt x="4068" y="4490"/>
                </a:cubicBezTo>
                <a:cubicBezTo>
                  <a:pt x="4075" y="4491"/>
                  <a:pt x="4083" y="4493"/>
                  <a:pt x="4091" y="4496"/>
                </a:cubicBezTo>
                <a:lnTo>
                  <a:pt x="3978" y="4340"/>
                </a:lnTo>
                <a:lnTo>
                  <a:pt x="4012" y="4316"/>
                </a:lnTo>
                <a:lnTo>
                  <a:pt x="4181" y="4549"/>
                </a:lnTo>
                <a:lnTo>
                  <a:pt x="3934" y="4515"/>
                </a:lnTo>
                <a:cubicBezTo>
                  <a:pt x="3928" y="4514"/>
                  <a:pt x="3921" y="4513"/>
                  <a:pt x="3914" y="4511"/>
                </a:cubicBezTo>
                <a:cubicBezTo>
                  <a:pt x="3908" y="4509"/>
                  <a:pt x="3901" y="4508"/>
                  <a:pt x="3894" y="4505"/>
                </a:cubicBezTo>
                <a:lnTo>
                  <a:pt x="4008" y="4661"/>
                </a:lnTo>
                <a:lnTo>
                  <a:pt x="3974" y="4686"/>
                </a:lnTo>
                <a:close/>
                <a:moveTo>
                  <a:pt x="4258" y="4469"/>
                </a:moveTo>
                <a:lnTo>
                  <a:pt x="4073" y="4263"/>
                </a:lnTo>
                <a:lnTo>
                  <a:pt x="4106" y="4233"/>
                </a:lnTo>
                <a:lnTo>
                  <a:pt x="4292" y="4439"/>
                </a:lnTo>
                <a:lnTo>
                  <a:pt x="4258" y="4469"/>
                </a:lnTo>
                <a:close/>
                <a:moveTo>
                  <a:pt x="4439" y="4302"/>
                </a:moveTo>
                <a:lnTo>
                  <a:pt x="4144" y="4196"/>
                </a:lnTo>
                <a:lnTo>
                  <a:pt x="4176" y="4162"/>
                </a:lnTo>
                <a:lnTo>
                  <a:pt x="4327" y="4217"/>
                </a:lnTo>
                <a:cubicBezTo>
                  <a:pt x="4335" y="4220"/>
                  <a:pt x="4343" y="4223"/>
                  <a:pt x="4350" y="4227"/>
                </a:cubicBezTo>
                <a:cubicBezTo>
                  <a:pt x="4357" y="4230"/>
                  <a:pt x="4363" y="4233"/>
                  <a:pt x="4369" y="4237"/>
                </a:cubicBezTo>
                <a:cubicBezTo>
                  <a:pt x="4365" y="4231"/>
                  <a:pt x="4361" y="4224"/>
                  <a:pt x="4358" y="4217"/>
                </a:cubicBezTo>
                <a:cubicBezTo>
                  <a:pt x="4354" y="4210"/>
                  <a:pt x="4350" y="4203"/>
                  <a:pt x="4347" y="4195"/>
                </a:cubicBezTo>
                <a:lnTo>
                  <a:pt x="4281" y="4049"/>
                </a:lnTo>
                <a:lnTo>
                  <a:pt x="4313" y="4015"/>
                </a:lnTo>
                <a:lnTo>
                  <a:pt x="4439" y="4302"/>
                </a:lnTo>
                <a:close/>
                <a:moveTo>
                  <a:pt x="4566" y="4147"/>
                </a:moveTo>
                <a:lnTo>
                  <a:pt x="4339" y="3988"/>
                </a:lnTo>
                <a:lnTo>
                  <a:pt x="4428" y="3861"/>
                </a:lnTo>
                <a:lnTo>
                  <a:pt x="4459" y="3883"/>
                </a:lnTo>
                <a:lnTo>
                  <a:pt x="4396" y="3973"/>
                </a:lnTo>
                <a:lnTo>
                  <a:pt x="4453" y="4013"/>
                </a:lnTo>
                <a:lnTo>
                  <a:pt x="4516" y="3923"/>
                </a:lnTo>
                <a:lnTo>
                  <a:pt x="4548" y="3945"/>
                </a:lnTo>
                <a:lnTo>
                  <a:pt x="4485" y="4035"/>
                </a:lnTo>
                <a:lnTo>
                  <a:pt x="4559" y="4087"/>
                </a:lnTo>
                <a:lnTo>
                  <a:pt x="4622" y="3997"/>
                </a:lnTo>
                <a:lnTo>
                  <a:pt x="4655" y="4020"/>
                </a:lnTo>
                <a:lnTo>
                  <a:pt x="4566" y="4147"/>
                </a:lnTo>
                <a:close/>
                <a:moveTo>
                  <a:pt x="4591" y="3819"/>
                </a:moveTo>
                <a:lnTo>
                  <a:pt x="4595" y="3812"/>
                </a:lnTo>
                <a:cubicBezTo>
                  <a:pt x="4607" y="3791"/>
                  <a:pt x="4612" y="3776"/>
                  <a:pt x="4611" y="3766"/>
                </a:cubicBezTo>
                <a:cubicBezTo>
                  <a:pt x="4610" y="3757"/>
                  <a:pt x="4603" y="3748"/>
                  <a:pt x="4591" y="3742"/>
                </a:cubicBezTo>
                <a:cubicBezTo>
                  <a:pt x="4578" y="3734"/>
                  <a:pt x="4566" y="3733"/>
                  <a:pt x="4557" y="3737"/>
                </a:cubicBezTo>
                <a:cubicBezTo>
                  <a:pt x="4547" y="3741"/>
                  <a:pt x="4537" y="3753"/>
                  <a:pt x="4526" y="3773"/>
                </a:cubicBezTo>
                <a:lnTo>
                  <a:pt x="4522" y="3780"/>
                </a:lnTo>
                <a:lnTo>
                  <a:pt x="4591" y="3819"/>
                </a:lnTo>
                <a:close/>
                <a:moveTo>
                  <a:pt x="4621" y="3838"/>
                </a:moveTo>
                <a:lnTo>
                  <a:pt x="4729" y="3899"/>
                </a:lnTo>
                <a:lnTo>
                  <a:pt x="4709" y="3935"/>
                </a:lnTo>
                <a:lnTo>
                  <a:pt x="4466" y="3801"/>
                </a:lnTo>
                <a:lnTo>
                  <a:pt x="4497" y="3746"/>
                </a:lnTo>
                <a:cubicBezTo>
                  <a:pt x="4506" y="3730"/>
                  <a:pt x="4514" y="3718"/>
                  <a:pt x="4521" y="3710"/>
                </a:cubicBezTo>
                <a:cubicBezTo>
                  <a:pt x="4528" y="3702"/>
                  <a:pt x="4535" y="3697"/>
                  <a:pt x="4544" y="3693"/>
                </a:cubicBezTo>
                <a:cubicBezTo>
                  <a:pt x="4554" y="3689"/>
                  <a:pt x="4565" y="3687"/>
                  <a:pt x="4576" y="3688"/>
                </a:cubicBezTo>
                <a:cubicBezTo>
                  <a:pt x="4588" y="3689"/>
                  <a:pt x="4599" y="3693"/>
                  <a:pt x="4610" y="3699"/>
                </a:cubicBezTo>
                <a:cubicBezTo>
                  <a:pt x="4629" y="3710"/>
                  <a:pt x="4642" y="3723"/>
                  <a:pt x="4648" y="3739"/>
                </a:cubicBezTo>
                <a:cubicBezTo>
                  <a:pt x="4654" y="3754"/>
                  <a:pt x="4652" y="3772"/>
                  <a:pt x="4645" y="3791"/>
                </a:cubicBezTo>
                <a:lnTo>
                  <a:pt x="4801" y="3769"/>
                </a:lnTo>
                <a:lnTo>
                  <a:pt x="4776" y="3813"/>
                </a:lnTo>
                <a:lnTo>
                  <a:pt x="4623" y="3834"/>
                </a:lnTo>
                <a:lnTo>
                  <a:pt x="4621" y="3838"/>
                </a:lnTo>
                <a:close/>
                <a:moveTo>
                  <a:pt x="4778" y="3697"/>
                </a:moveTo>
                <a:lnTo>
                  <a:pt x="4778" y="3658"/>
                </a:lnTo>
                <a:cubicBezTo>
                  <a:pt x="4790" y="3660"/>
                  <a:pt x="4801" y="3658"/>
                  <a:pt x="4811" y="3652"/>
                </a:cubicBezTo>
                <a:cubicBezTo>
                  <a:pt x="4821" y="3646"/>
                  <a:pt x="4828" y="3637"/>
                  <a:pt x="4834" y="3624"/>
                </a:cubicBezTo>
                <a:cubicBezTo>
                  <a:pt x="4840" y="3612"/>
                  <a:pt x="4841" y="3601"/>
                  <a:pt x="4837" y="3590"/>
                </a:cubicBezTo>
                <a:cubicBezTo>
                  <a:pt x="4833" y="3580"/>
                  <a:pt x="4826" y="3572"/>
                  <a:pt x="4814" y="3567"/>
                </a:cubicBezTo>
                <a:cubicBezTo>
                  <a:pt x="4800" y="3561"/>
                  <a:pt x="4781" y="3567"/>
                  <a:pt x="4758" y="3587"/>
                </a:cubicBezTo>
                <a:cubicBezTo>
                  <a:pt x="4755" y="3589"/>
                  <a:pt x="4752" y="3591"/>
                  <a:pt x="4751" y="3593"/>
                </a:cubicBezTo>
                <a:cubicBezTo>
                  <a:pt x="4725" y="3615"/>
                  <a:pt x="4704" y="3628"/>
                  <a:pt x="4689" y="3632"/>
                </a:cubicBezTo>
                <a:cubicBezTo>
                  <a:pt x="4674" y="3637"/>
                  <a:pt x="4658" y="3635"/>
                  <a:pt x="4642" y="3628"/>
                </a:cubicBezTo>
                <a:cubicBezTo>
                  <a:pt x="4622" y="3619"/>
                  <a:pt x="4608" y="3605"/>
                  <a:pt x="4602" y="3585"/>
                </a:cubicBezTo>
                <a:cubicBezTo>
                  <a:pt x="4595" y="3565"/>
                  <a:pt x="4597" y="3544"/>
                  <a:pt x="4607" y="3521"/>
                </a:cubicBezTo>
                <a:cubicBezTo>
                  <a:pt x="4615" y="3503"/>
                  <a:pt x="4626" y="3488"/>
                  <a:pt x="4639" y="3479"/>
                </a:cubicBezTo>
                <a:cubicBezTo>
                  <a:pt x="4651" y="3470"/>
                  <a:pt x="4666" y="3466"/>
                  <a:pt x="4681" y="3467"/>
                </a:cubicBezTo>
                <a:lnTo>
                  <a:pt x="4684" y="3506"/>
                </a:lnTo>
                <a:cubicBezTo>
                  <a:pt x="4673" y="3508"/>
                  <a:pt x="4665" y="3511"/>
                  <a:pt x="4659" y="3515"/>
                </a:cubicBezTo>
                <a:cubicBezTo>
                  <a:pt x="4652" y="3520"/>
                  <a:pt x="4647" y="3526"/>
                  <a:pt x="4644" y="3534"/>
                </a:cubicBezTo>
                <a:cubicBezTo>
                  <a:pt x="4639" y="3545"/>
                  <a:pt x="4638" y="3555"/>
                  <a:pt x="4641" y="3564"/>
                </a:cubicBezTo>
                <a:cubicBezTo>
                  <a:pt x="4644" y="3573"/>
                  <a:pt x="4650" y="3580"/>
                  <a:pt x="4660" y="3584"/>
                </a:cubicBezTo>
                <a:cubicBezTo>
                  <a:pt x="4675" y="3591"/>
                  <a:pt x="4695" y="3583"/>
                  <a:pt x="4721" y="3560"/>
                </a:cubicBezTo>
                <a:cubicBezTo>
                  <a:pt x="4723" y="3558"/>
                  <a:pt x="4725" y="3557"/>
                  <a:pt x="4726" y="3556"/>
                </a:cubicBezTo>
                <a:cubicBezTo>
                  <a:pt x="4749" y="3536"/>
                  <a:pt x="4768" y="3524"/>
                  <a:pt x="4783" y="3519"/>
                </a:cubicBezTo>
                <a:cubicBezTo>
                  <a:pt x="4798" y="3515"/>
                  <a:pt x="4814" y="3516"/>
                  <a:pt x="4830" y="3524"/>
                </a:cubicBezTo>
                <a:cubicBezTo>
                  <a:pt x="4854" y="3535"/>
                  <a:pt x="4870" y="3551"/>
                  <a:pt x="4877" y="3572"/>
                </a:cubicBezTo>
                <a:cubicBezTo>
                  <a:pt x="4885" y="3593"/>
                  <a:pt x="4883" y="3617"/>
                  <a:pt x="4871" y="3643"/>
                </a:cubicBezTo>
                <a:cubicBezTo>
                  <a:pt x="4862" y="3664"/>
                  <a:pt x="4849" y="3680"/>
                  <a:pt x="4833" y="3689"/>
                </a:cubicBezTo>
                <a:cubicBezTo>
                  <a:pt x="4817" y="3698"/>
                  <a:pt x="4799" y="3701"/>
                  <a:pt x="4778" y="3697"/>
                </a:cubicBezTo>
                <a:close/>
                <a:moveTo>
                  <a:pt x="4934" y="3463"/>
                </a:moveTo>
                <a:lnTo>
                  <a:pt x="4670" y="3377"/>
                </a:lnTo>
                <a:lnTo>
                  <a:pt x="4684" y="3334"/>
                </a:lnTo>
                <a:lnTo>
                  <a:pt x="4948" y="3420"/>
                </a:lnTo>
                <a:lnTo>
                  <a:pt x="4934" y="3463"/>
                </a:lnTo>
                <a:close/>
                <a:moveTo>
                  <a:pt x="4765" y="3174"/>
                </a:moveTo>
                <a:lnTo>
                  <a:pt x="4999" y="3224"/>
                </a:lnTo>
                <a:lnTo>
                  <a:pt x="4990" y="3268"/>
                </a:lnTo>
                <a:lnTo>
                  <a:pt x="4756" y="3218"/>
                </a:lnTo>
                <a:lnTo>
                  <a:pt x="4740" y="3290"/>
                </a:lnTo>
                <a:lnTo>
                  <a:pt x="4703" y="3282"/>
                </a:lnTo>
                <a:lnTo>
                  <a:pt x="4743" y="3094"/>
                </a:lnTo>
                <a:lnTo>
                  <a:pt x="4780" y="3102"/>
                </a:lnTo>
                <a:lnTo>
                  <a:pt x="4765" y="3174"/>
                </a:lnTo>
                <a:close/>
                <a:moveTo>
                  <a:pt x="5040" y="3011"/>
                </a:moveTo>
                <a:lnTo>
                  <a:pt x="4914" y="2996"/>
                </a:lnTo>
                <a:lnTo>
                  <a:pt x="4753" y="3070"/>
                </a:lnTo>
                <a:lnTo>
                  <a:pt x="4759" y="3023"/>
                </a:lnTo>
                <a:lnTo>
                  <a:pt x="4859" y="2977"/>
                </a:lnTo>
                <a:cubicBezTo>
                  <a:pt x="4862" y="2976"/>
                  <a:pt x="4865" y="2974"/>
                  <a:pt x="4869" y="2973"/>
                </a:cubicBezTo>
                <a:cubicBezTo>
                  <a:pt x="4874" y="2971"/>
                  <a:pt x="4878" y="2969"/>
                  <a:pt x="4883" y="2968"/>
                </a:cubicBezTo>
                <a:cubicBezTo>
                  <a:pt x="4879" y="2966"/>
                  <a:pt x="4875" y="2963"/>
                  <a:pt x="4871" y="2961"/>
                </a:cubicBezTo>
                <a:cubicBezTo>
                  <a:pt x="4867" y="2958"/>
                  <a:pt x="4864" y="2956"/>
                  <a:pt x="4861" y="2953"/>
                </a:cubicBezTo>
                <a:lnTo>
                  <a:pt x="4776" y="2883"/>
                </a:lnTo>
                <a:lnTo>
                  <a:pt x="4781" y="2838"/>
                </a:lnTo>
                <a:lnTo>
                  <a:pt x="4919" y="2951"/>
                </a:lnTo>
                <a:lnTo>
                  <a:pt x="5045" y="2967"/>
                </a:lnTo>
                <a:lnTo>
                  <a:pt x="5040" y="3011"/>
                </a:lnTo>
                <a:close/>
                <a:moveTo>
                  <a:pt x="556" y="2052"/>
                </a:moveTo>
                <a:cubicBezTo>
                  <a:pt x="556" y="2052"/>
                  <a:pt x="681" y="2134"/>
                  <a:pt x="729" y="2171"/>
                </a:cubicBezTo>
                <a:cubicBezTo>
                  <a:pt x="777" y="2208"/>
                  <a:pt x="772" y="2222"/>
                  <a:pt x="763" y="2237"/>
                </a:cubicBezTo>
                <a:cubicBezTo>
                  <a:pt x="754" y="2253"/>
                  <a:pt x="714" y="2312"/>
                  <a:pt x="651" y="2260"/>
                </a:cubicBezTo>
                <a:cubicBezTo>
                  <a:pt x="589" y="2209"/>
                  <a:pt x="472" y="2167"/>
                  <a:pt x="427" y="2107"/>
                </a:cubicBezTo>
                <a:cubicBezTo>
                  <a:pt x="382" y="2047"/>
                  <a:pt x="344" y="2028"/>
                  <a:pt x="344" y="2028"/>
                </a:cubicBezTo>
                <a:cubicBezTo>
                  <a:pt x="344" y="2028"/>
                  <a:pt x="246" y="2056"/>
                  <a:pt x="241" y="2024"/>
                </a:cubicBezTo>
                <a:cubicBezTo>
                  <a:pt x="236" y="1992"/>
                  <a:pt x="329" y="1971"/>
                  <a:pt x="329" y="1971"/>
                </a:cubicBezTo>
                <a:cubicBezTo>
                  <a:pt x="329" y="1971"/>
                  <a:pt x="362" y="1996"/>
                  <a:pt x="382" y="2022"/>
                </a:cubicBezTo>
                <a:cubicBezTo>
                  <a:pt x="403" y="2047"/>
                  <a:pt x="477" y="2112"/>
                  <a:pt x="477" y="2112"/>
                </a:cubicBezTo>
                <a:cubicBezTo>
                  <a:pt x="477" y="2112"/>
                  <a:pt x="639" y="2191"/>
                  <a:pt x="655" y="2193"/>
                </a:cubicBezTo>
                <a:cubicBezTo>
                  <a:pt x="672" y="2194"/>
                  <a:pt x="556" y="2052"/>
                  <a:pt x="556" y="2052"/>
                </a:cubicBezTo>
                <a:close/>
                <a:moveTo>
                  <a:pt x="477" y="1815"/>
                </a:moveTo>
                <a:cubicBezTo>
                  <a:pt x="477" y="1815"/>
                  <a:pt x="469" y="1758"/>
                  <a:pt x="487" y="1737"/>
                </a:cubicBezTo>
                <a:cubicBezTo>
                  <a:pt x="505" y="1715"/>
                  <a:pt x="519" y="1725"/>
                  <a:pt x="534" y="1751"/>
                </a:cubicBezTo>
                <a:cubicBezTo>
                  <a:pt x="549" y="1776"/>
                  <a:pt x="535" y="1833"/>
                  <a:pt x="535" y="1833"/>
                </a:cubicBezTo>
                <a:cubicBezTo>
                  <a:pt x="535" y="1833"/>
                  <a:pt x="518" y="1794"/>
                  <a:pt x="509" y="1802"/>
                </a:cubicBezTo>
                <a:cubicBezTo>
                  <a:pt x="499" y="1810"/>
                  <a:pt x="477" y="1815"/>
                  <a:pt x="477" y="1815"/>
                </a:cubicBezTo>
                <a:close/>
                <a:moveTo>
                  <a:pt x="383" y="1811"/>
                </a:moveTo>
                <a:cubicBezTo>
                  <a:pt x="383" y="1811"/>
                  <a:pt x="459" y="1795"/>
                  <a:pt x="452" y="1756"/>
                </a:cubicBezTo>
                <a:cubicBezTo>
                  <a:pt x="445" y="1717"/>
                  <a:pt x="455" y="1663"/>
                  <a:pt x="483" y="1679"/>
                </a:cubicBezTo>
                <a:cubicBezTo>
                  <a:pt x="511" y="1695"/>
                  <a:pt x="567" y="1739"/>
                  <a:pt x="565" y="1783"/>
                </a:cubicBezTo>
                <a:cubicBezTo>
                  <a:pt x="562" y="1828"/>
                  <a:pt x="558" y="1880"/>
                  <a:pt x="558" y="1880"/>
                </a:cubicBezTo>
                <a:cubicBezTo>
                  <a:pt x="558" y="1880"/>
                  <a:pt x="535" y="1891"/>
                  <a:pt x="507" y="1874"/>
                </a:cubicBezTo>
                <a:cubicBezTo>
                  <a:pt x="480" y="1857"/>
                  <a:pt x="414" y="1854"/>
                  <a:pt x="393" y="1860"/>
                </a:cubicBezTo>
                <a:cubicBezTo>
                  <a:pt x="373" y="1866"/>
                  <a:pt x="363" y="1870"/>
                  <a:pt x="380" y="1878"/>
                </a:cubicBezTo>
                <a:cubicBezTo>
                  <a:pt x="398" y="1886"/>
                  <a:pt x="442" y="1930"/>
                  <a:pt x="495" y="1932"/>
                </a:cubicBezTo>
                <a:cubicBezTo>
                  <a:pt x="548" y="1933"/>
                  <a:pt x="568" y="1905"/>
                  <a:pt x="568" y="1887"/>
                </a:cubicBezTo>
                <a:cubicBezTo>
                  <a:pt x="568" y="1870"/>
                  <a:pt x="612" y="1813"/>
                  <a:pt x="623" y="1769"/>
                </a:cubicBezTo>
                <a:cubicBezTo>
                  <a:pt x="634" y="1725"/>
                  <a:pt x="596" y="1735"/>
                  <a:pt x="596" y="1735"/>
                </a:cubicBezTo>
                <a:cubicBezTo>
                  <a:pt x="596" y="1735"/>
                  <a:pt x="520" y="1615"/>
                  <a:pt x="505" y="1610"/>
                </a:cubicBezTo>
                <a:cubicBezTo>
                  <a:pt x="491" y="1605"/>
                  <a:pt x="437" y="1635"/>
                  <a:pt x="426" y="1659"/>
                </a:cubicBezTo>
                <a:cubicBezTo>
                  <a:pt x="415" y="1683"/>
                  <a:pt x="383" y="1811"/>
                  <a:pt x="383" y="1811"/>
                </a:cubicBezTo>
                <a:close/>
                <a:moveTo>
                  <a:pt x="691" y="1940"/>
                </a:moveTo>
                <a:cubicBezTo>
                  <a:pt x="691" y="1940"/>
                  <a:pt x="710" y="1925"/>
                  <a:pt x="733" y="1922"/>
                </a:cubicBezTo>
                <a:cubicBezTo>
                  <a:pt x="756" y="1919"/>
                  <a:pt x="770" y="1917"/>
                  <a:pt x="770" y="1917"/>
                </a:cubicBezTo>
                <a:cubicBezTo>
                  <a:pt x="770" y="1917"/>
                  <a:pt x="735" y="1873"/>
                  <a:pt x="720" y="1864"/>
                </a:cubicBezTo>
                <a:cubicBezTo>
                  <a:pt x="705" y="1855"/>
                  <a:pt x="691" y="1859"/>
                  <a:pt x="694" y="1875"/>
                </a:cubicBezTo>
                <a:cubicBezTo>
                  <a:pt x="696" y="1891"/>
                  <a:pt x="685" y="1931"/>
                  <a:pt x="659" y="1957"/>
                </a:cubicBezTo>
                <a:cubicBezTo>
                  <a:pt x="633" y="1983"/>
                  <a:pt x="610" y="1960"/>
                  <a:pt x="623" y="1949"/>
                </a:cubicBezTo>
                <a:cubicBezTo>
                  <a:pt x="636" y="1937"/>
                  <a:pt x="637" y="1864"/>
                  <a:pt x="654" y="1797"/>
                </a:cubicBezTo>
                <a:cubicBezTo>
                  <a:pt x="670" y="1731"/>
                  <a:pt x="678" y="1716"/>
                  <a:pt x="702" y="1710"/>
                </a:cubicBezTo>
                <a:cubicBezTo>
                  <a:pt x="726" y="1704"/>
                  <a:pt x="748" y="1702"/>
                  <a:pt x="777" y="1737"/>
                </a:cubicBezTo>
                <a:cubicBezTo>
                  <a:pt x="807" y="1772"/>
                  <a:pt x="851" y="1833"/>
                  <a:pt x="851" y="1833"/>
                </a:cubicBezTo>
                <a:cubicBezTo>
                  <a:pt x="851" y="1833"/>
                  <a:pt x="851" y="1806"/>
                  <a:pt x="870" y="1790"/>
                </a:cubicBezTo>
                <a:cubicBezTo>
                  <a:pt x="889" y="1774"/>
                  <a:pt x="938" y="1760"/>
                  <a:pt x="944" y="1772"/>
                </a:cubicBezTo>
                <a:cubicBezTo>
                  <a:pt x="951" y="1784"/>
                  <a:pt x="907" y="1842"/>
                  <a:pt x="861" y="1948"/>
                </a:cubicBezTo>
                <a:cubicBezTo>
                  <a:pt x="815" y="2054"/>
                  <a:pt x="805" y="2115"/>
                  <a:pt x="796" y="2131"/>
                </a:cubicBezTo>
                <a:cubicBezTo>
                  <a:pt x="787" y="2147"/>
                  <a:pt x="761" y="2158"/>
                  <a:pt x="753" y="2149"/>
                </a:cubicBezTo>
                <a:cubicBezTo>
                  <a:pt x="744" y="2140"/>
                  <a:pt x="777" y="2091"/>
                  <a:pt x="782" y="2077"/>
                </a:cubicBezTo>
                <a:cubicBezTo>
                  <a:pt x="787" y="2062"/>
                  <a:pt x="789" y="2018"/>
                  <a:pt x="774" y="2027"/>
                </a:cubicBezTo>
                <a:cubicBezTo>
                  <a:pt x="760" y="2036"/>
                  <a:pt x="709" y="2057"/>
                  <a:pt x="665" y="2047"/>
                </a:cubicBezTo>
                <a:cubicBezTo>
                  <a:pt x="620" y="2038"/>
                  <a:pt x="597" y="2008"/>
                  <a:pt x="634" y="2006"/>
                </a:cubicBezTo>
                <a:cubicBezTo>
                  <a:pt x="671" y="2005"/>
                  <a:pt x="735" y="1995"/>
                  <a:pt x="765" y="1988"/>
                </a:cubicBezTo>
                <a:cubicBezTo>
                  <a:pt x="795" y="1982"/>
                  <a:pt x="809" y="1955"/>
                  <a:pt x="790" y="1958"/>
                </a:cubicBezTo>
                <a:cubicBezTo>
                  <a:pt x="772" y="1960"/>
                  <a:pt x="759" y="1956"/>
                  <a:pt x="731" y="1961"/>
                </a:cubicBezTo>
                <a:cubicBezTo>
                  <a:pt x="703" y="1965"/>
                  <a:pt x="691" y="1940"/>
                  <a:pt x="691" y="1940"/>
                </a:cubicBezTo>
                <a:close/>
                <a:moveTo>
                  <a:pt x="703" y="1817"/>
                </a:moveTo>
                <a:cubicBezTo>
                  <a:pt x="703" y="1817"/>
                  <a:pt x="714" y="1765"/>
                  <a:pt x="730" y="1771"/>
                </a:cubicBezTo>
                <a:cubicBezTo>
                  <a:pt x="747" y="1776"/>
                  <a:pt x="819" y="1874"/>
                  <a:pt x="819" y="1874"/>
                </a:cubicBezTo>
                <a:lnTo>
                  <a:pt x="790" y="1877"/>
                </a:lnTo>
                <a:cubicBezTo>
                  <a:pt x="790" y="1877"/>
                  <a:pt x="744" y="1820"/>
                  <a:pt x="703" y="1817"/>
                </a:cubicBezTo>
                <a:close/>
                <a:moveTo>
                  <a:pt x="963" y="1192"/>
                </a:moveTo>
                <a:cubicBezTo>
                  <a:pt x="963" y="1192"/>
                  <a:pt x="969" y="1235"/>
                  <a:pt x="1001" y="1272"/>
                </a:cubicBezTo>
                <a:cubicBezTo>
                  <a:pt x="1033" y="1309"/>
                  <a:pt x="1016" y="1323"/>
                  <a:pt x="996" y="1334"/>
                </a:cubicBezTo>
                <a:cubicBezTo>
                  <a:pt x="976" y="1346"/>
                  <a:pt x="957" y="1338"/>
                  <a:pt x="964" y="1332"/>
                </a:cubicBezTo>
                <a:cubicBezTo>
                  <a:pt x="971" y="1326"/>
                  <a:pt x="975" y="1318"/>
                  <a:pt x="957" y="1309"/>
                </a:cubicBezTo>
                <a:cubicBezTo>
                  <a:pt x="939" y="1300"/>
                  <a:pt x="907" y="1264"/>
                  <a:pt x="901" y="1243"/>
                </a:cubicBezTo>
                <a:cubicBezTo>
                  <a:pt x="895" y="1222"/>
                  <a:pt x="898" y="1228"/>
                  <a:pt x="920" y="1232"/>
                </a:cubicBezTo>
                <a:cubicBezTo>
                  <a:pt x="942" y="1237"/>
                  <a:pt x="963" y="1192"/>
                  <a:pt x="963" y="1192"/>
                </a:cubicBezTo>
                <a:close/>
                <a:moveTo>
                  <a:pt x="891" y="1082"/>
                </a:moveTo>
                <a:cubicBezTo>
                  <a:pt x="891" y="1082"/>
                  <a:pt x="932" y="1092"/>
                  <a:pt x="993" y="1157"/>
                </a:cubicBezTo>
                <a:cubicBezTo>
                  <a:pt x="1055" y="1222"/>
                  <a:pt x="1075" y="1271"/>
                  <a:pt x="1087" y="1293"/>
                </a:cubicBezTo>
                <a:cubicBezTo>
                  <a:pt x="1099" y="1315"/>
                  <a:pt x="1063" y="1319"/>
                  <a:pt x="1074" y="1328"/>
                </a:cubicBezTo>
                <a:cubicBezTo>
                  <a:pt x="1086" y="1337"/>
                  <a:pt x="1130" y="1345"/>
                  <a:pt x="1142" y="1334"/>
                </a:cubicBezTo>
                <a:cubicBezTo>
                  <a:pt x="1155" y="1324"/>
                  <a:pt x="1132" y="1283"/>
                  <a:pt x="1129" y="1275"/>
                </a:cubicBezTo>
                <a:cubicBezTo>
                  <a:pt x="1126" y="1267"/>
                  <a:pt x="1054" y="1149"/>
                  <a:pt x="997" y="1083"/>
                </a:cubicBezTo>
                <a:cubicBezTo>
                  <a:pt x="939" y="1017"/>
                  <a:pt x="912" y="1021"/>
                  <a:pt x="904" y="1041"/>
                </a:cubicBezTo>
                <a:cubicBezTo>
                  <a:pt x="896" y="1062"/>
                  <a:pt x="891" y="1082"/>
                  <a:pt x="891" y="1082"/>
                </a:cubicBezTo>
                <a:close/>
                <a:moveTo>
                  <a:pt x="1081" y="1052"/>
                </a:moveTo>
                <a:cubicBezTo>
                  <a:pt x="1081" y="1052"/>
                  <a:pt x="1127" y="1112"/>
                  <a:pt x="1127" y="1137"/>
                </a:cubicBezTo>
                <a:cubicBezTo>
                  <a:pt x="1128" y="1162"/>
                  <a:pt x="1108" y="1155"/>
                  <a:pt x="1091" y="1147"/>
                </a:cubicBezTo>
                <a:cubicBezTo>
                  <a:pt x="1075" y="1138"/>
                  <a:pt x="1047" y="1111"/>
                  <a:pt x="1067" y="1109"/>
                </a:cubicBezTo>
                <a:cubicBezTo>
                  <a:pt x="1088" y="1107"/>
                  <a:pt x="1081" y="1052"/>
                  <a:pt x="1081" y="1052"/>
                </a:cubicBezTo>
                <a:close/>
                <a:moveTo>
                  <a:pt x="998" y="903"/>
                </a:moveTo>
                <a:cubicBezTo>
                  <a:pt x="998" y="903"/>
                  <a:pt x="1023" y="940"/>
                  <a:pt x="1059" y="974"/>
                </a:cubicBezTo>
                <a:cubicBezTo>
                  <a:pt x="1095" y="1007"/>
                  <a:pt x="1178" y="1098"/>
                  <a:pt x="1214" y="1155"/>
                </a:cubicBezTo>
                <a:cubicBezTo>
                  <a:pt x="1249" y="1212"/>
                  <a:pt x="1230" y="1217"/>
                  <a:pt x="1249" y="1232"/>
                </a:cubicBezTo>
                <a:cubicBezTo>
                  <a:pt x="1269" y="1246"/>
                  <a:pt x="1322" y="1257"/>
                  <a:pt x="1298" y="1207"/>
                </a:cubicBezTo>
                <a:cubicBezTo>
                  <a:pt x="1274" y="1158"/>
                  <a:pt x="1188" y="1015"/>
                  <a:pt x="1138" y="954"/>
                </a:cubicBezTo>
                <a:cubicBezTo>
                  <a:pt x="1088" y="894"/>
                  <a:pt x="1055" y="892"/>
                  <a:pt x="1037" y="892"/>
                </a:cubicBezTo>
                <a:cubicBezTo>
                  <a:pt x="1019" y="892"/>
                  <a:pt x="998" y="903"/>
                  <a:pt x="998" y="903"/>
                </a:cubicBezTo>
                <a:close/>
                <a:moveTo>
                  <a:pt x="1179" y="859"/>
                </a:moveTo>
                <a:cubicBezTo>
                  <a:pt x="1179" y="859"/>
                  <a:pt x="1238" y="930"/>
                  <a:pt x="1263" y="964"/>
                </a:cubicBezTo>
                <a:cubicBezTo>
                  <a:pt x="1288" y="998"/>
                  <a:pt x="1276" y="1024"/>
                  <a:pt x="1261" y="1018"/>
                </a:cubicBezTo>
                <a:cubicBezTo>
                  <a:pt x="1246" y="1011"/>
                  <a:pt x="1214" y="978"/>
                  <a:pt x="1199" y="967"/>
                </a:cubicBezTo>
                <a:cubicBezTo>
                  <a:pt x="1184" y="956"/>
                  <a:pt x="1172" y="945"/>
                  <a:pt x="1181" y="941"/>
                </a:cubicBezTo>
                <a:cubicBezTo>
                  <a:pt x="1191" y="937"/>
                  <a:pt x="1179" y="859"/>
                  <a:pt x="1179" y="859"/>
                </a:cubicBezTo>
                <a:close/>
                <a:moveTo>
                  <a:pt x="1130" y="730"/>
                </a:moveTo>
                <a:cubicBezTo>
                  <a:pt x="1130" y="730"/>
                  <a:pt x="1181" y="734"/>
                  <a:pt x="1251" y="824"/>
                </a:cubicBezTo>
                <a:cubicBezTo>
                  <a:pt x="1321" y="913"/>
                  <a:pt x="1427" y="1071"/>
                  <a:pt x="1443" y="1097"/>
                </a:cubicBezTo>
                <a:cubicBezTo>
                  <a:pt x="1458" y="1122"/>
                  <a:pt x="1397" y="1168"/>
                  <a:pt x="1397" y="1168"/>
                </a:cubicBezTo>
                <a:cubicBezTo>
                  <a:pt x="1397" y="1168"/>
                  <a:pt x="1431" y="1171"/>
                  <a:pt x="1470" y="1182"/>
                </a:cubicBezTo>
                <a:cubicBezTo>
                  <a:pt x="1509" y="1194"/>
                  <a:pt x="1580" y="1164"/>
                  <a:pt x="1527" y="1098"/>
                </a:cubicBezTo>
                <a:cubicBezTo>
                  <a:pt x="1473" y="1032"/>
                  <a:pt x="1360" y="895"/>
                  <a:pt x="1295" y="793"/>
                </a:cubicBezTo>
                <a:cubicBezTo>
                  <a:pt x="1230" y="691"/>
                  <a:pt x="1230" y="682"/>
                  <a:pt x="1212" y="685"/>
                </a:cubicBezTo>
                <a:cubicBezTo>
                  <a:pt x="1193" y="688"/>
                  <a:pt x="1130" y="730"/>
                  <a:pt x="1130" y="730"/>
                </a:cubicBezTo>
                <a:close/>
                <a:moveTo>
                  <a:pt x="1936" y="497"/>
                </a:moveTo>
                <a:cubicBezTo>
                  <a:pt x="1936" y="497"/>
                  <a:pt x="1958" y="504"/>
                  <a:pt x="1970" y="490"/>
                </a:cubicBezTo>
                <a:cubicBezTo>
                  <a:pt x="1982" y="476"/>
                  <a:pt x="1992" y="463"/>
                  <a:pt x="1997" y="487"/>
                </a:cubicBezTo>
                <a:cubicBezTo>
                  <a:pt x="2001" y="511"/>
                  <a:pt x="1999" y="556"/>
                  <a:pt x="1971" y="575"/>
                </a:cubicBezTo>
                <a:cubicBezTo>
                  <a:pt x="1943" y="594"/>
                  <a:pt x="1936" y="585"/>
                  <a:pt x="1931" y="564"/>
                </a:cubicBezTo>
                <a:cubicBezTo>
                  <a:pt x="1926" y="542"/>
                  <a:pt x="1927" y="480"/>
                  <a:pt x="1917" y="433"/>
                </a:cubicBezTo>
                <a:cubicBezTo>
                  <a:pt x="1908" y="385"/>
                  <a:pt x="1910" y="362"/>
                  <a:pt x="1888" y="350"/>
                </a:cubicBezTo>
                <a:cubicBezTo>
                  <a:pt x="1866" y="338"/>
                  <a:pt x="1865" y="360"/>
                  <a:pt x="1866" y="395"/>
                </a:cubicBezTo>
                <a:cubicBezTo>
                  <a:pt x="1866" y="429"/>
                  <a:pt x="1867" y="693"/>
                  <a:pt x="1867" y="693"/>
                </a:cubicBezTo>
                <a:cubicBezTo>
                  <a:pt x="1867" y="693"/>
                  <a:pt x="1929" y="679"/>
                  <a:pt x="1933" y="656"/>
                </a:cubicBezTo>
                <a:cubicBezTo>
                  <a:pt x="1938" y="632"/>
                  <a:pt x="1922" y="595"/>
                  <a:pt x="1950" y="603"/>
                </a:cubicBezTo>
                <a:cubicBezTo>
                  <a:pt x="1979" y="611"/>
                  <a:pt x="1989" y="627"/>
                  <a:pt x="2006" y="591"/>
                </a:cubicBezTo>
                <a:cubicBezTo>
                  <a:pt x="2022" y="555"/>
                  <a:pt x="2044" y="562"/>
                  <a:pt x="2059" y="571"/>
                </a:cubicBezTo>
                <a:cubicBezTo>
                  <a:pt x="2073" y="580"/>
                  <a:pt x="2079" y="578"/>
                  <a:pt x="2079" y="578"/>
                </a:cubicBezTo>
                <a:cubicBezTo>
                  <a:pt x="2079" y="578"/>
                  <a:pt x="2068" y="615"/>
                  <a:pt x="2078" y="620"/>
                </a:cubicBezTo>
                <a:cubicBezTo>
                  <a:pt x="2088" y="626"/>
                  <a:pt x="2097" y="623"/>
                  <a:pt x="2100" y="638"/>
                </a:cubicBezTo>
                <a:cubicBezTo>
                  <a:pt x="2103" y="654"/>
                  <a:pt x="2115" y="664"/>
                  <a:pt x="2115" y="664"/>
                </a:cubicBezTo>
                <a:cubicBezTo>
                  <a:pt x="2115" y="664"/>
                  <a:pt x="2097" y="673"/>
                  <a:pt x="2086" y="668"/>
                </a:cubicBezTo>
                <a:cubicBezTo>
                  <a:pt x="2075" y="663"/>
                  <a:pt x="2073" y="631"/>
                  <a:pt x="2058" y="631"/>
                </a:cubicBezTo>
                <a:cubicBezTo>
                  <a:pt x="2043" y="631"/>
                  <a:pt x="2061" y="726"/>
                  <a:pt x="2073" y="778"/>
                </a:cubicBezTo>
                <a:cubicBezTo>
                  <a:pt x="2084" y="829"/>
                  <a:pt x="2089" y="827"/>
                  <a:pt x="2110" y="824"/>
                </a:cubicBezTo>
                <a:cubicBezTo>
                  <a:pt x="2131" y="820"/>
                  <a:pt x="2124" y="808"/>
                  <a:pt x="2116" y="799"/>
                </a:cubicBezTo>
                <a:cubicBezTo>
                  <a:pt x="2108" y="790"/>
                  <a:pt x="2104" y="730"/>
                  <a:pt x="2104" y="708"/>
                </a:cubicBezTo>
                <a:cubicBezTo>
                  <a:pt x="2105" y="686"/>
                  <a:pt x="2136" y="689"/>
                  <a:pt x="2137" y="679"/>
                </a:cubicBezTo>
                <a:cubicBezTo>
                  <a:pt x="2138" y="670"/>
                  <a:pt x="2149" y="700"/>
                  <a:pt x="2166" y="710"/>
                </a:cubicBezTo>
                <a:cubicBezTo>
                  <a:pt x="2183" y="721"/>
                  <a:pt x="2185" y="734"/>
                  <a:pt x="2175" y="737"/>
                </a:cubicBezTo>
                <a:cubicBezTo>
                  <a:pt x="2164" y="740"/>
                  <a:pt x="2129" y="724"/>
                  <a:pt x="2129" y="724"/>
                </a:cubicBezTo>
                <a:cubicBezTo>
                  <a:pt x="2129" y="724"/>
                  <a:pt x="2140" y="749"/>
                  <a:pt x="2176" y="771"/>
                </a:cubicBezTo>
                <a:cubicBezTo>
                  <a:pt x="2212" y="792"/>
                  <a:pt x="2273" y="799"/>
                  <a:pt x="2303" y="798"/>
                </a:cubicBezTo>
                <a:cubicBezTo>
                  <a:pt x="2334" y="797"/>
                  <a:pt x="2341" y="783"/>
                  <a:pt x="2340" y="742"/>
                </a:cubicBezTo>
                <a:cubicBezTo>
                  <a:pt x="2338" y="701"/>
                  <a:pt x="2345" y="610"/>
                  <a:pt x="2343" y="590"/>
                </a:cubicBezTo>
                <a:cubicBezTo>
                  <a:pt x="2342" y="570"/>
                  <a:pt x="2336" y="551"/>
                  <a:pt x="2318" y="541"/>
                </a:cubicBezTo>
                <a:cubicBezTo>
                  <a:pt x="2299" y="530"/>
                  <a:pt x="2286" y="536"/>
                  <a:pt x="2264" y="545"/>
                </a:cubicBezTo>
                <a:cubicBezTo>
                  <a:pt x="2241" y="554"/>
                  <a:pt x="2206" y="548"/>
                  <a:pt x="2206" y="548"/>
                </a:cubicBezTo>
                <a:cubicBezTo>
                  <a:pt x="2206" y="548"/>
                  <a:pt x="2198" y="530"/>
                  <a:pt x="2212" y="522"/>
                </a:cubicBezTo>
                <a:cubicBezTo>
                  <a:pt x="2227" y="513"/>
                  <a:pt x="2257" y="507"/>
                  <a:pt x="2250" y="490"/>
                </a:cubicBezTo>
                <a:cubicBezTo>
                  <a:pt x="2243" y="472"/>
                  <a:pt x="2213" y="488"/>
                  <a:pt x="2176" y="502"/>
                </a:cubicBezTo>
                <a:cubicBezTo>
                  <a:pt x="2140" y="515"/>
                  <a:pt x="2079" y="552"/>
                  <a:pt x="2079" y="552"/>
                </a:cubicBezTo>
                <a:cubicBezTo>
                  <a:pt x="2079" y="552"/>
                  <a:pt x="2063" y="544"/>
                  <a:pt x="2073" y="531"/>
                </a:cubicBezTo>
                <a:cubicBezTo>
                  <a:pt x="2082" y="518"/>
                  <a:pt x="2107" y="506"/>
                  <a:pt x="2093" y="503"/>
                </a:cubicBezTo>
                <a:cubicBezTo>
                  <a:pt x="2079" y="500"/>
                  <a:pt x="2053" y="514"/>
                  <a:pt x="2047" y="496"/>
                </a:cubicBezTo>
                <a:cubicBezTo>
                  <a:pt x="2040" y="478"/>
                  <a:pt x="2047" y="461"/>
                  <a:pt x="2064" y="472"/>
                </a:cubicBezTo>
                <a:cubicBezTo>
                  <a:pt x="2082" y="484"/>
                  <a:pt x="2092" y="502"/>
                  <a:pt x="2127" y="492"/>
                </a:cubicBezTo>
                <a:cubicBezTo>
                  <a:pt x="2162" y="481"/>
                  <a:pt x="2234" y="446"/>
                  <a:pt x="2247" y="430"/>
                </a:cubicBezTo>
                <a:cubicBezTo>
                  <a:pt x="2260" y="415"/>
                  <a:pt x="2252" y="407"/>
                  <a:pt x="2275" y="410"/>
                </a:cubicBezTo>
                <a:cubicBezTo>
                  <a:pt x="2299" y="413"/>
                  <a:pt x="2376" y="410"/>
                  <a:pt x="2396" y="401"/>
                </a:cubicBezTo>
                <a:cubicBezTo>
                  <a:pt x="2415" y="393"/>
                  <a:pt x="2403" y="368"/>
                  <a:pt x="2366" y="373"/>
                </a:cubicBezTo>
                <a:cubicBezTo>
                  <a:pt x="2329" y="379"/>
                  <a:pt x="2276" y="377"/>
                  <a:pt x="2276" y="377"/>
                </a:cubicBezTo>
                <a:cubicBezTo>
                  <a:pt x="2276" y="377"/>
                  <a:pt x="2308" y="346"/>
                  <a:pt x="2299" y="325"/>
                </a:cubicBezTo>
                <a:cubicBezTo>
                  <a:pt x="2291" y="305"/>
                  <a:pt x="2254" y="321"/>
                  <a:pt x="2240" y="330"/>
                </a:cubicBezTo>
                <a:cubicBezTo>
                  <a:pt x="2225" y="339"/>
                  <a:pt x="2182" y="362"/>
                  <a:pt x="2180" y="351"/>
                </a:cubicBezTo>
                <a:cubicBezTo>
                  <a:pt x="2179" y="340"/>
                  <a:pt x="2186" y="326"/>
                  <a:pt x="2199" y="320"/>
                </a:cubicBezTo>
                <a:cubicBezTo>
                  <a:pt x="2212" y="313"/>
                  <a:pt x="2278" y="268"/>
                  <a:pt x="2301" y="246"/>
                </a:cubicBezTo>
                <a:cubicBezTo>
                  <a:pt x="2323" y="223"/>
                  <a:pt x="2293" y="218"/>
                  <a:pt x="2273" y="220"/>
                </a:cubicBezTo>
                <a:cubicBezTo>
                  <a:pt x="2252" y="223"/>
                  <a:pt x="2236" y="218"/>
                  <a:pt x="2234" y="203"/>
                </a:cubicBezTo>
                <a:cubicBezTo>
                  <a:pt x="2232" y="188"/>
                  <a:pt x="2212" y="171"/>
                  <a:pt x="2181" y="190"/>
                </a:cubicBezTo>
                <a:cubicBezTo>
                  <a:pt x="2150" y="209"/>
                  <a:pt x="2115" y="259"/>
                  <a:pt x="2133" y="250"/>
                </a:cubicBezTo>
                <a:cubicBezTo>
                  <a:pt x="2150" y="241"/>
                  <a:pt x="2200" y="213"/>
                  <a:pt x="2213" y="237"/>
                </a:cubicBezTo>
                <a:cubicBezTo>
                  <a:pt x="2227" y="262"/>
                  <a:pt x="2222" y="290"/>
                  <a:pt x="2203" y="295"/>
                </a:cubicBezTo>
                <a:cubicBezTo>
                  <a:pt x="2184" y="301"/>
                  <a:pt x="2159" y="266"/>
                  <a:pt x="2133" y="266"/>
                </a:cubicBezTo>
                <a:cubicBezTo>
                  <a:pt x="2106" y="266"/>
                  <a:pt x="2068" y="236"/>
                  <a:pt x="2032" y="252"/>
                </a:cubicBezTo>
                <a:cubicBezTo>
                  <a:pt x="1996" y="268"/>
                  <a:pt x="1994" y="281"/>
                  <a:pt x="1966" y="296"/>
                </a:cubicBezTo>
                <a:cubicBezTo>
                  <a:pt x="1938" y="311"/>
                  <a:pt x="1925" y="334"/>
                  <a:pt x="1943" y="343"/>
                </a:cubicBezTo>
                <a:cubicBezTo>
                  <a:pt x="1961" y="351"/>
                  <a:pt x="1962" y="361"/>
                  <a:pt x="1954" y="379"/>
                </a:cubicBezTo>
                <a:cubicBezTo>
                  <a:pt x="1946" y="398"/>
                  <a:pt x="1943" y="433"/>
                  <a:pt x="1966" y="438"/>
                </a:cubicBezTo>
                <a:cubicBezTo>
                  <a:pt x="1989" y="444"/>
                  <a:pt x="1980" y="456"/>
                  <a:pt x="1968" y="463"/>
                </a:cubicBezTo>
                <a:cubicBezTo>
                  <a:pt x="1957" y="470"/>
                  <a:pt x="1931" y="477"/>
                  <a:pt x="1936" y="497"/>
                </a:cubicBezTo>
                <a:close/>
                <a:moveTo>
                  <a:pt x="1990" y="331"/>
                </a:moveTo>
                <a:cubicBezTo>
                  <a:pt x="1990" y="331"/>
                  <a:pt x="2043" y="317"/>
                  <a:pt x="2054" y="300"/>
                </a:cubicBezTo>
                <a:cubicBezTo>
                  <a:pt x="2064" y="284"/>
                  <a:pt x="2107" y="273"/>
                  <a:pt x="2131" y="313"/>
                </a:cubicBezTo>
                <a:cubicBezTo>
                  <a:pt x="2155" y="352"/>
                  <a:pt x="2137" y="378"/>
                  <a:pt x="2159" y="383"/>
                </a:cubicBezTo>
                <a:cubicBezTo>
                  <a:pt x="2182" y="387"/>
                  <a:pt x="2238" y="349"/>
                  <a:pt x="2241" y="370"/>
                </a:cubicBezTo>
                <a:cubicBezTo>
                  <a:pt x="2244" y="391"/>
                  <a:pt x="2203" y="406"/>
                  <a:pt x="2183" y="408"/>
                </a:cubicBezTo>
                <a:cubicBezTo>
                  <a:pt x="2163" y="410"/>
                  <a:pt x="2153" y="428"/>
                  <a:pt x="2173" y="428"/>
                </a:cubicBezTo>
                <a:cubicBezTo>
                  <a:pt x="2192" y="429"/>
                  <a:pt x="2199" y="438"/>
                  <a:pt x="2186" y="445"/>
                </a:cubicBezTo>
                <a:cubicBezTo>
                  <a:pt x="2173" y="452"/>
                  <a:pt x="2138" y="467"/>
                  <a:pt x="2138" y="467"/>
                </a:cubicBezTo>
                <a:cubicBezTo>
                  <a:pt x="2138" y="467"/>
                  <a:pt x="2093" y="449"/>
                  <a:pt x="2072" y="456"/>
                </a:cubicBezTo>
                <a:cubicBezTo>
                  <a:pt x="2051" y="462"/>
                  <a:pt x="2045" y="438"/>
                  <a:pt x="2062" y="433"/>
                </a:cubicBezTo>
                <a:cubicBezTo>
                  <a:pt x="2079" y="428"/>
                  <a:pt x="2116" y="406"/>
                  <a:pt x="2107" y="387"/>
                </a:cubicBezTo>
                <a:cubicBezTo>
                  <a:pt x="2098" y="367"/>
                  <a:pt x="2075" y="359"/>
                  <a:pt x="2032" y="368"/>
                </a:cubicBezTo>
                <a:cubicBezTo>
                  <a:pt x="1990" y="377"/>
                  <a:pt x="1979" y="363"/>
                  <a:pt x="1979" y="363"/>
                </a:cubicBezTo>
                <a:lnTo>
                  <a:pt x="1990" y="331"/>
                </a:lnTo>
                <a:close/>
                <a:moveTo>
                  <a:pt x="2106" y="562"/>
                </a:moveTo>
                <a:cubicBezTo>
                  <a:pt x="2106" y="562"/>
                  <a:pt x="2140" y="545"/>
                  <a:pt x="2158" y="548"/>
                </a:cubicBezTo>
                <a:cubicBezTo>
                  <a:pt x="2176" y="551"/>
                  <a:pt x="2165" y="578"/>
                  <a:pt x="2155" y="581"/>
                </a:cubicBezTo>
                <a:cubicBezTo>
                  <a:pt x="2145" y="584"/>
                  <a:pt x="2142" y="596"/>
                  <a:pt x="2160" y="600"/>
                </a:cubicBezTo>
                <a:cubicBezTo>
                  <a:pt x="2178" y="604"/>
                  <a:pt x="2177" y="613"/>
                  <a:pt x="2168" y="628"/>
                </a:cubicBezTo>
                <a:cubicBezTo>
                  <a:pt x="2159" y="642"/>
                  <a:pt x="2131" y="645"/>
                  <a:pt x="2130" y="631"/>
                </a:cubicBezTo>
                <a:cubicBezTo>
                  <a:pt x="2129" y="617"/>
                  <a:pt x="2142" y="587"/>
                  <a:pt x="2124" y="584"/>
                </a:cubicBezTo>
                <a:cubicBezTo>
                  <a:pt x="2105" y="582"/>
                  <a:pt x="2106" y="562"/>
                  <a:pt x="2106" y="562"/>
                </a:cubicBezTo>
                <a:close/>
                <a:moveTo>
                  <a:pt x="2204" y="600"/>
                </a:moveTo>
                <a:cubicBezTo>
                  <a:pt x="2204" y="600"/>
                  <a:pt x="2268" y="567"/>
                  <a:pt x="2278" y="569"/>
                </a:cubicBezTo>
                <a:cubicBezTo>
                  <a:pt x="2289" y="572"/>
                  <a:pt x="2294" y="719"/>
                  <a:pt x="2292" y="741"/>
                </a:cubicBezTo>
                <a:cubicBezTo>
                  <a:pt x="2290" y="762"/>
                  <a:pt x="2247" y="764"/>
                  <a:pt x="2222" y="760"/>
                </a:cubicBezTo>
                <a:cubicBezTo>
                  <a:pt x="2196" y="757"/>
                  <a:pt x="2189" y="751"/>
                  <a:pt x="2212" y="742"/>
                </a:cubicBezTo>
                <a:cubicBezTo>
                  <a:pt x="2234" y="732"/>
                  <a:pt x="2246" y="709"/>
                  <a:pt x="2226" y="704"/>
                </a:cubicBezTo>
                <a:cubicBezTo>
                  <a:pt x="2205" y="699"/>
                  <a:pt x="2175" y="672"/>
                  <a:pt x="2200" y="664"/>
                </a:cubicBezTo>
                <a:cubicBezTo>
                  <a:pt x="2225" y="656"/>
                  <a:pt x="2233" y="636"/>
                  <a:pt x="2215" y="638"/>
                </a:cubicBezTo>
                <a:cubicBezTo>
                  <a:pt x="2197" y="640"/>
                  <a:pt x="2204" y="600"/>
                  <a:pt x="2204" y="600"/>
                </a:cubicBezTo>
                <a:close/>
                <a:moveTo>
                  <a:pt x="3326" y="309"/>
                </a:moveTo>
                <a:cubicBezTo>
                  <a:pt x="3326" y="309"/>
                  <a:pt x="3299" y="327"/>
                  <a:pt x="3266" y="339"/>
                </a:cubicBezTo>
                <a:cubicBezTo>
                  <a:pt x="3233" y="352"/>
                  <a:pt x="3189" y="355"/>
                  <a:pt x="3218" y="359"/>
                </a:cubicBezTo>
                <a:cubicBezTo>
                  <a:pt x="3247" y="362"/>
                  <a:pt x="3271" y="350"/>
                  <a:pt x="3262" y="375"/>
                </a:cubicBezTo>
                <a:cubicBezTo>
                  <a:pt x="3253" y="401"/>
                  <a:pt x="3225" y="467"/>
                  <a:pt x="3225" y="467"/>
                </a:cubicBezTo>
                <a:cubicBezTo>
                  <a:pt x="3225" y="467"/>
                  <a:pt x="3118" y="489"/>
                  <a:pt x="3073" y="493"/>
                </a:cubicBezTo>
                <a:cubicBezTo>
                  <a:pt x="3028" y="496"/>
                  <a:pt x="3009" y="474"/>
                  <a:pt x="3009" y="474"/>
                </a:cubicBezTo>
                <a:cubicBezTo>
                  <a:pt x="3009" y="474"/>
                  <a:pt x="3020" y="504"/>
                  <a:pt x="3031" y="520"/>
                </a:cubicBezTo>
                <a:cubicBezTo>
                  <a:pt x="3042" y="535"/>
                  <a:pt x="3041" y="562"/>
                  <a:pt x="3075" y="549"/>
                </a:cubicBezTo>
                <a:cubicBezTo>
                  <a:pt x="3109" y="535"/>
                  <a:pt x="3221" y="499"/>
                  <a:pt x="3221" y="499"/>
                </a:cubicBezTo>
                <a:lnTo>
                  <a:pt x="3182" y="560"/>
                </a:lnTo>
                <a:cubicBezTo>
                  <a:pt x="3182" y="560"/>
                  <a:pt x="3121" y="594"/>
                  <a:pt x="3100" y="617"/>
                </a:cubicBezTo>
                <a:cubicBezTo>
                  <a:pt x="3078" y="639"/>
                  <a:pt x="3049" y="666"/>
                  <a:pt x="3070" y="673"/>
                </a:cubicBezTo>
                <a:cubicBezTo>
                  <a:pt x="3091" y="680"/>
                  <a:pt x="3160" y="621"/>
                  <a:pt x="3172" y="628"/>
                </a:cubicBezTo>
                <a:cubicBezTo>
                  <a:pt x="3183" y="636"/>
                  <a:pt x="3125" y="716"/>
                  <a:pt x="3125" y="739"/>
                </a:cubicBezTo>
                <a:cubicBezTo>
                  <a:pt x="3125" y="762"/>
                  <a:pt x="3134" y="802"/>
                  <a:pt x="3164" y="763"/>
                </a:cubicBezTo>
                <a:cubicBezTo>
                  <a:pt x="3194" y="724"/>
                  <a:pt x="3221" y="610"/>
                  <a:pt x="3241" y="604"/>
                </a:cubicBezTo>
                <a:cubicBezTo>
                  <a:pt x="3261" y="598"/>
                  <a:pt x="3270" y="677"/>
                  <a:pt x="3281" y="666"/>
                </a:cubicBezTo>
                <a:cubicBezTo>
                  <a:pt x="3291" y="656"/>
                  <a:pt x="3306" y="606"/>
                  <a:pt x="3289" y="593"/>
                </a:cubicBezTo>
                <a:cubicBezTo>
                  <a:pt x="3273" y="580"/>
                  <a:pt x="3256" y="574"/>
                  <a:pt x="3256" y="574"/>
                </a:cubicBezTo>
                <a:lnTo>
                  <a:pt x="3293" y="484"/>
                </a:lnTo>
                <a:cubicBezTo>
                  <a:pt x="3293" y="484"/>
                  <a:pt x="3371" y="479"/>
                  <a:pt x="3369" y="461"/>
                </a:cubicBezTo>
                <a:cubicBezTo>
                  <a:pt x="3367" y="444"/>
                  <a:pt x="3340" y="443"/>
                  <a:pt x="3330" y="446"/>
                </a:cubicBezTo>
                <a:cubicBezTo>
                  <a:pt x="3319" y="448"/>
                  <a:pt x="3296" y="447"/>
                  <a:pt x="3296" y="447"/>
                </a:cubicBezTo>
                <a:lnTo>
                  <a:pt x="3316" y="401"/>
                </a:lnTo>
                <a:cubicBezTo>
                  <a:pt x="3316" y="401"/>
                  <a:pt x="3347" y="398"/>
                  <a:pt x="3349" y="371"/>
                </a:cubicBezTo>
                <a:cubicBezTo>
                  <a:pt x="3352" y="345"/>
                  <a:pt x="3326" y="309"/>
                  <a:pt x="3326" y="309"/>
                </a:cubicBezTo>
                <a:close/>
                <a:moveTo>
                  <a:pt x="3443" y="385"/>
                </a:moveTo>
                <a:cubicBezTo>
                  <a:pt x="3443" y="385"/>
                  <a:pt x="3514" y="431"/>
                  <a:pt x="3500" y="458"/>
                </a:cubicBezTo>
                <a:cubicBezTo>
                  <a:pt x="3486" y="484"/>
                  <a:pt x="3418" y="474"/>
                  <a:pt x="3412" y="498"/>
                </a:cubicBezTo>
                <a:cubicBezTo>
                  <a:pt x="3405" y="521"/>
                  <a:pt x="3475" y="523"/>
                  <a:pt x="3460" y="557"/>
                </a:cubicBezTo>
                <a:cubicBezTo>
                  <a:pt x="3446" y="591"/>
                  <a:pt x="3358" y="606"/>
                  <a:pt x="3355" y="631"/>
                </a:cubicBezTo>
                <a:lnTo>
                  <a:pt x="3507" y="620"/>
                </a:lnTo>
                <a:cubicBezTo>
                  <a:pt x="3507" y="620"/>
                  <a:pt x="3604" y="391"/>
                  <a:pt x="3598" y="387"/>
                </a:cubicBezTo>
                <a:cubicBezTo>
                  <a:pt x="3592" y="383"/>
                  <a:pt x="3569" y="383"/>
                  <a:pt x="3569" y="383"/>
                </a:cubicBezTo>
                <a:cubicBezTo>
                  <a:pt x="3569" y="383"/>
                  <a:pt x="3628" y="329"/>
                  <a:pt x="3634" y="329"/>
                </a:cubicBezTo>
                <a:cubicBezTo>
                  <a:pt x="3639" y="328"/>
                  <a:pt x="3678" y="343"/>
                  <a:pt x="3644" y="424"/>
                </a:cubicBezTo>
                <a:cubicBezTo>
                  <a:pt x="3609" y="506"/>
                  <a:pt x="3586" y="558"/>
                  <a:pt x="3586" y="558"/>
                </a:cubicBezTo>
                <a:cubicBezTo>
                  <a:pt x="3586" y="558"/>
                  <a:pt x="3639" y="569"/>
                  <a:pt x="3667" y="585"/>
                </a:cubicBezTo>
                <a:cubicBezTo>
                  <a:pt x="3695" y="602"/>
                  <a:pt x="3676" y="626"/>
                  <a:pt x="3644" y="629"/>
                </a:cubicBezTo>
                <a:cubicBezTo>
                  <a:pt x="3613" y="632"/>
                  <a:pt x="3547" y="640"/>
                  <a:pt x="3547" y="640"/>
                </a:cubicBezTo>
                <a:cubicBezTo>
                  <a:pt x="3547" y="640"/>
                  <a:pt x="3483" y="854"/>
                  <a:pt x="3470" y="889"/>
                </a:cubicBezTo>
                <a:cubicBezTo>
                  <a:pt x="3456" y="923"/>
                  <a:pt x="3442" y="932"/>
                  <a:pt x="3435" y="923"/>
                </a:cubicBezTo>
                <a:cubicBezTo>
                  <a:pt x="3428" y="914"/>
                  <a:pt x="3409" y="885"/>
                  <a:pt x="3418" y="868"/>
                </a:cubicBezTo>
                <a:cubicBezTo>
                  <a:pt x="3426" y="850"/>
                  <a:pt x="3409" y="836"/>
                  <a:pt x="3409" y="836"/>
                </a:cubicBezTo>
                <a:lnTo>
                  <a:pt x="3434" y="828"/>
                </a:lnTo>
                <a:lnTo>
                  <a:pt x="3496" y="656"/>
                </a:lnTo>
                <a:cubicBezTo>
                  <a:pt x="3496" y="656"/>
                  <a:pt x="3356" y="664"/>
                  <a:pt x="3336" y="666"/>
                </a:cubicBezTo>
                <a:cubicBezTo>
                  <a:pt x="3316" y="668"/>
                  <a:pt x="3355" y="599"/>
                  <a:pt x="3368" y="587"/>
                </a:cubicBezTo>
                <a:cubicBezTo>
                  <a:pt x="3381" y="576"/>
                  <a:pt x="3413" y="558"/>
                  <a:pt x="3403" y="534"/>
                </a:cubicBezTo>
                <a:cubicBezTo>
                  <a:pt x="3393" y="510"/>
                  <a:pt x="3372" y="481"/>
                  <a:pt x="3398" y="466"/>
                </a:cubicBezTo>
                <a:cubicBezTo>
                  <a:pt x="3424" y="451"/>
                  <a:pt x="3458" y="421"/>
                  <a:pt x="3443" y="385"/>
                </a:cubicBezTo>
                <a:close/>
                <a:moveTo>
                  <a:pt x="4371" y="1088"/>
                </a:moveTo>
                <a:lnTo>
                  <a:pt x="4244" y="987"/>
                </a:lnTo>
                <a:cubicBezTo>
                  <a:pt x="4244" y="987"/>
                  <a:pt x="4252" y="1040"/>
                  <a:pt x="4271" y="1069"/>
                </a:cubicBezTo>
                <a:cubicBezTo>
                  <a:pt x="4291" y="1097"/>
                  <a:pt x="4315" y="1127"/>
                  <a:pt x="4315" y="1127"/>
                </a:cubicBezTo>
                <a:cubicBezTo>
                  <a:pt x="4315" y="1127"/>
                  <a:pt x="4210" y="1202"/>
                  <a:pt x="4148" y="1208"/>
                </a:cubicBezTo>
                <a:cubicBezTo>
                  <a:pt x="4085" y="1214"/>
                  <a:pt x="4016" y="1197"/>
                  <a:pt x="4016" y="1197"/>
                </a:cubicBezTo>
                <a:cubicBezTo>
                  <a:pt x="4016" y="1197"/>
                  <a:pt x="4038" y="1179"/>
                  <a:pt x="4015" y="1184"/>
                </a:cubicBezTo>
                <a:cubicBezTo>
                  <a:pt x="3991" y="1188"/>
                  <a:pt x="3960" y="1199"/>
                  <a:pt x="3985" y="1215"/>
                </a:cubicBezTo>
                <a:cubicBezTo>
                  <a:pt x="4010" y="1231"/>
                  <a:pt x="4121" y="1288"/>
                  <a:pt x="4204" y="1246"/>
                </a:cubicBezTo>
                <a:cubicBezTo>
                  <a:pt x="4287" y="1204"/>
                  <a:pt x="4367" y="1163"/>
                  <a:pt x="4367" y="1163"/>
                </a:cubicBezTo>
                <a:cubicBezTo>
                  <a:pt x="4367" y="1163"/>
                  <a:pt x="4543" y="1279"/>
                  <a:pt x="4578" y="1302"/>
                </a:cubicBezTo>
                <a:cubicBezTo>
                  <a:pt x="4613" y="1325"/>
                  <a:pt x="4603" y="1269"/>
                  <a:pt x="4591" y="1255"/>
                </a:cubicBezTo>
                <a:cubicBezTo>
                  <a:pt x="4579" y="1242"/>
                  <a:pt x="4599" y="1233"/>
                  <a:pt x="4565" y="1216"/>
                </a:cubicBezTo>
                <a:cubicBezTo>
                  <a:pt x="4531" y="1198"/>
                  <a:pt x="4441" y="1133"/>
                  <a:pt x="4441" y="1133"/>
                </a:cubicBezTo>
                <a:cubicBezTo>
                  <a:pt x="4441" y="1133"/>
                  <a:pt x="4519" y="1089"/>
                  <a:pt x="4541" y="1076"/>
                </a:cubicBezTo>
                <a:cubicBezTo>
                  <a:pt x="4564" y="1063"/>
                  <a:pt x="4556" y="1038"/>
                  <a:pt x="4548" y="1015"/>
                </a:cubicBezTo>
                <a:cubicBezTo>
                  <a:pt x="4541" y="992"/>
                  <a:pt x="4485" y="958"/>
                  <a:pt x="4490" y="980"/>
                </a:cubicBezTo>
                <a:cubicBezTo>
                  <a:pt x="4494" y="1002"/>
                  <a:pt x="4371" y="1088"/>
                  <a:pt x="4371" y="1088"/>
                </a:cubicBezTo>
                <a:close/>
                <a:moveTo>
                  <a:pt x="4390" y="1273"/>
                </a:moveTo>
                <a:cubicBezTo>
                  <a:pt x="4390" y="1273"/>
                  <a:pt x="4407" y="1458"/>
                  <a:pt x="4381" y="1497"/>
                </a:cubicBezTo>
                <a:cubicBezTo>
                  <a:pt x="4356" y="1536"/>
                  <a:pt x="4264" y="1520"/>
                  <a:pt x="4268" y="1495"/>
                </a:cubicBezTo>
                <a:cubicBezTo>
                  <a:pt x="4272" y="1469"/>
                  <a:pt x="4306" y="1455"/>
                  <a:pt x="4298" y="1425"/>
                </a:cubicBezTo>
                <a:cubicBezTo>
                  <a:pt x="4290" y="1395"/>
                  <a:pt x="4294" y="1372"/>
                  <a:pt x="4310" y="1396"/>
                </a:cubicBezTo>
                <a:cubicBezTo>
                  <a:pt x="4327" y="1419"/>
                  <a:pt x="4346" y="1432"/>
                  <a:pt x="4363" y="1390"/>
                </a:cubicBezTo>
                <a:cubicBezTo>
                  <a:pt x="4380" y="1348"/>
                  <a:pt x="4390" y="1273"/>
                  <a:pt x="4390" y="1273"/>
                </a:cubicBezTo>
                <a:close/>
                <a:moveTo>
                  <a:pt x="4921" y="1882"/>
                </a:moveTo>
                <a:cubicBezTo>
                  <a:pt x="4921" y="1882"/>
                  <a:pt x="4882" y="1887"/>
                  <a:pt x="4849" y="1896"/>
                </a:cubicBezTo>
                <a:cubicBezTo>
                  <a:pt x="4817" y="1905"/>
                  <a:pt x="4829" y="1884"/>
                  <a:pt x="4860" y="1861"/>
                </a:cubicBezTo>
                <a:cubicBezTo>
                  <a:pt x="4891" y="1838"/>
                  <a:pt x="4928" y="1802"/>
                  <a:pt x="4934" y="1827"/>
                </a:cubicBezTo>
                <a:cubicBezTo>
                  <a:pt x="4940" y="1853"/>
                  <a:pt x="4921" y="1882"/>
                  <a:pt x="4921" y="1882"/>
                </a:cubicBezTo>
                <a:close/>
                <a:moveTo>
                  <a:pt x="4990" y="1893"/>
                </a:moveTo>
                <a:cubicBezTo>
                  <a:pt x="4990" y="1893"/>
                  <a:pt x="4938" y="1885"/>
                  <a:pt x="4903" y="1906"/>
                </a:cubicBezTo>
                <a:cubicBezTo>
                  <a:pt x="4867" y="1927"/>
                  <a:pt x="4831" y="1935"/>
                  <a:pt x="4864" y="1943"/>
                </a:cubicBezTo>
                <a:cubicBezTo>
                  <a:pt x="4897" y="1951"/>
                  <a:pt x="4944" y="1941"/>
                  <a:pt x="4971" y="1931"/>
                </a:cubicBezTo>
                <a:cubicBezTo>
                  <a:pt x="4999" y="1921"/>
                  <a:pt x="4990" y="1893"/>
                  <a:pt x="4990" y="1893"/>
                </a:cubicBezTo>
                <a:close/>
                <a:moveTo>
                  <a:pt x="4922" y="2022"/>
                </a:moveTo>
                <a:cubicBezTo>
                  <a:pt x="4922" y="2022"/>
                  <a:pt x="4924" y="1993"/>
                  <a:pt x="4909" y="1998"/>
                </a:cubicBezTo>
                <a:cubicBezTo>
                  <a:pt x="4894" y="2003"/>
                  <a:pt x="4901" y="2014"/>
                  <a:pt x="4922" y="2022"/>
                </a:cubicBezTo>
                <a:close/>
                <a:moveTo>
                  <a:pt x="4929" y="2062"/>
                </a:moveTo>
                <a:cubicBezTo>
                  <a:pt x="4929" y="2062"/>
                  <a:pt x="4901" y="2056"/>
                  <a:pt x="4880" y="2050"/>
                </a:cubicBezTo>
                <a:cubicBezTo>
                  <a:pt x="4859" y="2043"/>
                  <a:pt x="4882" y="2007"/>
                  <a:pt x="4889" y="1996"/>
                </a:cubicBezTo>
                <a:cubicBezTo>
                  <a:pt x="4896" y="1985"/>
                  <a:pt x="4898" y="1971"/>
                  <a:pt x="4919" y="1989"/>
                </a:cubicBezTo>
                <a:cubicBezTo>
                  <a:pt x="4940" y="2007"/>
                  <a:pt x="4952" y="2031"/>
                  <a:pt x="4958" y="2018"/>
                </a:cubicBezTo>
                <a:cubicBezTo>
                  <a:pt x="4964" y="2006"/>
                  <a:pt x="4965" y="1953"/>
                  <a:pt x="4992" y="1960"/>
                </a:cubicBezTo>
                <a:cubicBezTo>
                  <a:pt x="5020" y="1967"/>
                  <a:pt x="5096" y="1981"/>
                  <a:pt x="5104" y="1966"/>
                </a:cubicBezTo>
                <a:cubicBezTo>
                  <a:pt x="5112" y="1951"/>
                  <a:pt x="5112" y="1935"/>
                  <a:pt x="5117" y="1943"/>
                </a:cubicBezTo>
                <a:cubicBezTo>
                  <a:pt x="5122" y="1951"/>
                  <a:pt x="5132" y="1998"/>
                  <a:pt x="5114" y="2010"/>
                </a:cubicBezTo>
                <a:cubicBezTo>
                  <a:pt x="5095" y="2022"/>
                  <a:pt x="5056" y="2010"/>
                  <a:pt x="5056" y="2010"/>
                </a:cubicBezTo>
                <a:cubicBezTo>
                  <a:pt x="5056" y="2010"/>
                  <a:pt x="5077" y="2048"/>
                  <a:pt x="5090" y="2065"/>
                </a:cubicBezTo>
                <a:cubicBezTo>
                  <a:pt x="5103" y="2082"/>
                  <a:pt x="5101" y="2124"/>
                  <a:pt x="5087" y="2117"/>
                </a:cubicBezTo>
                <a:cubicBezTo>
                  <a:pt x="5072" y="2110"/>
                  <a:pt x="5019" y="1995"/>
                  <a:pt x="5019" y="1995"/>
                </a:cubicBezTo>
                <a:cubicBezTo>
                  <a:pt x="5019" y="1995"/>
                  <a:pt x="4987" y="1997"/>
                  <a:pt x="4992" y="2009"/>
                </a:cubicBezTo>
                <a:cubicBezTo>
                  <a:pt x="4998" y="2022"/>
                  <a:pt x="5009" y="2082"/>
                  <a:pt x="5009" y="2082"/>
                </a:cubicBezTo>
                <a:cubicBezTo>
                  <a:pt x="5009" y="2082"/>
                  <a:pt x="5068" y="2111"/>
                  <a:pt x="5078" y="2127"/>
                </a:cubicBezTo>
                <a:cubicBezTo>
                  <a:pt x="5089" y="2143"/>
                  <a:pt x="5117" y="2195"/>
                  <a:pt x="5091" y="2193"/>
                </a:cubicBezTo>
                <a:cubicBezTo>
                  <a:pt x="5064" y="2192"/>
                  <a:pt x="4931" y="2179"/>
                  <a:pt x="4931" y="2179"/>
                </a:cubicBezTo>
                <a:cubicBezTo>
                  <a:pt x="4931" y="2179"/>
                  <a:pt x="4942" y="2255"/>
                  <a:pt x="4924" y="2257"/>
                </a:cubicBezTo>
                <a:cubicBezTo>
                  <a:pt x="4906" y="2259"/>
                  <a:pt x="4850" y="2176"/>
                  <a:pt x="4840" y="2156"/>
                </a:cubicBezTo>
                <a:cubicBezTo>
                  <a:pt x="4829" y="2137"/>
                  <a:pt x="4805" y="2128"/>
                  <a:pt x="4810" y="2143"/>
                </a:cubicBezTo>
                <a:cubicBezTo>
                  <a:pt x="4815" y="2158"/>
                  <a:pt x="4824" y="2188"/>
                  <a:pt x="4801" y="2176"/>
                </a:cubicBezTo>
                <a:cubicBezTo>
                  <a:pt x="4778" y="2163"/>
                  <a:pt x="4713" y="2112"/>
                  <a:pt x="4713" y="2112"/>
                </a:cubicBezTo>
                <a:lnTo>
                  <a:pt x="4680" y="2130"/>
                </a:lnTo>
                <a:cubicBezTo>
                  <a:pt x="4680" y="2130"/>
                  <a:pt x="4727" y="2237"/>
                  <a:pt x="4725" y="2251"/>
                </a:cubicBezTo>
                <a:cubicBezTo>
                  <a:pt x="4723" y="2264"/>
                  <a:pt x="4694" y="2289"/>
                  <a:pt x="4685" y="2271"/>
                </a:cubicBezTo>
                <a:cubicBezTo>
                  <a:pt x="4675" y="2253"/>
                  <a:pt x="4655" y="2174"/>
                  <a:pt x="4649" y="2170"/>
                </a:cubicBezTo>
                <a:cubicBezTo>
                  <a:pt x="4643" y="2166"/>
                  <a:pt x="4561" y="2189"/>
                  <a:pt x="4545" y="2153"/>
                </a:cubicBezTo>
                <a:cubicBezTo>
                  <a:pt x="4530" y="2116"/>
                  <a:pt x="4552" y="2036"/>
                  <a:pt x="4552" y="2036"/>
                </a:cubicBezTo>
                <a:cubicBezTo>
                  <a:pt x="4552" y="2036"/>
                  <a:pt x="4559" y="2084"/>
                  <a:pt x="4578" y="2102"/>
                </a:cubicBezTo>
                <a:cubicBezTo>
                  <a:pt x="4597" y="2120"/>
                  <a:pt x="4629" y="2102"/>
                  <a:pt x="4629" y="2102"/>
                </a:cubicBezTo>
                <a:cubicBezTo>
                  <a:pt x="4629" y="2102"/>
                  <a:pt x="4585" y="2037"/>
                  <a:pt x="4568" y="2008"/>
                </a:cubicBezTo>
                <a:cubicBezTo>
                  <a:pt x="4550" y="1978"/>
                  <a:pt x="4564" y="1929"/>
                  <a:pt x="4572" y="1944"/>
                </a:cubicBezTo>
                <a:cubicBezTo>
                  <a:pt x="4580" y="1960"/>
                  <a:pt x="4657" y="2094"/>
                  <a:pt x="4657" y="2094"/>
                </a:cubicBezTo>
                <a:cubicBezTo>
                  <a:pt x="4657" y="2094"/>
                  <a:pt x="4673" y="2084"/>
                  <a:pt x="4674" y="2061"/>
                </a:cubicBezTo>
                <a:cubicBezTo>
                  <a:pt x="4675" y="2039"/>
                  <a:pt x="4686" y="2014"/>
                  <a:pt x="4692" y="2027"/>
                </a:cubicBezTo>
                <a:cubicBezTo>
                  <a:pt x="4699" y="2039"/>
                  <a:pt x="4712" y="2089"/>
                  <a:pt x="4727" y="2094"/>
                </a:cubicBezTo>
                <a:cubicBezTo>
                  <a:pt x="4741" y="2099"/>
                  <a:pt x="4773" y="2101"/>
                  <a:pt x="4760" y="2085"/>
                </a:cubicBezTo>
                <a:cubicBezTo>
                  <a:pt x="4747" y="2070"/>
                  <a:pt x="4714" y="2057"/>
                  <a:pt x="4718" y="2028"/>
                </a:cubicBezTo>
                <a:cubicBezTo>
                  <a:pt x="4722" y="1999"/>
                  <a:pt x="4733" y="1981"/>
                  <a:pt x="4733" y="1981"/>
                </a:cubicBezTo>
                <a:cubicBezTo>
                  <a:pt x="4733" y="1981"/>
                  <a:pt x="4764" y="2021"/>
                  <a:pt x="4796" y="2045"/>
                </a:cubicBezTo>
                <a:cubicBezTo>
                  <a:pt x="4828" y="2068"/>
                  <a:pt x="4835" y="2133"/>
                  <a:pt x="4835" y="2133"/>
                </a:cubicBezTo>
                <a:cubicBezTo>
                  <a:pt x="4835" y="2133"/>
                  <a:pt x="4864" y="2151"/>
                  <a:pt x="4879" y="2163"/>
                </a:cubicBezTo>
                <a:cubicBezTo>
                  <a:pt x="4894" y="2174"/>
                  <a:pt x="4894" y="2161"/>
                  <a:pt x="4885" y="2144"/>
                </a:cubicBezTo>
                <a:cubicBezTo>
                  <a:pt x="4877" y="2127"/>
                  <a:pt x="4830" y="2027"/>
                  <a:pt x="4811" y="1993"/>
                </a:cubicBezTo>
                <a:cubicBezTo>
                  <a:pt x="4792" y="1960"/>
                  <a:pt x="4783" y="1931"/>
                  <a:pt x="4788" y="1917"/>
                </a:cubicBezTo>
                <a:cubicBezTo>
                  <a:pt x="4792" y="1904"/>
                  <a:pt x="4803" y="1920"/>
                  <a:pt x="4812" y="1943"/>
                </a:cubicBezTo>
                <a:cubicBezTo>
                  <a:pt x="4822" y="1966"/>
                  <a:pt x="4868" y="2060"/>
                  <a:pt x="4880" y="2073"/>
                </a:cubicBezTo>
                <a:cubicBezTo>
                  <a:pt x="4892" y="2085"/>
                  <a:pt x="4919" y="2082"/>
                  <a:pt x="4940" y="2106"/>
                </a:cubicBezTo>
                <a:cubicBezTo>
                  <a:pt x="4960" y="2130"/>
                  <a:pt x="4984" y="2131"/>
                  <a:pt x="4967" y="2114"/>
                </a:cubicBezTo>
                <a:cubicBezTo>
                  <a:pt x="4950" y="2096"/>
                  <a:pt x="4929" y="2062"/>
                  <a:pt x="4929" y="2062"/>
                </a:cubicBezTo>
                <a:close/>
                <a:moveTo>
                  <a:pt x="4958" y="2076"/>
                </a:moveTo>
                <a:cubicBezTo>
                  <a:pt x="4958" y="2076"/>
                  <a:pt x="4977" y="2093"/>
                  <a:pt x="4986" y="2110"/>
                </a:cubicBezTo>
                <a:cubicBezTo>
                  <a:pt x="4995" y="2126"/>
                  <a:pt x="5026" y="2147"/>
                  <a:pt x="5036" y="2138"/>
                </a:cubicBezTo>
                <a:cubicBezTo>
                  <a:pt x="5045" y="2129"/>
                  <a:pt x="5029" y="2110"/>
                  <a:pt x="5001" y="2098"/>
                </a:cubicBezTo>
                <a:cubicBezTo>
                  <a:pt x="4974" y="2085"/>
                  <a:pt x="4977" y="2065"/>
                  <a:pt x="4958" y="2076"/>
                </a:cubicBezTo>
                <a:close/>
                <a:moveTo>
                  <a:pt x="4905" y="2110"/>
                </a:moveTo>
                <a:cubicBezTo>
                  <a:pt x="4905" y="2110"/>
                  <a:pt x="4941" y="2121"/>
                  <a:pt x="4941" y="2130"/>
                </a:cubicBezTo>
                <a:cubicBezTo>
                  <a:pt x="4940" y="2139"/>
                  <a:pt x="4912" y="2128"/>
                  <a:pt x="4905" y="2110"/>
                </a:cubicBezTo>
                <a:close/>
                <a:moveTo>
                  <a:pt x="4783" y="1895"/>
                </a:moveTo>
                <a:cubicBezTo>
                  <a:pt x="4783" y="1895"/>
                  <a:pt x="4822" y="1864"/>
                  <a:pt x="4796" y="1857"/>
                </a:cubicBezTo>
                <a:cubicBezTo>
                  <a:pt x="4769" y="1849"/>
                  <a:pt x="4759" y="1849"/>
                  <a:pt x="4745" y="1837"/>
                </a:cubicBezTo>
                <a:cubicBezTo>
                  <a:pt x="4730" y="1825"/>
                  <a:pt x="4709" y="1825"/>
                  <a:pt x="4694" y="1841"/>
                </a:cubicBezTo>
                <a:cubicBezTo>
                  <a:pt x="4680" y="1857"/>
                  <a:pt x="4672" y="1873"/>
                  <a:pt x="4698" y="1883"/>
                </a:cubicBezTo>
                <a:cubicBezTo>
                  <a:pt x="4724" y="1893"/>
                  <a:pt x="4783" y="1895"/>
                  <a:pt x="4783" y="1895"/>
                </a:cubicBezTo>
                <a:close/>
                <a:moveTo>
                  <a:pt x="3469" y="3103"/>
                </a:moveTo>
                <a:lnTo>
                  <a:pt x="3467" y="3614"/>
                </a:lnTo>
                <a:lnTo>
                  <a:pt x="3539" y="3602"/>
                </a:lnTo>
                <a:lnTo>
                  <a:pt x="3539" y="3190"/>
                </a:lnTo>
                <a:lnTo>
                  <a:pt x="3469" y="31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空心弧 1">
            <a:extLst>
              <a:ext uri="{FF2B5EF4-FFF2-40B4-BE49-F238E27FC236}">
                <a16:creationId xmlns:a16="http://schemas.microsoft.com/office/drawing/2014/main" id="{2F523F14-E444-4CBD-BDF7-0D860EA8EBA7}"/>
              </a:ext>
            </a:extLst>
          </p:cNvPr>
          <p:cNvSpPr/>
          <p:nvPr/>
        </p:nvSpPr>
        <p:spPr>
          <a:xfrm rot="16200000">
            <a:off x="321374" y="892635"/>
            <a:ext cx="5205842" cy="5205842"/>
          </a:xfrm>
          <a:prstGeom prst="blockArc">
            <a:avLst>
              <a:gd name="adj1" fmla="val 12274347"/>
              <a:gd name="adj2" fmla="val 3927365"/>
              <a:gd name="adj3" fmla="val 22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空心弧 7">
            <a:extLst>
              <a:ext uri="{FF2B5EF4-FFF2-40B4-BE49-F238E27FC236}">
                <a16:creationId xmlns:a16="http://schemas.microsoft.com/office/drawing/2014/main" id="{19C923D9-4140-44B5-8AE9-119D5E533293}"/>
              </a:ext>
            </a:extLst>
          </p:cNvPr>
          <p:cNvSpPr/>
          <p:nvPr/>
        </p:nvSpPr>
        <p:spPr>
          <a:xfrm rot="16200000">
            <a:off x="203439" y="774700"/>
            <a:ext cx="5441712" cy="5441712"/>
          </a:xfrm>
          <a:prstGeom prst="blockArc">
            <a:avLst>
              <a:gd name="adj1" fmla="val 6911917"/>
              <a:gd name="adj2" fmla="val 1412101"/>
              <a:gd name="adj3" fmla="val 4195"/>
            </a:avLst>
          </a:prstGeom>
          <a:solidFill>
            <a:schemeClr val="accent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3" name="图示 2">
            <a:extLst>
              <a:ext uri="{FF2B5EF4-FFF2-40B4-BE49-F238E27FC236}">
                <a16:creationId xmlns:a16="http://schemas.microsoft.com/office/drawing/2014/main" id="{347B25D9-04E2-4411-BD33-DB7C8A92EDDD}"/>
              </a:ext>
            </a:extLst>
          </p:cNvPr>
          <p:cNvGraphicFramePr/>
          <p:nvPr/>
        </p:nvGraphicFramePr>
        <p:xfrm>
          <a:off x="5901497" y="1270000"/>
          <a:ext cx="5456659" cy="4737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7" name="图形 116" descr="剧本">
            <a:extLst>
              <a:ext uri="{FF2B5EF4-FFF2-40B4-BE49-F238E27FC236}">
                <a16:creationId xmlns:a16="http://schemas.microsoft.com/office/drawing/2014/main" id="{397D18F9-577A-4B7B-8BC4-3BB6E5ABB2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55059" y="1604345"/>
            <a:ext cx="558284" cy="558284"/>
          </a:xfrm>
          <a:prstGeom prst="rect">
            <a:avLst/>
          </a:prstGeom>
        </p:spPr>
      </p:pic>
      <p:pic>
        <p:nvPicPr>
          <p:cNvPr id="119" name="图形 118" descr="靶心">
            <a:extLst>
              <a:ext uri="{FF2B5EF4-FFF2-40B4-BE49-F238E27FC236}">
                <a16:creationId xmlns:a16="http://schemas.microsoft.com/office/drawing/2014/main" id="{B307DB3F-373B-4768-8B52-F761318285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37386" y="2518752"/>
            <a:ext cx="473014" cy="473014"/>
          </a:xfrm>
          <a:prstGeom prst="rect">
            <a:avLst/>
          </a:prstGeom>
        </p:spPr>
      </p:pic>
      <p:pic>
        <p:nvPicPr>
          <p:cNvPr id="120" name="图形 119" descr="工具">
            <a:extLst>
              <a:ext uri="{FF2B5EF4-FFF2-40B4-BE49-F238E27FC236}">
                <a16:creationId xmlns:a16="http://schemas.microsoft.com/office/drawing/2014/main" id="{CE0D91ED-160E-4D55-85F0-63ED278185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66730" y="3391081"/>
            <a:ext cx="478040" cy="478040"/>
          </a:xfrm>
          <a:prstGeom prst="rect">
            <a:avLst/>
          </a:prstGeom>
        </p:spPr>
      </p:pic>
      <p:pic>
        <p:nvPicPr>
          <p:cNvPr id="122" name="图形 121" descr="聊天">
            <a:extLst>
              <a:ext uri="{FF2B5EF4-FFF2-40B4-BE49-F238E27FC236}">
                <a16:creationId xmlns:a16="http://schemas.microsoft.com/office/drawing/2014/main" id="{7081D1C7-F6A2-43DB-9684-1677A921C46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32213" y="4312187"/>
            <a:ext cx="478040" cy="478040"/>
          </a:xfrm>
          <a:prstGeom prst="rect">
            <a:avLst/>
          </a:prstGeom>
        </p:spPr>
      </p:pic>
      <p:pic>
        <p:nvPicPr>
          <p:cNvPr id="123" name="图形 122" descr="打开的书">
            <a:extLst>
              <a:ext uri="{FF2B5EF4-FFF2-40B4-BE49-F238E27FC236}">
                <a16:creationId xmlns:a16="http://schemas.microsoft.com/office/drawing/2014/main" id="{0C0D6ED4-6B6F-49DC-820C-5FA786A7623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111693" y="5177201"/>
            <a:ext cx="477960" cy="477960"/>
          </a:xfrm>
          <a:prstGeom prst="rect">
            <a:avLst/>
          </a:prstGeom>
        </p:spPr>
      </p:pic>
      <p:sp>
        <p:nvSpPr>
          <p:cNvPr id="14" name="文本框 13">
            <a:extLst>
              <a:ext uri="{FF2B5EF4-FFF2-40B4-BE49-F238E27FC236}">
                <a16:creationId xmlns:a16="http://schemas.microsoft.com/office/drawing/2014/main" id="{8FE4F77E-8FD4-4B61-9F3A-7E4DAC359522}"/>
              </a:ext>
            </a:extLst>
          </p:cNvPr>
          <p:cNvSpPr txBox="1"/>
          <p:nvPr/>
        </p:nvSpPr>
        <p:spPr>
          <a:xfrm>
            <a:off x="9188450" y="1899614"/>
            <a:ext cx="2175703" cy="307777"/>
          </a:xfrm>
          <a:prstGeom prst="rect">
            <a:avLst/>
          </a:prstGeom>
          <a:noFill/>
        </p:spPr>
        <p:txBody>
          <a:bodyPr wrap="square" rtlCol="0">
            <a:spAutoFit/>
          </a:bodyPr>
          <a:lstStyle/>
          <a:p>
            <a:pPr algn="r"/>
            <a:r>
              <a:rPr lang="en-US" altLang="zh-CN" sz="1400" dirty="0">
                <a:solidFill>
                  <a:schemeClr val="tx1">
                    <a:lumMod val="85000"/>
                    <a:lumOff val="15000"/>
                    <a:alpha val="65000"/>
                  </a:schemeClr>
                </a:solidFill>
              </a:rPr>
              <a:t>/ Research Background</a:t>
            </a:r>
            <a:endParaRPr lang="zh-CN" altLang="en-US" sz="1400" dirty="0">
              <a:solidFill>
                <a:schemeClr val="tx1">
                  <a:lumMod val="85000"/>
                  <a:lumOff val="15000"/>
                  <a:alpha val="65000"/>
                </a:schemeClr>
              </a:solidFill>
            </a:endParaRPr>
          </a:p>
        </p:txBody>
      </p:sp>
      <p:sp>
        <p:nvSpPr>
          <p:cNvPr id="16" name="文本框 15">
            <a:extLst>
              <a:ext uri="{FF2B5EF4-FFF2-40B4-BE49-F238E27FC236}">
                <a16:creationId xmlns:a16="http://schemas.microsoft.com/office/drawing/2014/main" id="{83A08CAB-AF9E-465A-A5F0-9F5CFC385123}"/>
              </a:ext>
            </a:extLst>
          </p:cNvPr>
          <p:cNvSpPr txBox="1"/>
          <p:nvPr/>
        </p:nvSpPr>
        <p:spPr>
          <a:xfrm>
            <a:off x="9188450" y="2786782"/>
            <a:ext cx="2175703" cy="307777"/>
          </a:xfrm>
          <a:prstGeom prst="rect">
            <a:avLst/>
          </a:prstGeom>
          <a:noFill/>
        </p:spPr>
        <p:txBody>
          <a:bodyPr wrap="square" rtlCol="0">
            <a:spAutoFit/>
          </a:bodyPr>
          <a:lstStyle/>
          <a:p>
            <a:pPr algn="r"/>
            <a:r>
              <a:rPr lang="en-US" altLang="zh-CN" sz="1400" dirty="0">
                <a:solidFill>
                  <a:schemeClr val="tx2"/>
                </a:solidFill>
              </a:rPr>
              <a:t>/ Research Objective</a:t>
            </a:r>
            <a:endParaRPr lang="zh-CN" altLang="en-US" sz="1400" dirty="0">
              <a:solidFill>
                <a:schemeClr val="tx2"/>
              </a:solidFill>
            </a:endParaRPr>
          </a:p>
        </p:txBody>
      </p:sp>
      <p:sp>
        <p:nvSpPr>
          <p:cNvPr id="17" name="文本框 16">
            <a:extLst>
              <a:ext uri="{FF2B5EF4-FFF2-40B4-BE49-F238E27FC236}">
                <a16:creationId xmlns:a16="http://schemas.microsoft.com/office/drawing/2014/main" id="{BDC4A63B-F08F-43C8-B412-3775136AA9EA}"/>
              </a:ext>
            </a:extLst>
          </p:cNvPr>
          <p:cNvSpPr txBox="1"/>
          <p:nvPr/>
        </p:nvSpPr>
        <p:spPr>
          <a:xfrm>
            <a:off x="9188450" y="3673950"/>
            <a:ext cx="2175703" cy="307777"/>
          </a:xfrm>
          <a:prstGeom prst="rect">
            <a:avLst/>
          </a:prstGeom>
          <a:noFill/>
        </p:spPr>
        <p:txBody>
          <a:bodyPr wrap="square" rtlCol="0">
            <a:spAutoFit/>
          </a:bodyPr>
          <a:lstStyle/>
          <a:p>
            <a:pPr algn="r"/>
            <a:r>
              <a:rPr lang="en-US" altLang="zh-CN" sz="1400" dirty="0">
                <a:solidFill>
                  <a:schemeClr val="tx2"/>
                </a:solidFill>
              </a:rPr>
              <a:t>/ Materials And Methods</a:t>
            </a:r>
            <a:endParaRPr lang="zh-CN" altLang="en-US" sz="1400" dirty="0">
              <a:solidFill>
                <a:schemeClr val="tx2"/>
              </a:solidFill>
            </a:endParaRPr>
          </a:p>
        </p:txBody>
      </p:sp>
      <p:sp>
        <p:nvSpPr>
          <p:cNvPr id="18" name="文本框 17">
            <a:extLst>
              <a:ext uri="{FF2B5EF4-FFF2-40B4-BE49-F238E27FC236}">
                <a16:creationId xmlns:a16="http://schemas.microsoft.com/office/drawing/2014/main" id="{1C0930D3-B1B4-4401-A5B7-5F76F169CC50}"/>
              </a:ext>
            </a:extLst>
          </p:cNvPr>
          <p:cNvSpPr txBox="1"/>
          <p:nvPr/>
        </p:nvSpPr>
        <p:spPr>
          <a:xfrm>
            <a:off x="9188450" y="4561117"/>
            <a:ext cx="2175703" cy="307777"/>
          </a:xfrm>
          <a:prstGeom prst="rect">
            <a:avLst/>
          </a:prstGeom>
          <a:noFill/>
        </p:spPr>
        <p:txBody>
          <a:bodyPr wrap="square" rtlCol="0">
            <a:spAutoFit/>
          </a:bodyPr>
          <a:lstStyle/>
          <a:p>
            <a:pPr algn="r"/>
            <a:r>
              <a:rPr lang="en-US" altLang="zh-CN" sz="1400" dirty="0">
                <a:solidFill>
                  <a:schemeClr val="tx2"/>
                </a:solidFill>
              </a:rPr>
              <a:t>/ Results And Discussion</a:t>
            </a:r>
            <a:endParaRPr lang="zh-CN" altLang="en-US" sz="1400" dirty="0">
              <a:solidFill>
                <a:schemeClr val="tx2"/>
              </a:solidFill>
            </a:endParaRPr>
          </a:p>
        </p:txBody>
      </p:sp>
      <p:sp>
        <p:nvSpPr>
          <p:cNvPr id="19" name="文本框 18">
            <a:extLst>
              <a:ext uri="{FF2B5EF4-FFF2-40B4-BE49-F238E27FC236}">
                <a16:creationId xmlns:a16="http://schemas.microsoft.com/office/drawing/2014/main" id="{6DD75C5A-CDF7-4200-A831-7116F71B3842}"/>
              </a:ext>
            </a:extLst>
          </p:cNvPr>
          <p:cNvSpPr txBox="1"/>
          <p:nvPr/>
        </p:nvSpPr>
        <p:spPr>
          <a:xfrm>
            <a:off x="9188450" y="5448286"/>
            <a:ext cx="2175703" cy="307777"/>
          </a:xfrm>
          <a:prstGeom prst="rect">
            <a:avLst/>
          </a:prstGeom>
          <a:noFill/>
        </p:spPr>
        <p:txBody>
          <a:bodyPr wrap="square" rtlCol="0">
            <a:spAutoFit/>
          </a:bodyPr>
          <a:lstStyle/>
          <a:p>
            <a:pPr algn="r"/>
            <a:r>
              <a:rPr lang="en-US" altLang="zh-CN" sz="1400" dirty="0">
                <a:solidFill>
                  <a:schemeClr val="tx2"/>
                </a:solidFill>
              </a:rPr>
              <a:t>/ Conclusion</a:t>
            </a:r>
            <a:endParaRPr lang="zh-CN" altLang="en-US" sz="1400" dirty="0">
              <a:solidFill>
                <a:schemeClr val="tx2"/>
              </a:solidFill>
            </a:endParaRPr>
          </a:p>
        </p:txBody>
      </p:sp>
      <p:sp>
        <p:nvSpPr>
          <p:cNvPr id="21" name="文本框 20">
            <a:extLst>
              <a:ext uri="{FF2B5EF4-FFF2-40B4-BE49-F238E27FC236}">
                <a16:creationId xmlns:a16="http://schemas.microsoft.com/office/drawing/2014/main" id="{FBA36A4A-381E-43C7-BF5F-0FD7AC30CFAE}"/>
              </a:ext>
            </a:extLst>
          </p:cNvPr>
          <p:cNvSpPr txBox="1"/>
          <p:nvPr/>
        </p:nvSpPr>
        <p:spPr>
          <a:xfrm>
            <a:off x="5121097" y="2605184"/>
            <a:ext cx="1015663" cy="1797528"/>
          </a:xfrm>
          <a:prstGeom prst="rect">
            <a:avLst/>
          </a:prstGeom>
          <a:noFill/>
        </p:spPr>
        <p:txBody>
          <a:bodyPr vert="eaVert" wrap="square" rtlCol="0">
            <a:spAutoFit/>
          </a:bodyPr>
          <a:lstStyle/>
          <a:p>
            <a:pPr algn="dist"/>
            <a:r>
              <a:rPr lang="zh-CN" altLang="en-US" sz="5400" b="1" dirty="0">
                <a:gradFill>
                  <a:gsLst>
                    <a:gs pos="100000">
                      <a:schemeClr val="accent3"/>
                    </a:gs>
                    <a:gs pos="66300">
                      <a:schemeClr val="accent2"/>
                    </a:gs>
                    <a:gs pos="0">
                      <a:schemeClr val="accent1"/>
                    </a:gs>
                  </a:gsLst>
                  <a:path path="circle">
                    <a:fillToRect t="100000" r="100000"/>
                  </a:path>
                </a:gradFill>
              </a:rPr>
              <a:t>目录</a:t>
            </a:r>
          </a:p>
        </p:txBody>
      </p:sp>
      <p:sp>
        <p:nvSpPr>
          <p:cNvPr id="22" name="日期占位符 21">
            <a:extLst>
              <a:ext uri="{FF2B5EF4-FFF2-40B4-BE49-F238E27FC236}">
                <a16:creationId xmlns:a16="http://schemas.microsoft.com/office/drawing/2014/main" id="{CCF98240-C6CB-4141-91CB-903B613C341B}"/>
              </a:ext>
            </a:extLst>
          </p:cNvPr>
          <p:cNvSpPr>
            <a:spLocks noGrp="1"/>
          </p:cNvSpPr>
          <p:nvPr>
            <p:ph type="dt" sz="half" idx="10"/>
          </p:nvPr>
        </p:nvSpPr>
        <p:spPr/>
        <p:txBody>
          <a:bodyPr/>
          <a:lstStyle/>
          <a:p>
            <a:r>
              <a:rPr lang="zh-CN" altLang="en-US"/>
              <a:t>仁肃勤朴、求是奋发</a:t>
            </a:r>
          </a:p>
        </p:txBody>
      </p:sp>
      <p:sp>
        <p:nvSpPr>
          <p:cNvPr id="23" name="灯片编号占位符 22">
            <a:extLst>
              <a:ext uri="{FF2B5EF4-FFF2-40B4-BE49-F238E27FC236}">
                <a16:creationId xmlns:a16="http://schemas.microsoft.com/office/drawing/2014/main" id="{0D3C58D7-996C-417D-A9B4-77E5C37E93B1}"/>
              </a:ext>
            </a:extLst>
          </p:cNvPr>
          <p:cNvSpPr>
            <a:spLocks noGrp="1"/>
          </p:cNvSpPr>
          <p:nvPr>
            <p:ph type="sldNum" sz="quarter" idx="12"/>
          </p:nvPr>
        </p:nvSpPr>
        <p:spPr/>
        <p:txBody>
          <a:bodyPr/>
          <a:lstStyle/>
          <a:p>
            <a:fld id="{B74810B7-83A7-424C-93C8-85BC983329C6}" type="slidenum">
              <a:rPr lang="zh-CN" altLang="en-US" smtClean="0"/>
              <a:pPr/>
              <a:t>4</a:t>
            </a:fld>
            <a:endParaRPr lang="zh-CN" altLang="en-US"/>
          </a:p>
        </p:txBody>
      </p:sp>
      <p:pic>
        <p:nvPicPr>
          <p:cNvPr id="12" name="图片占位符 11">
            <a:extLst>
              <a:ext uri="{FF2B5EF4-FFF2-40B4-BE49-F238E27FC236}">
                <a16:creationId xmlns:a16="http://schemas.microsoft.com/office/drawing/2014/main" id="{0FC6DF6C-36C5-4CD3-9BB7-787E11563757}"/>
              </a:ext>
            </a:extLst>
          </p:cNvPr>
          <p:cNvPicPr>
            <a:picLocks noGrp="1" noChangeAspect="1"/>
          </p:cNvPicPr>
          <p:nvPr>
            <p:ph type="pic" sz="quarter" idx="13"/>
          </p:nvPr>
        </p:nvPicPr>
        <p:blipFill>
          <a:blip r:embed="rId19" cstate="screen">
            <a:extLst>
              <a:ext uri="{28A0092B-C50C-407E-A947-70E740481C1C}">
                <a14:useLocalDpi xmlns:a14="http://schemas.microsoft.com/office/drawing/2010/main"/>
              </a:ext>
            </a:extLst>
          </a:blip>
          <a:srcRect/>
          <a:stretch>
            <a:fillRect/>
          </a:stretch>
        </p:blipFill>
        <p:spPr/>
      </p:pic>
    </p:spTree>
    <p:custDataLst>
      <p:tags r:id="rId1"/>
    </p:custDataLst>
    <p:extLst>
      <p:ext uri="{BB962C8B-B14F-4D97-AF65-F5344CB8AC3E}">
        <p14:creationId xmlns:p14="http://schemas.microsoft.com/office/powerpoint/2010/main" val="1828664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59E69E2A-EB17-4D47-90F0-4C48652A95CF}"/>
              </a:ext>
            </a:extLst>
          </p:cNvPr>
          <p:cNvSpPr/>
          <p:nvPr/>
        </p:nvSpPr>
        <p:spPr>
          <a:xfrm>
            <a:off x="1575335" y="-1091665"/>
            <a:ext cx="9041330" cy="9041330"/>
          </a:xfrm>
          <a:prstGeom prst="ellipse">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616021F-3D7A-4944-A502-F78CEB7FD2DC}"/>
              </a:ext>
            </a:extLst>
          </p:cNvPr>
          <p:cNvSpPr/>
          <p:nvPr/>
        </p:nvSpPr>
        <p:spPr>
          <a:xfrm>
            <a:off x="1854200" y="-812800"/>
            <a:ext cx="8483600" cy="8483600"/>
          </a:xfrm>
          <a:prstGeom prst="ellipse">
            <a:avLst/>
          </a:prstGeom>
          <a:gradFill flip="none" rotWithShape="1">
            <a:gsLst>
              <a:gs pos="0">
                <a:schemeClr val="accent1"/>
              </a:gs>
              <a:gs pos="100000">
                <a:schemeClr val="accent1"/>
              </a:gs>
              <a:gs pos="80000">
                <a:schemeClr val="accent2">
                  <a:alpha val="0"/>
                </a:schemeClr>
              </a:gs>
              <a:gs pos="20000">
                <a:schemeClr val="accent2">
                  <a:alpha val="0"/>
                </a:schemeClr>
              </a:gs>
            </a:gsLst>
            <a:path path="circle">
              <a:fillToRect l="100000" t="100000"/>
            </a:path>
            <a:tileRect r="-100000" b="-100000"/>
          </a:gradFill>
          <a:ln w="19050">
            <a:gradFill flip="none" rotWithShape="1">
              <a:gsLst>
                <a:gs pos="0">
                  <a:schemeClr val="accent1">
                    <a:alpha val="50000"/>
                  </a:schemeClr>
                </a:gs>
                <a:gs pos="100000">
                  <a:schemeClr val="accent1">
                    <a:alpha val="50000"/>
                  </a:schemeClr>
                </a:gs>
                <a:gs pos="90000">
                  <a:schemeClr val="accent2">
                    <a:alpha val="0"/>
                  </a:schemeClr>
                </a:gs>
                <a:gs pos="1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83147C8-D7E7-4F92-B3E6-1DB598F8AF61}"/>
              </a:ext>
            </a:extLst>
          </p:cNvPr>
          <p:cNvSpPr/>
          <p:nvPr/>
        </p:nvSpPr>
        <p:spPr>
          <a:xfrm>
            <a:off x="1733550" y="-933450"/>
            <a:ext cx="8724900" cy="8724900"/>
          </a:xfrm>
          <a:prstGeom prst="ellipse">
            <a:avLst/>
          </a:prstGeom>
          <a:noFill/>
          <a:ln w="9525">
            <a:gradFill flip="none" rotWithShape="1">
              <a:gsLst>
                <a:gs pos="0">
                  <a:schemeClr val="accent1">
                    <a:alpha val="50000"/>
                  </a:schemeClr>
                </a:gs>
                <a:gs pos="100000">
                  <a:schemeClr val="accent1">
                    <a:alpha val="50000"/>
                  </a:schemeClr>
                </a:gs>
                <a:gs pos="80000">
                  <a:schemeClr val="accent2">
                    <a:alpha val="0"/>
                  </a:schemeClr>
                </a:gs>
                <a:gs pos="20000">
                  <a:schemeClr val="accent2">
                    <a:alpha val="0"/>
                  </a:schemeClr>
                </a:gs>
              </a:gsLst>
              <a:lin ang="18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D35F256-C166-4DFE-8814-6C473AA746D4}"/>
              </a:ext>
            </a:extLst>
          </p:cNvPr>
          <p:cNvSpPr txBox="1"/>
          <p:nvPr/>
        </p:nvSpPr>
        <p:spPr>
          <a:xfrm>
            <a:off x="3352800" y="3984229"/>
            <a:ext cx="5486400" cy="307777"/>
          </a:xfrm>
          <a:prstGeom prst="rect">
            <a:avLst/>
          </a:prstGeom>
          <a:noFill/>
        </p:spPr>
        <p:txBody>
          <a:bodyPr wrap="square" rtlCol="0">
            <a:normAutofit/>
          </a:bodyPr>
          <a:lstStyle/>
          <a:p>
            <a:pPr algn="ctr"/>
            <a:r>
              <a:rPr lang="en-US" altLang="zh-CN" sz="1400" dirty="0">
                <a:solidFill>
                  <a:schemeClr val="accent1">
                    <a:alpha val="65000"/>
                  </a:schemeClr>
                </a:solidFill>
              </a:rPr>
              <a:t>Conclusion</a:t>
            </a:r>
            <a:endParaRPr lang="zh-CN" altLang="en-US" sz="1400" dirty="0">
              <a:solidFill>
                <a:schemeClr val="accent1">
                  <a:alpha val="65000"/>
                </a:schemeClr>
              </a:solidFill>
            </a:endParaRPr>
          </a:p>
        </p:txBody>
      </p:sp>
      <p:sp>
        <p:nvSpPr>
          <p:cNvPr id="16" name="日期占位符 15">
            <a:extLst>
              <a:ext uri="{FF2B5EF4-FFF2-40B4-BE49-F238E27FC236}">
                <a16:creationId xmlns:a16="http://schemas.microsoft.com/office/drawing/2014/main" id="{E86B2ED0-51AB-4799-83B7-23C97596BBD4}"/>
              </a:ext>
            </a:extLst>
          </p:cNvPr>
          <p:cNvSpPr>
            <a:spLocks noGrp="1"/>
          </p:cNvSpPr>
          <p:nvPr>
            <p:ph type="dt" sz="half" idx="10"/>
          </p:nvPr>
        </p:nvSpPr>
        <p:spPr/>
        <p:txBody>
          <a:bodyPr/>
          <a:lstStyle/>
          <a:p>
            <a:r>
              <a:rPr lang="zh-CN" altLang="en-US"/>
              <a:t>仁肃勤朴、求是奋发</a:t>
            </a:r>
          </a:p>
        </p:txBody>
      </p:sp>
      <p:sp>
        <p:nvSpPr>
          <p:cNvPr id="17" name="灯片编号占位符 16">
            <a:extLst>
              <a:ext uri="{FF2B5EF4-FFF2-40B4-BE49-F238E27FC236}">
                <a16:creationId xmlns:a16="http://schemas.microsoft.com/office/drawing/2014/main" id="{CB278737-A747-4F5F-A5FF-260686E5B2B5}"/>
              </a:ext>
            </a:extLst>
          </p:cNvPr>
          <p:cNvSpPr>
            <a:spLocks noGrp="1"/>
          </p:cNvSpPr>
          <p:nvPr>
            <p:ph type="sldNum" sz="quarter" idx="12"/>
          </p:nvPr>
        </p:nvSpPr>
        <p:spPr/>
        <p:txBody>
          <a:bodyPr/>
          <a:lstStyle/>
          <a:p>
            <a:fld id="{B74810B7-83A7-424C-93C8-85BC983329C6}" type="slidenum">
              <a:rPr lang="zh-CN" altLang="en-US" smtClean="0"/>
              <a:pPr/>
              <a:t>40</a:t>
            </a:fld>
            <a:endParaRPr lang="zh-CN" altLang="en-US"/>
          </a:p>
        </p:txBody>
      </p:sp>
      <p:sp>
        <p:nvSpPr>
          <p:cNvPr id="41" name="文本占位符 40">
            <a:extLst>
              <a:ext uri="{FF2B5EF4-FFF2-40B4-BE49-F238E27FC236}">
                <a16:creationId xmlns:a16="http://schemas.microsoft.com/office/drawing/2014/main" id="{BC63804E-B7E0-462E-BCC4-425952A08C1A}"/>
              </a:ext>
            </a:extLst>
          </p:cNvPr>
          <p:cNvSpPr>
            <a:spLocks noGrp="1"/>
          </p:cNvSpPr>
          <p:nvPr>
            <p:ph type="body" sz="quarter" idx="13"/>
          </p:nvPr>
        </p:nvSpPr>
        <p:spPr/>
        <p:txBody>
          <a:bodyPr/>
          <a:lstStyle/>
          <a:p>
            <a:r>
              <a:rPr lang="en-US" altLang="zh-CN" dirty="0"/>
              <a:t>05</a:t>
            </a:r>
            <a:endParaRPr lang="zh-CN" altLang="en-US" dirty="0"/>
          </a:p>
        </p:txBody>
      </p:sp>
      <p:sp>
        <p:nvSpPr>
          <p:cNvPr id="42" name="文本占位符 41">
            <a:extLst>
              <a:ext uri="{FF2B5EF4-FFF2-40B4-BE49-F238E27FC236}">
                <a16:creationId xmlns:a16="http://schemas.microsoft.com/office/drawing/2014/main" id="{0553F3B8-B912-4816-BE7F-2C2037EEDB9C}"/>
              </a:ext>
            </a:extLst>
          </p:cNvPr>
          <p:cNvSpPr>
            <a:spLocks noGrp="1"/>
          </p:cNvSpPr>
          <p:nvPr>
            <p:ph type="body" sz="quarter" idx="14"/>
          </p:nvPr>
        </p:nvSpPr>
        <p:spPr/>
        <p:txBody>
          <a:bodyPr/>
          <a:lstStyle/>
          <a:p>
            <a:r>
              <a:rPr lang="zh-CN" altLang="en-US" dirty="0"/>
              <a:t>结论</a:t>
            </a:r>
          </a:p>
        </p:txBody>
      </p:sp>
      <p:sp>
        <p:nvSpPr>
          <p:cNvPr id="43" name="文本占位符 42">
            <a:extLst>
              <a:ext uri="{FF2B5EF4-FFF2-40B4-BE49-F238E27FC236}">
                <a16:creationId xmlns:a16="http://schemas.microsoft.com/office/drawing/2014/main" id="{D406FBCF-C176-49E3-8F39-5EE3BB9BC241}"/>
              </a:ext>
            </a:extLst>
          </p:cNvPr>
          <p:cNvSpPr>
            <a:spLocks noGrp="1"/>
          </p:cNvSpPr>
          <p:nvPr>
            <p:ph type="body" sz="quarter" idx="15"/>
          </p:nvPr>
        </p:nvSpPr>
        <p:spPr/>
        <p:txBody>
          <a:bodyPr/>
          <a:lstStyle/>
          <a:p>
            <a:r>
              <a:rPr lang="zh-CN" altLang="en-US" dirty="0"/>
              <a:t>温州医科大学是浙江省省属普通高等学校。</a:t>
            </a:r>
            <a:endParaRPr lang="en-US" altLang="zh-CN" dirty="0"/>
          </a:p>
          <a:p>
            <a:r>
              <a:rPr lang="zh-CN" altLang="en-US" dirty="0"/>
              <a:t>学校可溯源至创办于</a:t>
            </a:r>
            <a:r>
              <a:rPr lang="en-US" altLang="zh-CN" dirty="0"/>
              <a:t>1912</a:t>
            </a:r>
            <a:r>
              <a:rPr lang="zh-CN" altLang="en-US" dirty="0"/>
              <a:t>年的浙江医学专门学校</a:t>
            </a:r>
          </a:p>
          <a:p>
            <a:endParaRPr lang="zh-CN" altLang="en-US" dirty="0"/>
          </a:p>
        </p:txBody>
      </p:sp>
      <p:sp>
        <p:nvSpPr>
          <p:cNvPr id="26" name="椭圆 25">
            <a:extLst>
              <a:ext uri="{FF2B5EF4-FFF2-40B4-BE49-F238E27FC236}">
                <a16:creationId xmlns:a16="http://schemas.microsoft.com/office/drawing/2014/main" id="{F615EF98-D9EB-4CBA-92B1-F25E5800F021}"/>
              </a:ext>
            </a:extLst>
          </p:cNvPr>
          <p:cNvSpPr/>
          <p:nvPr/>
        </p:nvSpPr>
        <p:spPr>
          <a:xfrm>
            <a:off x="5225482"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B778614-FEA5-48AF-95A5-016F21DCB826}"/>
              </a:ext>
            </a:extLst>
          </p:cNvPr>
          <p:cNvSpPr/>
          <p:nvPr/>
        </p:nvSpPr>
        <p:spPr>
          <a:xfrm>
            <a:off x="5622574"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7B6902B-21FB-4DFD-A016-DFABD1AF9078}"/>
              </a:ext>
            </a:extLst>
          </p:cNvPr>
          <p:cNvSpPr/>
          <p:nvPr/>
        </p:nvSpPr>
        <p:spPr>
          <a:xfrm>
            <a:off x="6019666"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D2D3C98-35D4-4A3C-BD4E-01AA32D266F5}"/>
              </a:ext>
            </a:extLst>
          </p:cNvPr>
          <p:cNvSpPr/>
          <p:nvPr/>
        </p:nvSpPr>
        <p:spPr>
          <a:xfrm>
            <a:off x="6416758"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E7664DE-2BED-4268-A108-F4671F79A55B}"/>
              </a:ext>
            </a:extLst>
          </p:cNvPr>
          <p:cNvSpPr/>
          <p:nvPr/>
        </p:nvSpPr>
        <p:spPr>
          <a:xfrm>
            <a:off x="6813851"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图形 329">
            <a:extLst>
              <a:ext uri="{FF2B5EF4-FFF2-40B4-BE49-F238E27FC236}">
                <a16:creationId xmlns:a16="http://schemas.microsoft.com/office/drawing/2014/main" id="{14016538-BF9C-4DAE-934F-EDCC78F585EA}"/>
              </a:ext>
            </a:extLst>
          </p:cNvPr>
          <p:cNvGrpSpPr/>
          <p:nvPr/>
        </p:nvGrpSpPr>
        <p:grpSpPr>
          <a:xfrm>
            <a:off x="5701990" y="930279"/>
            <a:ext cx="788020" cy="475188"/>
            <a:chOff x="9099655" y="3426259"/>
            <a:chExt cx="947737" cy="571500"/>
          </a:xfrm>
          <a:gradFill flip="none" rotWithShape="1">
            <a:gsLst>
              <a:gs pos="0">
                <a:schemeClr val="accent1">
                  <a:alpha val="50000"/>
                </a:schemeClr>
              </a:gs>
              <a:gs pos="100000">
                <a:schemeClr val="accent3">
                  <a:alpha val="50000"/>
                </a:schemeClr>
              </a:gs>
              <a:gs pos="66000">
                <a:schemeClr val="accent2">
                  <a:alpha val="50000"/>
                </a:schemeClr>
              </a:gs>
            </a:gsLst>
            <a:path path="circle">
              <a:fillToRect t="100000" r="100000"/>
            </a:path>
            <a:tileRect l="-100000" b="-100000"/>
          </a:gradFill>
        </p:grpSpPr>
        <p:grpSp>
          <p:nvGrpSpPr>
            <p:cNvPr id="19" name="图形 329">
              <a:extLst>
                <a:ext uri="{FF2B5EF4-FFF2-40B4-BE49-F238E27FC236}">
                  <a16:creationId xmlns:a16="http://schemas.microsoft.com/office/drawing/2014/main" id="{EC6D9E1A-0E8B-4D12-BEE0-319F84130E18}"/>
                </a:ext>
              </a:extLst>
            </p:cNvPr>
            <p:cNvGrpSpPr/>
            <p:nvPr/>
          </p:nvGrpSpPr>
          <p:grpSpPr>
            <a:xfrm>
              <a:off x="9099655" y="3426259"/>
              <a:ext cx="947737" cy="570547"/>
              <a:chOff x="9099655" y="3426259"/>
              <a:chExt cx="947737" cy="570547"/>
            </a:xfrm>
            <a:grpFill/>
          </p:grpSpPr>
          <p:sp>
            <p:nvSpPr>
              <p:cNvPr id="21" name="任意多边形: 形状 20">
                <a:extLst>
                  <a:ext uri="{FF2B5EF4-FFF2-40B4-BE49-F238E27FC236}">
                    <a16:creationId xmlns:a16="http://schemas.microsoft.com/office/drawing/2014/main" id="{6FA80D55-4EBC-428A-849A-258279E7C3E6}"/>
                  </a:ext>
                </a:extLst>
              </p:cNvPr>
              <p:cNvSpPr/>
              <p:nvPr/>
            </p:nvSpPr>
            <p:spPr>
              <a:xfrm>
                <a:off x="9527328" y="3848216"/>
                <a:ext cx="94297" cy="147637"/>
              </a:xfrm>
              <a:custGeom>
                <a:avLst/>
                <a:gdLst>
                  <a:gd name="connsiteX0" fmla="*/ 46672 w 94297"/>
                  <a:gd name="connsiteY0" fmla="*/ 0 h 147637"/>
                  <a:gd name="connsiteX1" fmla="*/ 0 w 94297"/>
                  <a:gd name="connsiteY1" fmla="*/ 46672 h 147637"/>
                  <a:gd name="connsiteX2" fmla="*/ 0 w 94297"/>
                  <a:gd name="connsiteY2" fmla="*/ 147638 h 147637"/>
                  <a:gd name="connsiteX3" fmla="*/ 94297 w 94297"/>
                  <a:gd name="connsiteY3" fmla="*/ 147638 h 147637"/>
                  <a:gd name="connsiteX4" fmla="*/ 94297 w 94297"/>
                  <a:gd name="connsiteY4" fmla="*/ 46672 h 147637"/>
                  <a:gd name="connsiteX5" fmla="*/ 46672 w 94297"/>
                  <a:gd name="connsiteY5" fmla="*/ 0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 h="147637">
                    <a:moveTo>
                      <a:pt x="46672" y="0"/>
                    </a:moveTo>
                    <a:cubicBezTo>
                      <a:pt x="20955" y="0"/>
                      <a:pt x="0" y="20955"/>
                      <a:pt x="0" y="46672"/>
                    </a:cubicBezTo>
                    <a:lnTo>
                      <a:pt x="0" y="147638"/>
                    </a:lnTo>
                    <a:lnTo>
                      <a:pt x="94297" y="147638"/>
                    </a:lnTo>
                    <a:lnTo>
                      <a:pt x="94297" y="46672"/>
                    </a:lnTo>
                    <a:cubicBezTo>
                      <a:pt x="93345" y="20955"/>
                      <a:pt x="72390" y="0"/>
                      <a:pt x="46672" y="0"/>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605D8289-6182-4978-9CFA-6F029DEE7981}"/>
                  </a:ext>
                </a:extLst>
              </p:cNvPr>
              <p:cNvSpPr/>
              <p:nvPr/>
            </p:nvSpPr>
            <p:spPr>
              <a:xfrm>
                <a:off x="9784503" y="3845359"/>
                <a:ext cx="28575" cy="78104"/>
              </a:xfrm>
              <a:custGeom>
                <a:avLst/>
                <a:gdLst>
                  <a:gd name="connsiteX0" fmla="*/ 0 w 28575"/>
                  <a:gd name="connsiteY0" fmla="*/ 2858 h 78104"/>
                  <a:gd name="connsiteX1" fmla="*/ 0 w 28575"/>
                  <a:gd name="connsiteY1" fmla="*/ 78105 h 78104"/>
                  <a:gd name="connsiteX2" fmla="*/ 28575 w 28575"/>
                  <a:gd name="connsiteY2" fmla="*/ 77152 h 78104"/>
                  <a:gd name="connsiteX3" fmla="*/ 28575 w 28575"/>
                  <a:gd name="connsiteY3" fmla="*/ 0 h 78104"/>
                  <a:gd name="connsiteX4" fmla="*/ 0 w 28575"/>
                  <a:gd name="connsiteY4" fmla="*/ 2858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4">
                    <a:moveTo>
                      <a:pt x="0" y="2858"/>
                    </a:moveTo>
                    <a:lnTo>
                      <a:pt x="0" y="78105"/>
                    </a:lnTo>
                    <a:cubicBezTo>
                      <a:pt x="9525" y="78105"/>
                      <a:pt x="19050" y="78105"/>
                      <a:pt x="28575" y="77152"/>
                    </a:cubicBezTo>
                    <a:lnTo>
                      <a:pt x="28575" y="0"/>
                    </a:lnTo>
                    <a:cubicBezTo>
                      <a:pt x="20002" y="952"/>
                      <a:pt x="10477" y="1905"/>
                      <a:pt x="0" y="2858"/>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4AA8B26-8C53-4CC7-B655-BD3ADF9E89A1}"/>
                  </a:ext>
                </a:extLst>
              </p:cNvPr>
              <p:cNvSpPr/>
              <p:nvPr/>
            </p:nvSpPr>
            <p:spPr>
              <a:xfrm>
                <a:off x="9834033" y="3839644"/>
                <a:ext cx="28575" cy="83819"/>
              </a:xfrm>
              <a:custGeom>
                <a:avLst/>
                <a:gdLst>
                  <a:gd name="connsiteX0" fmla="*/ 0 w 28575"/>
                  <a:gd name="connsiteY0" fmla="*/ 3810 h 83819"/>
                  <a:gd name="connsiteX1" fmla="*/ 0 w 28575"/>
                  <a:gd name="connsiteY1" fmla="*/ 83820 h 83819"/>
                  <a:gd name="connsiteX2" fmla="*/ 28575 w 28575"/>
                  <a:gd name="connsiteY2" fmla="*/ 82867 h 83819"/>
                  <a:gd name="connsiteX3" fmla="*/ 28575 w 28575"/>
                  <a:gd name="connsiteY3" fmla="*/ 0 h 83819"/>
                  <a:gd name="connsiteX4" fmla="*/ 0 w 28575"/>
                  <a:gd name="connsiteY4" fmla="*/ 381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3810"/>
                    </a:moveTo>
                    <a:lnTo>
                      <a:pt x="0" y="83820"/>
                    </a:lnTo>
                    <a:cubicBezTo>
                      <a:pt x="9525" y="83820"/>
                      <a:pt x="19050" y="83820"/>
                      <a:pt x="28575" y="82867"/>
                    </a:cubicBezTo>
                    <a:lnTo>
                      <a:pt x="28575" y="0"/>
                    </a:lnTo>
                    <a:cubicBezTo>
                      <a:pt x="20003" y="1905"/>
                      <a:pt x="10478" y="2857"/>
                      <a:pt x="0" y="3810"/>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FBC8C705-1DDE-4DE4-8489-E04A429262A1}"/>
                  </a:ext>
                </a:extLst>
              </p:cNvPr>
              <p:cNvSpPr/>
              <p:nvPr/>
            </p:nvSpPr>
            <p:spPr>
              <a:xfrm>
                <a:off x="9883562" y="3832976"/>
                <a:ext cx="28575" cy="89535"/>
              </a:xfrm>
              <a:custGeom>
                <a:avLst/>
                <a:gdLst>
                  <a:gd name="connsiteX0" fmla="*/ 0 w 28575"/>
                  <a:gd name="connsiteY0" fmla="*/ 89535 h 89535"/>
                  <a:gd name="connsiteX1" fmla="*/ 28575 w 28575"/>
                  <a:gd name="connsiteY1" fmla="*/ 88583 h 89535"/>
                  <a:gd name="connsiteX2" fmla="*/ 28575 w 28575"/>
                  <a:gd name="connsiteY2" fmla="*/ 0 h 89535"/>
                  <a:gd name="connsiteX3" fmla="*/ 0 w 28575"/>
                  <a:gd name="connsiteY3" fmla="*/ 3810 h 89535"/>
                  <a:gd name="connsiteX4" fmla="*/ 0 w 28575"/>
                  <a:gd name="connsiteY4" fmla="*/ 89535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89535"/>
                    </a:moveTo>
                    <a:cubicBezTo>
                      <a:pt x="9525" y="89535"/>
                      <a:pt x="19050" y="88583"/>
                      <a:pt x="28575" y="88583"/>
                    </a:cubicBezTo>
                    <a:lnTo>
                      <a:pt x="28575" y="0"/>
                    </a:lnTo>
                    <a:cubicBezTo>
                      <a:pt x="19050" y="1905"/>
                      <a:pt x="9525" y="2858"/>
                      <a:pt x="0" y="3810"/>
                    </a:cubicBezTo>
                    <a:lnTo>
                      <a:pt x="0" y="89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B1A84CA6-11A9-4AB0-AC4F-842EF727D717}"/>
                  </a:ext>
                </a:extLst>
              </p:cNvPr>
              <p:cNvSpPr/>
              <p:nvPr/>
            </p:nvSpPr>
            <p:spPr>
              <a:xfrm>
                <a:off x="10008340" y="3712961"/>
                <a:ext cx="39052" cy="283844"/>
              </a:xfrm>
              <a:custGeom>
                <a:avLst/>
                <a:gdLst>
                  <a:gd name="connsiteX0" fmla="*/ 0 w 39052"/>
                  <a:gd name="connsiteY0" fmla="*/ 0 h 283844"/>
                  <a:gd name="connsiteX1" fmla="*/ 0 w 39052"/>
                  <a:gd name="connsiteY1" fmla="*/ 283845 h 283844"/>
                  <a:gd name="connsiteX2" fmla="*/ 39052 w 39052"/>
                  <a:gd name="connsiteY2" fmla="*/ 277178 h 283844"/>
                  <a:gd name="connsiteX3" fmla="*/ 39052 w 39052"/>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39052" h="283844">
                    <a:moveTo>
                      <a:pt x="0" y="0"/>
                    </a:moveTo>
                    <a:lnTo>
                      <a:pt x="0" y="283845"/>
                    </a:lnTo>
                    <a:lnTo>
                      <a:pt x="39052" y="277178"/>
                    </a:lnTo>
                    <a:lnTo>
                      <a:pt x="39052" y="43815"/>
                    </a:lnTo>
                    <a:close/>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6667B29-8E5E-469D-A3DF-9B8F67C5B691}"/>
                  </a:ext>
                </a:extLst>
              </p:cNvPr>
              <p:cNvSpPr/>
              <p:nvPr/>
            </p:nvSpPr>
            <p:spPr>
              <a:xfrm>
                <a:off x="9929283" y="3839644"/>
                <a:ext cx="20954" cy="157162"/>
              </a:xfrm>
              <a:custGeom>
                <a:avLst/>
                <a:gdLst>
                  <a:gd name="connsiteX0" fmla="*/ 0 w 20954"/>
                  <a:gd name="connsiteY0" fmla="*/ 157162 h 157162"/>
                  <a:gd name="connsiteX1" fmla="*/ 20955 w 20954"/>
                  <a:gd name="connsiteY1" fmla="*/ 157162 h 157162"/>
                  <a:gd name="connsiteX2" fmla="*/ 20955 w 20954"/>
                  <a:gd name="connsiteY2" fmla="*/ 20002 h 157162"/>
                  <a:gd name="connsiteX3" fmla="*/ 0 w 20954"/>
                  <a:gd name="connsiteY3" fmla="*/ 0 h 157162"/>
                </a:gdLst>
                <a:ahLst/>
                <a:cxnLst>
                  <a:cxn ang="0">
                    <a:pos x="connsiteX0" y="connsiteY0"/>
                  </a:cxn>
                  <a:cxn ang="0">
                    <a:pos x="connsiteX1" y="connsiteY1"/>
                  </a:cxn>
                  <a:cxn ang="0">
                    <a:pos x="connsiteX2" y="connsiteY2"/>
                  </a:cxn>
                  <a:cxn ang="0">
                    <a:pos x="connsiteX3" y="connsiteY3"/>
                  </a:cxn>
                </a:cxnLst>
                <a:rect l="l" t="t" r="r" b="b"/>
                <a:pathLst>
                  <a:path w="20954" h="157162">
                    <a:moveTo>
                      <a:pt x="0" y="157162"/>
                    </a:moveTo>
                    <a:lnTo>
                      <a:pt x="20955" y="157162"/>
                    </a:lnTo>
                    <a:lnTo>
                      <a:pt x="20955" y="20002"/>
                    </a:lnTo>
                    <a:lnTo>
                      <a:pt x="0" y="0"/>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7E1531C9-FB1E-427C-995D-6022A9A871CC}"/>
                  </a:ext>
                </a:extLst>
              </p:cNvPr>
              <p:cNvSpPr/>
              <p:nvPr/>
            </p:nvSpPr>
            <p:spPr>
              <a:xfrm>
                <a:off x="9565428" y="3426259"/>
                <a:ext cx="16192" cy="46672"/>
              </a:xfrm>
              <a:custGeom>
                <a:avLst/>
                <a:gdLst>
                  <a:gd name="connsiteX0" fmla="*/ 8572 w 16192"/>
                  <a:gd name="connsiteY0" fmla="*/ 0 h 46672"/>
                  <a:gd name="connsiteX1" fmla="*/ 0 w 16192"/>
                  <a:gd name="connsiteY1" fmla="*/ 46673 h 46672"/>
                  <a:gd name="connsiteX2" fmla="*/ 16192 w 16192"/>
                  <a:gd name="connsiteY2" fmla="*/ 46673 h 46672"/>
                </a:gdLst>
                <a:ahLst/>
                <a:cxnLst>
                  <a:cxn ang="0">
                    <a:pos x="connsiteX0" y="connsiteY0"/>
                  </a:cxn>
                  <a:cxn ang="0">
                    <a:pos x="connsiteX1" y="connsiteY1"/>
                  </a:cxn>
                  <a:cxn ang="0">
                    <a:pos x="connsiteX2" y="connsiteY2"/>
                  </a:cxn>
                </a:cxnLst>
                <a:rect l="l" t="t" r="r" b="b"/>
                <a:pathLst>
                  <a:path w="16192" h="46672">
                    <a:moveTo>
                      <a:pt x="8572" y="0"/>
                    </a:moveTo>
                    <a:lnTo>
                      <a:pt x="0" y="46673"/>
                    </a:lnTo>
                    <a:lnTo>
                      <a:pt x="16192" y="46673"/>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82526475-845E-4631-BE8A-AE778611833C}"/>
                  </a:ext>
                </a:extLst>
              </p:cNvPr>
              <p:cNvSpPr/>
              <p:nvPr/>
            </p:nvSpPr>
            <p:spPr>
              <a:xfrm>
                <a:off x="9099655" y="3712961"/>
                <a:ext cx="40004" cy="283844"/>
              </a:xfrm>
              <a:custGeom>
                <a:avLst/>
                <a:gdLst>
                  <a:gd name="connsiteX0" fmla="*/ 0 w 40004"/>
                  <a:gd name="connsiteY0" fmla="*/ 277178 h 283844"/>
                  <a:gd name="connsiteX1" fmla="*/ 40005 w 40004"/>
                  <a:gd name="connsiteY1" fmla="*/ 283845 h 283844"/>
                  <a:gd name="connsiteX2" fmla="*/ 40005 w 40004"/>
                  <a:gd name="connsiteY2" fmla="*/ 0 h 283844"/>
                  <a:gd name="connsiteX3" fmla="*/ 0 w 40004"/>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40004" h="283844">
                    <a:moveTo>
                      <a:pt x="0" y="277178"/>
                    </a:moveTo>
                    <a:lnTo>
                      <a:pt x="40005" y="283845"/>
                    </a:lnTo>
                    <a:lnTo>
                      <a:pt x="40005" y="0"/>
                    </a:lnTo>
                    <a:lnTo>
                      <a:pt x="0" y="43815"/>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A2CEF4C-EDF0-4CAA-A1D4-155ABEF636C1}"/>
                  </a:ext>
                </a:extLst>
              </p:cNvPr>
              <p:cNvSpPr/>
              <p:nvPr/>
            </p:nvSpPr>
            <p:spPr>
              <a:xfrm>
                <a:off x="9404455" y="3602471"/>
                <a:ext cx="338137" cy="10477"/>
              </a:xfrm>
              <a:custGeom>
                <a:avLst/>
                <a:gdLst>
                  <a:gd name="connsiteX0" fmla="*/ 0 w 338137"/>
                  <a:gd name="connsiteY0" fmla="*/ 0 h 10477"/>
                  <a:gd name="connsiteX1" fmla="*/ 338137 w 338137"/>
                  <a:gd name="connsiteY1" fmla="*/ 0 h 10477"/>
                  <a:gd name="connsiteX2" fmla="*/ 338137 w 338137"/>
                  <a:gd name="connsiteY2" fmla="*/ 10477 h 10477"/>
                  <a:gd name="connsiteX3" fmla="*/ 0 w 338137"/>
                  <a:gd name="connsiteY3" fmla="*/ 10477 h 10477"/>
                </a:gdLst>
                <a:ahLst/>
                <a:cxnLst>
                  <a:cxn ang="0">
                    <a:pos x="connsiteX0" y="connsiteY0"/>
                  </a:cxn>
                  <a:cxn ang="0">
                    <a:pos x="connsiteX1" y="connsiteY1"/>
                  </a:cxn>
                  <a:cxn ang="0">
                    <a:pos x="connsiteX2" y="connsiteY2"/>
                  </a:cxn>
                  <a:cxn ang="0">
                    <a:pos x="connsiteX3" y="connsiteY3"/>
                  </a:cxn>
                </a:cxnLst>
                <a:rect l="l" t="t" r="r" b="b"/>
                <a:pathLst>
                  <a:path w="338137" h="10477">
                    <a:moveTo>
                      <a:pt x="0" y="0"/>
                    </a:moveTo>
                    <a:lnTo>
                      <a:pt x="338137" y="0"/>
                    </a:lnTo>
                    <a:lnTo>
                      <a:pt x="338137" y="10477"/>
                    </a:lnTo>
                    <a:lnTo>
                      <a:pt x="0" y="10477"/>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E09114E-935E-4AB4-AD44-E040967EFB21}"/>
                  </a:ext>
                </a:extLst>
              </p:cNvPr>
              <p:cNvSpPr/>
              <p:nvPr/>
            </p:nvSpPr>
            <p:spPr>
              <a:xfrm>
                <a:off x="9432078" y="3479598"/>
                <a:ext cx="283845" cy="112395"/>
              </a:xfrm>
              <a:custGeom>
                <a:avLst/>
                <a:gdLst>
                  <a:gd name="connsiteX0" fmla="*/ 141922 w 283845"/>
                  <a:gd name="connsiteY0" fmla="*/ 0 h 112395"/>
                  <a:gd name="connsiteX1" fmla="*/ 0 w 283845"/>
                  <a:gd name="connsiteY1" fmla="*/ 112395 h 112395"/>
                  <a:gd name="connsiteX2" fmla="*/ 283845 w 283845"/>
                  <a:gd name="connsiteY2" fmla="*/ 112395 h 112395"/>
                  <a:gd name="connsiteX3" fmla="*/ 141922 w 283845"/>
                  <a:gd name="connsiteY3" fmla="*/ 0 h 112395"/>
                </a:gdLst>
                <a:ahLst/>
                <a:cxnLst>
                  <a:cxn ang="0">
                    <a:pos x="connsiteX0" y="connsiteY0"/>
                  </a:cxn>
                  <a:cxn ang="0">
                    <a:pos x="connsiteX1" y="connsiteY1"/>
                  </a:cxn>
                  <a:cxn ang="0">
                    <a:pos x="connsiteX2" y="connsiteY2"/>
                  </a:cxn>
                  <a:cxn ang="0">
                    <a:pos x="connsiteX3" y="connsiteY3"/>
                  </a:cxn>
                </a:cxnLst>
                <a:rect l="l" t="t" r="r" b="b"/>
                <a:pathLst>
                  <a:path w="283845" h="112395">
                    <a:moveTo>
                      <a:pt x="141922" y="0"/>
                    </a:moveTo>
                    <a:cubicBezTo>
                      <a:pt x="72390" y="0"/>
                      <a:pt x="15240" y="48577"/>
                      <a:pt x="0" y="112395"/>
                    </a:cubicBezTo>
                    <a:lnTo>
                      <a:pt x="283845" y="112395"/>
                    </a:lnTo>
                    <a:cubicBezTo>
                      <a:pt x="268605" y="47625"/>
                      <a:pt x="210502" y="0"/>
                      <a:pt x="141922" y="0"/>
                    </a:cubicBez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40ABF6C0-C03A-4AC3-960F-E7171D8968E6}"/>
                  </a:ext>
                </a:extLst>
              </p:cNvPr>
              <p:cNvSpPr/>
              <p:nvPr/>
            </p:nvSpPr>
            <p:spPr>
              <a:xfrm>
                <a:off x="9784503" y="3938704"/>
                <a:ext cx="127634" cy="58102"/>
              </a:xfrm>
              <a:custGeom>
                <a:avLst/>
                <a:gdLst>
                  <a:gd name="connsiteX0" fmla="*/ 0 w 127634"/>
                  <a:gd name="connsiteY0" fmla="*/ 58102 h 58102"/>
                  <a:gd name="connsiteX1" fmla="*/ 28575 w 127634"/>
                  <a:gd name="connsiteY1" fmla="*/ 58102 h 58102"/>
                  <a:gd name="connsiteX2" fmla="*/ 28575 w 127634"/>
                  <a:gd name="connsiteY2" fmla="*/ 25717 h 58102"/>
                  <a:gd name="connsiteX3" fmla="*/ 39052 w 127634"/>
                  <a:gd name="connsiteY3" fmla="*/ 15240 h 58102"/>
                  <a:gd name="connsiteX4" fmla="*/ 49530 w 127634"/>
                  <a:gd name="connsiteY4" fmla="*/ 25717 h 58102"/>
                  <a:gd name="connsiteX5" fmla="*/ 49530 w 127634"/>
                  <a:gd name="connsiteY5" fmla="*/ 58102 h 58102"/>
                  <a:gd name="connsiteX6" fmla="*/ 78105 w 127634"/>
                  <a:gd name="connsiteY6" fmla="*/ 58102 h 58102"/>
                  <a:gd name="connsiteX7" fmla="*/ 78105 w 127634"/>
                  <a:gd name="connsiteY7" fmla="*/ 25717 h 58102"/>
                  <a:gd name="connsiteX8" fmla="*/ 88583 w 127634"/>
                  <a:gd name="connsiteY8" fmla="*/ 15240 h 58102"/>
                  <a:gd name="connsiteX9" fmla="*/ 99060 w 127634"/>
                  <a:gd name="connsiteY9" fmla="*/ 25717 h 58102"/>
                  <a:gd name="connsiteX10" fmla="*/ 99060 w 127634"/>
                  <a:gd name="connsiteY10" fmla="*/ 58102 h 58102"/>
                  <a:gd name="connsiteX11" fmla="*/ 127635 w 127634"/>
                  <a:gd name="connsiteY11" fmla="*/ 58102 h 58102"/>
                  <a:gd name="connsiteX12" fmla="*/ 127635 w 127634"/>
                  <a:gd name="connsiteY12" fmla="*/ 0 h 58102"/>
                  <a:gd name="connsiteX13" fmla="*/ 0 w 127634"/>
                  <a:gd name="connsiteY13" fmla="*/ 2858 h 58102"/>
                  <a:gd name="connsiteX14" fmla="*/ 0 w 127634"/>
                  <a:gd name="connsiteY14" fmla="*/ 58102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4" h="58102">
                    <a:moveTo>
                      <a:pt x="0" y="58102"/>
                    </a:moveTo>
                    <a:lnTo>
                      <a:pt x="28575" y="58102"/>
                    </a:lnTo>
                    <a:lnTo>
                      <a:pt x="28575" y="25717"/>
                    </a:lnTo>
                    <a:cubicBezTo>
                      <a:pt x="28575" y="20002"/>
                      <a:pt x="33338" y="15240"/>
                      <a:pt x="39052" y="15240"/>
                    </a:cubicBezTo>
                    <a:cubicBezTo>
                      <a:pt x="44767" y="15240"/>
                      <a:pt x="49530" y="20002"/>
                      <a:pt x="49530" y="25717"/>
                    </a:cubicBezTo>
                    <a:lnTo>
                      <a:pt x="49530" y="58102"/>
                    </a:lnTo>
                    <a:lnTo>
                      <a:pt x="78105" y="58102"/>
                    </a:lnTo>
                    <a:lnTo>
                      <a:pt x="78105" y="25717"/>
                    </a:lnTo>
                    <a:cubicBezTo>
                      <a:pt x="78105" y="20002"/>
                      <a:pt x="82867" y="15240"/>
                      <a:pt x="88583" y="15240"/>
                    </a:cubicBezTo>
                    <a:cubicBezTo>
                      <a:pt x="94297" y="15240"/>
                      <a:pt x="99060" y="20002"/>
                      <a:pt x="99060" y="25717"/>
                    </a:cubicBezTo>
                    <a:lnTo>
                      <a:pt x="99060" y="58102"/>
                    </a:lnTo>
                    <a:lnTo>
                      <a:pt x="127635" y="58102"/>
                    </a:lnTo>
                    <a:lnTo>
                      <a:pt x="127635" y="0"/>
                    </a:lnTo>
                    <a:cubicBezTo>
                      <a:pt x="85725" y="952"/>
                      <a:pt x="42863" y="1905"/>
                      <a:pt x="0" y="2858"/>
                    </a:cubicBezTo>
                    <a:lnTo>
                      <a:pt x="0" y="5810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3208044D-40A7-480F-A2B9-417B5B559190}"/>
                  </a:ext>
                </a:extLst>
              </p:cNvPr>
              <p:cNvSpPr/>
              <p:nvPr/>
            </p:nvSpPr>
            <p:spPr>
              <a:xfrm>
                <a:off x="9196810" y="3839644"/>
                <a:ext cx="20955" cy="157162"/>
              </a:xfrm>
              <a:custGeom>
                <a:avLst/>
                <a:gdLst>
                  <a:gd name="connsiteX0" fmla="*/ 0 w 20955"/>
                  <a:gd name="connsiteY0" fmla="*/ 157162 h 157162"/>
                  <a:gd name="connsiteX1" fmla="*/ 20955 w 20955"/>
                  <a:gd name="connsiteY1" fmla="*/ 157162 h 157162"/>
                  <a:gd name="connsiteX2" fmla="*/ 20955 w 20955"/>
                  <a:gd name="connsiteY2" fmla="*/ 0 h 157162"/>
                  <a:gd name="connsiteX3" fmla="*/ 0 w 20955"/>
                  <a:gd name="connsiteY3" fmla="*/ 20002 h 157162"/>
                </a:gdLst>
                <a:ahLst/>
                <a:cxnLst>
                  <a:cxn ang="0">
                    <a:pos x="connsiteX0" y="connsiteY0"/>
                  </a:cxn>
                  <a:cxn ang="0">
                    <a:pos x="connsiteX1" y="connsiteY1"/>
                  </a:cxn>
                  <a:cxn ang="0">
                    <a:pos x="connsiteX2" y="connsiteY2"/>
                  </a:cxn>
                  <a:cxn ang="0">
                    <a:pos x="connsiteX3" y="connsiteY3"/>
                  </a:cxn>
                </a:cxnLst>
                <a:rect l="l" t="t" r="r" b="b"/>
                <a:pathLst>
                  <a:path w="20955" h="157162">
                    <a:moveTo>
                      <a:pt x="0" y="157162"/>
                    </a:moveTo>
                    <a:lnTo>
                      <a:pt x="20955" y="157162"/>
                    </a:lnTo>
                    <a:lnTo>
                      <a:pt x="20955" y="0"/>
                    </a:lnTo>
                    <a:lnTo>
                      <a:pt x="0" y="20002"/>
                    </a:ln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A7D76CE4-993B-4EC2-B1DB-3C97BC544229}"/>
                  </a:ext>
                </a:extLst>
              </p:cNvPr>
              <p:cNvSpPr/>
              <p:nvPr/>
            </p:nvSpPr>
            <p:spPr>
              <a:xfrm>
                <a:off x="9234910" y="3937751"/>
                <a:ext cx="127635" cy="59054"/>
              </a:xfrm>
              <a:custGeom>
                <a:avLst/>
                <a:gdLst>
                  <a:gd name="connsiteX0" fmla="*/ 0 w 127635"/>
                  <a:gd name="connsiteY0" fmla="*/ 59055 h 59054"/>
                  <a:gd name="connsiteX1" fmla="*/ 28575 w 127635"/>
                  <a:gd name="connsiteY1" fmla="*/ 59055 h 59054"/>
                  <a:gd name="connsiteX2" fmla="*/ 28575 w 127635"/>
                  <a:gd name="connsiteY2" fmla="*/ 26670 h 59054"/>
                  <a:gd name="connsiteX3" fmla="*/ 39052 w 127635"/>
                  <a:gd name="connsiteY3" fmla="*/ 16192 h 59054"/>
                  <a:gd name="connsiteX4" fmla="*/ 49530 w 127635"/>
                  <a:gd name="connsiteY4" fmla="*/ 26670 h 59054"/>
                  <a:gd name="connsiteX5" fmla="*/ 49530 w 127635"/>
                  <a:gd name="connsiteY5" fmla="*/ 59055 h 59054"/>
                  <a:gd name="connsiteX6" fmla="*/ 78105 w 127635"/>
                  <a:gd name="connsiteY6" fmla="*/ 59055 h 59054"/>
                  <a:gd name="connsiteX7" fmla="*/ 78105 w 127635"/>
                  <a:gd name="connsiteY7" fmla="*/ 26670 h 59054"/>
                  <a:gd name="connsiteX8" fmla="*/ 88583 w 127635"/>
                  <a:gd name="connsiteY8" fmla="*/ 16192 h 59054"/>
                  <a:gd name="connsiteX9" fmla="*/ 99060 w 127635"/>
                  <a:gd name="connsiteY9" fmla="*/ 26670 h 59054"/>
                  <a:gd name="connsiteX10" fmla="*/ 99060 w 127635"/>
                  <a:gd name="connsiteY10" fmla="*/ 59055 h 59054"/>
                  <a:gd name="connsiteX11" fmla="*/ 127635 w 127635"/>
                  <a:gd name="connsiteY11" fmla="*/ 59055 h 59054"/>
                  <a:gd name="connsiteX12" fmla="*/ 127635 w 127635"/>
                  <a:gd name="connsiteY12" fmla="*/ 2858 h 59054"/>
                  <a:gd name="connsiteX13" fmla="*/ 0 w 127635"/>
                  <a:gd name="connsiteY13" fmla="*/ 0 h 59054"/>
                  <a:gd name="connsiteX14" fmla="*/ 0 w 127635"/>
                  <a:gd name="connsiteY14" fmla="*/ 59055 h 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5" h="59054">
                    <a:moveTo>
                      <a:pt x="0" y="59055"/>
                    </a:moveTo>
                    <a:lnTo>
                      <a:pt x="28575" y="59055"/>
                    </a:lnTo>
                    <a:lnTo>
                      <a:pt x="28575" y="26670"/>
                    </a:lnTo>
                    <a:cubicBezTo>
                      <a:pt x="28575" y="20955"/>
                      <a:pt x="33338" y="16192"/>
                      <a:pt x="39052" y="16192"/>
                    </a:cubicBezTo>
                    <a:cubicBezTo>
                      <a:pt x="44768" y="16192"/>
                      <a:pt x="49530" y="20955"/>
                      <a:pt x="49530" y="26670"/>
                    </a:cubicBezTo>
                    <a:lnTo>
                      <a:pt x="49530" y="59055"/>
                    </a:lnTo>
                    <a:lnTo>
                      <a:pt x="78105" y="59055"/>
                    </a:lnTo>
                    <a:lnTo>
                      <a:pt x="78105" y="26670"/>
                    </a:lnTo>
                    <a:cubicBezTo>
                      <a:pt x="78105" y="20955"/>
                      <a:pt x="82868" y="16192"/>
                      <a:pt x="88583" y="16192"/>
                    </a:cubicBezTo>
                    <a:cubicBezTo>
                      <a:pt x="94298" y="16192"/>
                      <a:pt x="99060" y="20955"/>
                      <a:pt x="99060" y="26670"/>
                    </a:cubicBezTo>
                    <a:lnTo>
                      <a:pt x="99060" y="59055"/>
                    </a:lnTo>
                    <a:lnTo>
                      <a:pt x="127635" y="59055"/>
                    </a:lnTo>
                    <a:lnTo>
                      <a:pt x="127635" y="2858"/>
                    </a:lnTo>
                    <a:cubicBezTo>
                      <a:pt x="84773" y="1905"/>
                      <a:pt x="41910" y="953"/>
                      <a:pt x="0" y="0"/>
                    </a:cubicBezTo>
                    <a:lnTo>
                      <a:pt x="0" y="59055"/>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7FE3984E-1218-498E-955D-52AC32EAB65F}"/>
                  </a:ext>
                </a:extLst>
              </p:cNvPr>
              <p:cNvSpPr/>
              <p:nvPr/>
            </p:nvSpPr>
            <p:spPr>
              <a:xfrm>
                <a:off x="9333970" y="3846311"/>
                <a:ext cx="28575" cy="78105"/>
              </a:xfrm>
              <a:custGeom>
                <a:avLst/>
                <a:gdLst>
                  <a:gd name="connsiteX0" fmla="*/ 0 w 28575"/>
                  <a:gd name="connsiteY0" fmla="*/ 77152 h 78105"/>
                  <a:gd name="connsiteX1" fmla="*/ 28575 w 28575"/>
                  <a:gd name="connsiteY1" fmla="*/ 78105 h 78105"/>
                  <a:gd name="connsiteX2" fmla="*/ 28575 w 28575"/>
                  <a:gd name="connsiteY2" fmla="*/ 2858 h 78105"/>
                  <a:gd name="connsiteX3" fmla="*/ 0 w 28575"/>
                  <a:gd name="connsiteY3" fmla="*/ 0 h 78105"/>
                  <a:gd name="connsiteX4" fmla="*/ 0 w 28575"/>
                  <a:gd name="connsiteY4" fmla="*/ 77152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5">
                    <a:moveTo>
                      <a:pt x="0" y="77152"/>
                    </a:moveTo>
                    <a:cubicBezTo>
                      <a:pt x="9525" y="77152"/>
                      <a:pt x="19050" y="77152"/>
                      <a:pt x="28575" y="78105"/>
                    </a:cubicBezTo>
                    <a:lnTo>
                      <a:pt x="28575" y="2858"/>
                    </a:lnTo>
                    <a:cubicBezTo>
                      <a:pt x="19050" y="1905"/>
                      <a:pt x="9525" y="952"/>
                      <a:pt x="0" y="0"/>
                    </a:cubicBezTo>
                    <a:lnTo>
                      <a:pt x="0" y="77152"/>
                    </a:lnTo>
                    <a:close/>
                  </a:path>
                </a:pathLst>
              </a:custGeom>
              <a:grp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6AFBD9B5-78E0-4A40-A97D-3B012364F0CE}"/>
                  </a:ext>
                </a:extLst>
              </p:cNvPr>
              <p:cNvSpPr/>
              <p:nvPr/>
            </p:nvSpPr>
            <p:spPr>
              <a:xfrm>
                <a:off x="9284440" y="3839644"/>
                <a:ext cx="28575" cy="83819"/>
              </a:xfrm>
              <a:custGeom>
                <a:avLst/>
                <a:gdLst>
                  <a:gd name="connsiteX0" fmla="*/ 0 w 28575"/>
                  <a:gd name="connsiteY0" fmla="*/ 0 h 83819"/>
                  <a:gd name="connsiteX1" fmla="*/ 0 w 28575"/>
                  <a:gd name="connsiteY1" fmla="*/ 82867 h 83819"/>
                  <a:gd name="connsiteX2" fmla="*/ 28575 w 28575"/>
                  <a:gd name="connsiteY2" fmla="*/ 83820 h 83819"/>
                  <a:gd name="connsiteX3" fmla="*/ 28575 w 28575"/>
                  <a:gd name="connsiteY3" fmla="*/ 3810 h 83819"/>
                  <a:gd name="connsiteX4" fmla="*/ 0 w 28575"/>
                  <a:gd name="connsiteY4" fmla="*/ 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0"/>
                    </a:moveTo>
                    <a:lnTo>
                      <a:pt x="0" y="82867"/>
                    </a:lnTo>
                    <a:cubicBezTo>
                      <a:pt x="9525" y="82867"/>
                      <a:pt x="19050" y="82867"/>
                      <a:pt x="28575" y="83820"/>
                    </a:cubicBezTo>
                    <a:lnTo>
                      <a:pt x="28575" y="3810"/>
                    </a:lnTo>
                    <a:cubicBezTo>
                      <a:pt x="19050" y="2857"/>
                      <a:pt x="9525" y="1905"/>
                      <a:pt x="0" y="0"/>
                    </a:cubicBezTo>
                    <a:close/>
                  </a:path>
                </a:pathLst>
              </a:custGeom>
              <a:grp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059AD9F-CB3E-4DE4-BF53-CE9A79D61315}"/>
                  </a:ext>
                </a:extLst>
              </p:cNvPr>
              <p:cNvSpPr/>
              <p:nvPr/>
            </p:nvSpPr>
            <p:spPr>
              <a:xfrm>
                <a:off x="9234910" y="3832976"/>
                <a:ext cx="28575" cy="89535"/>
              </a:xfrm>
              <a:custGeom>
                <a:avLst/>
                <a:gdLst>
                  <a:gd name="connsiteX0" fmla="*/ 0 w 28575"/>
                  <a:gd name="connsiteY0" fmla="*/ 0 h 89535"/>
                  <a:gd name="connsiteX1" fmla="*/ 0 w 28575"/>
                  <a:gd name="connsiteY1" fmla="*/ 88583 h 89535"/>
                  <a:gd name="connsiteX2" fmla="*/ 28575 w 28575"/>
                  <a:gd name="connsiteY2" fmla="*/ 89535 h 89535"/>
                  <a:gd name="connsiteX3" fmla="*/ 28575 w 28575"/>
                  <a:gd name="connsiteY3" fmla="*/ 4763 h 89535"/>
                  <a:gd name="connsiteX4" fmla="*/ 0 w 28575"/>
                  <a:gd name="connsiteY4" fmla="*/ 0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0"/>
                    </a:moveTo>
                    <a:lnTo>
                      <a:pt x="0" y="88583"/>
                    </a:lnTo>
                    <a:cubicBezTo>
                      <a:pt x="9525" y="88583"/>
                      <a:pt x="19050" y="89535"/>
                      <a:pt x="28575" y="89535"/>
                    </a:cubicBezTo>
                    <a:lnTo>
                      <a:pt x="28575" y="4763"/>
                    </a:lnTo>
                    <a:cubicBezTo>
                      <a:pt x="19050" y="2858"/>
                      <a:pt x="9525" y="1905"/>
                      <a:pt x="0" y="0"/>
                    </a:cubicBezTo>
                    <a:close/>
                  </a:path>
                </a:pathLst>
              </a:custGeom>
              <a:grpFill/>
              <a:ln w="9525" cap="flat">
                <a:noFill/>
                <a:prstDash val="solid"/>
                <a:miter/>
              </a:ln>
            </p:spPr>
            <p:txBody>
              <a:bodyPr rtlCol="0" anchor="ctr"/>
              <a:lstStyle/>
              <a:p>
                <a:endParaRPr lang="zh-CN" altLang="en-US"/>
              </a:p>
            </p:txBody>
          </p:sp>
        </p:grpSp>
        <p:sp>
          <p:nvSpPr>
            <p:cNvPr id="20" name="任意多边形: 形状 19">
              <a:extLst>
                <a:ext uri="{FF2B5EF4-FFF2-40B4-BE49-F238E27FC236}">
                  <a16:creationId xmlns:a16="http://schemas.microsoft.com/office/drawing/2014/main" id="{ECF58EC9-A3EA-49E5-B1E6-A1126C3FCE5F}"/>
                </a:ext>
              </a:extLst>
            </p:cNvPr>
            <p:cNvSpPr/>
            <p:nvPr/>
          </p:nvSpPr>
          <p:spPr>
            <a:xfrm>
              <a:off x="9151090" y="3622473"/>
              <a:ext cx="845820" cy="375285"/>
            </a:xfrm>
            <a:custGeom>
              <a:avLst/>
              <a:gdLst>
                <a:gd name="connsiteX0" fmla="*/ 845820 w 845820"/>
                <a:gd name="connsiteY0" fmla="*/ 89535 h 375285"/>
                <a:gd name="connsiteX1" fmla="*/ 645795 w 845820"/>
                <a:gd name="connsiteY1" fmla="*/ 123825 h 375285"/>
                <a:gd name="connsiteX2" fmla="*/ 592455 w 845820"/>
                <a:gd name="connsiteY2" fmla="*/ 98108 h 375285"/>
                <a:gd name="connsiteX3" fmla="*/ 592455 w 845820"/>
                <a:gd name="connsiteY3" fmla="*/ 0 h 375285"/>
                <a:gd name="connsiteX4" fmla="*/ 592455 w 845820"/>
                <a:gd name="connsiteY4" fmla="*/ 0 h 375285"/>
                <a:gd name="connsiteX5" fmla="*/ 587693 w 845820"/>
                <a:gd name="connsiteY5" fmla="*/ 0 h 375285"/>
                <a:gd name="connsiteX6" fmla="*/ 565785 w 845820"/>
                <a:gd name="connsiteY6" fmla="*/ 0 h 375285"/>
                <a:gd name="connsiteX7" fmla="*/ 557213 w 845820"/>
                <a:gd name="connsiteY7" fmla="*/ 8573 h 375285"/>
                <a:gd name="connsiteX8" fmla="*/ 557213 w 845820"/>
                <a:gd name="connsiteY8" fmla="*/ 81915 h 375285"/>
                <a:gd name="connsiteX9" fmla="*/ 538163 w 845820"/>
                <a:gd name="connsiteY9" fmla="*/ 72390 h 375285"/>
                <a:gd name="connsiteX10" fmla="*/ 538163 w 845820"/>
                <a:gd name="connsiteY10" fmla="*/ 8573 h 375285"/>
                <a:gd name="connsiteX11" fmla="*/ 529590 w 845820"/>
                <a:gd name="connsiteY11" fmla="*/ 0 h 375285"/>
                <a:gd name="connsiteX12" fmla="*/ 494347 w 845820"/>
                <a:gd name="connsiteY12" fmla="*/ 0 h 375285"/>
                <a:gd name="connsiteX13" fmla="*/ 485775 w 845820"/>
                <a:gd name="connsiteY13" fmla="*/ 8573 h 375285"/>
                <a:gd name="connsiteX14" fmla="*/ 485775 w 845820"/>
                <a:gd name="connsiteY14" fmla="*/ 47625 h 375285"/>
                <a:gd name="connsiteX15" fmla="*/ 466725 w 845820"/>
                <a:gd name="connsiteY15" fmla="*/ 38100 h 375285"/>
                <a:gd name="connsiteX16" fmla="*/ 466725 w 845820"/>
                <a:gd name="connsiteY16" fmla="*/ 8573 h 375285"/>
                <a:gd name="connsiteX17" fmla="*/ 458152 w 845820"/>
                <a:gd name="connsiteY17" fmla="*/ 0 h 375285"/>
                <a:gd name="connsiteX18" fmla="*/ 387667 w 845820"/>
                <a:gd name="connsiteY18" fmla="*/ 0 h 375285"/>
                <a:gd name="connsiteX19" fmla="*/ 379095 w 845820"/>
                <a:gd name="connsiteY19" fmla="*/ 8573 h 375285"/>
                <a:gd name="connsiteX20" fmla="*/ 379095 w 845820"/>
                <a:gd name="connsiteY20" fmla="*/ 38100 h 375285"/>
                <a:gd name="connsiteX21" fmla="*/ 360045 w 845820"/>
                <a:gd name="connsiteY21" fmla="*/ 47625 h 375285"/>
                <a:gd name="connsiteX22" fmla="*/ 360045 w 845820"/>
                <a:gd name="connsiteY22" fmla="*/ 8573 h 375285"/>
                <a:gd name="connsiteX23" fmla="*/ 351472 w 845820"/>
                <a:gd name="connsiteY23" fmla="*/ 0 h 375285"/>
                <a:gd name="connsiteX24" fmla="*/ 316230 w 845820"/>
                <a:gd name="connsiteY24" fmla="*/ 0 h 375285"/>
                <a:gd name="connsiteX25" fmla="*/ 307658 w 845820"/>
                <a:gd name="connsiteY25" fmla="*/ 8573 h 375285"/>
                <a:gd name="connsiteX26" fmla="*/ 307658 w 845820"/>
                <a:gd name="connsiteY26" fmla="*/ 72390 h 375285"/>
                <a:gd name="connsiteX27" fmla="*/ 288608 w 845820"/>
                <a:gd name="connsiteY27" fmla="*/ 81915 h 375285"/>
                <a:gd name="connsiteX28" fmla="*/ 288608 w 845820"/>
                <a:gd name="connsiteY28" fmla="*/ 8573 h 375285"/>
                <a:gd name="connsiteX29" fmla="*/ 280035 w 845820"/>
                <a:gd name="connsiteY29" fmla="*/ 0 h 375285"/>
                <a:gd name="connsiteX30" fmla="*/ 254317 w 845820"/>
                <a:gd name="connsiteY30" fmla="*/ 0 h 375285"/>
                <a:gd name="connsiteX31" fmla="*/ 254317 w 845820"/>
                <a:gd name="connsiteY31" fmla="*/ 99060 h 375285"/>
                <a:gd name="connsiteX32" fmla="*/ 200025 w 845820"/>
                <a:gd name="connsiteY32" fmla="*/ 124777 h 375285"/>
                <a:gd name="connsiteX33" fmla="*/ 0 w 845820"/>
                <a:gd name="connsiteY33" fmla="*/ 90488 h 375285"/>
                <a:gd name="connsiteX34" fmla="*/ 0 w 845820"/>
                <a:gd name="connsiteY34" fmla="*/ 109538 h 375285"/>
                <a:gd name="connsiteX35" fmla="*/ 191452 w 845820"/>
                <a:gd name="connsiteY35" fmla="*/ 138113 h 375285"/>
                <a:gd name="connsiteX36" fmla="*/ 191452 w 845820"/>
                <a:gd name="connsiteY36" fmla="*/ 138113 h 375285"/>
                <a:gd name="connsiteX37" fmla="*/ 191452 w 845820"/>
                <a:gd name="connsiteY37" fmla="*/ 145733 h 375285"/>
                <a:gd name="connsiteX38" fmla="*/ 0 w 845820"/>
                <a:gd name="connsiteY38" fmla="*/ 117158 h 375285"/>
                <a:gd name="connsiteX39" fmla="*/ 0 w 845820"/>
                <a:gd name="connsiteY39" fmla="*/ 375285 h 375285"/>
                <a:gd name="connsiteX40" fmla="*/ 29527 w 845820"/>
                <a:gd name="connsiteY40" fmla="*/ 375285 h 375285"/>
                <a:gd name="connsiteX41" fmla="*/ 29527 w 845820"/>
                <a:gd name="connsiteY41" fmla="*/ 222885 h 375285"/>
                <a:gd name="connsiteX42" fmla="*/ 65722 w 845820"/>
                <a:gd name="connsiteY42" fmla="*/ 187643 h 375285"/>
                <a:gd name="connsiteX43" fmla="*/ 228600 w 845820"/>
                <a:gd name="connsiteY43" fmla="*/ 207645 h 375285"/>
                <a:gd name="connsiteX44" fmla="*/ 228600 w 845820"/>
                <a:gd name="connsiteY44" fmla="*/ 374332 h 375285"/>
                <a:gd name="connsiteX45" fmla="*/ 258127 w 845820"/>
                <a:gd name="connsiteY45" fmla="*/ 374332 h 375285"/>
                <a:gd name="connsiteX46" fmla="*/ 258127 w 845820"/>
                <a:gd name="connsiteY46" fmla="*/ 192405 h 375285"/>
                <a:gd name="connsiteX47" fmla="*/ 258127 w 845820"/>
                <a:gd name="connsiteY47" fmla="*/ 192405 h 375285"/>
                <a:gd name="connsiteX48" fmla="*/ 270510 w 845820"/>
                <a:gd name="connsiteY48" fmla="*/ 180023 h 375285"/>
                <a:gd name="connsiteX49" fmla="*/ 293370 w 845820"/>
                <a:gd name="connsiteY49" fmla="*/ 180023 h 375285"/>
                <a:gd name="connsiteX50" fmla="*/ 305752 w 845820"/>
                <a:gd name="connsiteY50" fmla="*/ 192405 h 375285"/>
                <a:gd name="connsiteX51" fmla="*/ 305752 w 845820"/>
                <a:gd name="connsiteY51" fmla="*/ 374332 h 375285"/>
                <a:gd name="connsiteX52" fmla="*/ 340042 w 845820"/>
                <a:gd name="connsiteY52" fmla="*/ 374332 h 375285"/>
                <a:gd name="connsiteX53" fmla="*/ 340042 w 845820"/>
                <a:gd name="connsiteY53" fmla="*/ 192405 h 375285"/>
                <a:gd name="connsiteX54" fmla="*/ 340042 w 845820"/>
                <a:gd name="connsiteY54" fmla="*/ 192405 h 375285"/>
                <a:gd name="connsiteX55" fmla="*/ 352425 w 845820"/>
                <a:gd name="connsiteY55" fmla="*/ 180023 h 375285"/>
                <a:gd name="connsiteX56" fmla="*/ 493395 w 845820"/>
                <a:gd name="connsiteY56" fmla="*/ 180023 h 375285"/>
                <a:gd name="connsiteX57" fmla="*/ 505777 w 845820"/>
                <a:gd name="connsiteY57" fmla="*/ 192405 h 375285"/>
                <a:gd name="connsiteX58" fmla="*/ 505777 w 845820"/>
                <a:gd name="connsiteY58" fmla="*/ 374332 h 375285"/>
                <a:gd name="connsiteX59" fmla="*/ 540068 w 845820"/>
                <a:gd name="connsiteY59" fmla="*/ 374332 h 375285"/>
                <a:gd name="connsiteX60" fmla="*/ 540068 w 845820"/>
                <a:gd name="connsiteY60" fmla="*/ 192405 h 375285"/>
                <a:gd name="connsiteX61" fmla="*/ 540068 w 845820"/>
                <a:gd name="connsiteY61" fmla="*/ 192405 h 375285"/>
                <a:gd name="connsiteX62" fmla="*/ 552450 w 845820"/>
                <a:gd name="connsiteY62" fmla="*/ 180023 h 375285"/>
                <a:gd name="connsiteX63" fmla="*/ 575310 w 845820"/>
                <a:gd name="connsiteY63" fmla="*/ 180023 h 375285"/>
                <a:gd name="connsiteX64" fmla="*/ 587693 w 845820"/>
                <a:gd name="connsiteY64" fmla="*/ 192405 h 375285"/>
                <a:gd name="connsiteX65" fmla="*/ 587693 w 845820"/>
                <a:gd name="connsiteY65" fmla="*/ 374332 h 375285"/>
                <a:gd name="connsiteX66" fmla="*/ 617220 w 845820"/>
                <a:gd name="connsiteY66" fmla="*/ 374332 h 375285"/>
                <a:gd name="connsiteX67" fmla="*/ 617220 w 845820"/>
                <a:gd name="connsiteY67" fmla="*/ 207645 h 375285"/>
                <a:gd name="connsiteX68" fmla="*/ 780097 w 845820"/>
                <a:gd name="connsiteY68" fmla="*/ 187643 h 375285"/>
                <a:gd name="connsiteX69" fmla="*/ 816293 w 845820"/>
                <a:gd name="connsiteY69" fmla="*/ 222885 h 375285"/>
                <a:gd name="connsiteX70" fmla="*/ 816293 w 845820"/>
                <a:gd name="connsiteY70" fmla="*/ 373380 h 375285"/>
                <a:gd name="connsiteX71" fmla="*/ 845820 w 845820"/>
                <a:gd name="connsiteY71" fmla="*/ 373380 h 375285"/>
                <a:gd name="connsiteX72" fmla="*/ 845820 w 845820"/>
                <a:gd name="connsiteY72" fmla="*/ 115252 h 375285"/>
                <a:gd name="connsiteX73" fmla="*/ 654368 w 845820"/>
                <a:gd name="connsiteY73" fmla="*/ 143827 h 375285"/>
                <a:gd name="connsiteX74" fmla="*/ 654368 w 845820"/>
                <a:gd name="connsiteY74" fmla="*/ 137160 h 375285"/>
                <a:gd name="connsiteX75" fmla="*/ 654368 w 845820"/>
                <a:gd name="connsiteY75" fmla="*/ 137160 h 375285"/>
                <a:gd name="connsiteX76" fmla="*/ 845820 w 845820"/>
                <a:gd name="connsiteY76" fmla="*/ 108585 h 375285"/>
                <a:gd name="connsiteX77" fmla="*/ 845820 w 845820"/>
                <a:gd name="connsiteY77" fmla="*/ 89535 h 375285"/>
                <a:gd name="connsiteX78" fmla="*/ 38100 w 845820"/>
                <a:gd name="connsiteY78" fmla="*/ 163830 h 375285"/>
                <a:gd name="connsiteX79" fmla="*/ 17145 w 845820"/>
                <a:gd name="connsiteY79" fmla="*/ 160020 h 375285"/>
                <a:gd name="connsiteX80" fmla="*/ 17145 w 845820"/>
                <a:gd name="connsiteY80" fmla="*/ 131445 h 375285"/>
                <a:gd name="connsiteX81" fmla="*/ 38100 w 845820"/>
                <a:gd name="connsiteY81" fmla="*/ 135255 h 375285"/>
                <a:gd name="connsiteX82" fmla="*/ 38100 w 845820"/>
                <a:gd name="connsiteY82" fmla="*/ 163830 h 375285"/>
                <a:gd name="connsiteX83" fmla="*/ 83820 w 845820"/>
                <a:gd name="connsiteY83" fmla="*/ 171450 h 375285"/>
                <a:gd name="connsiteX84" fmla="*/ 64770 w 845820"/>
                <a:gd name="connsiteY84" fmla="*/ 168593 h 375285"/>
                <a:gd name="connsiteX85" fmla="*/ 64770 w 845820"/>
                <a:gd name="connsiteY85" fmla="*/ 140018 h 375285"/>
                <a:gd name="connsiteX86" fmla="*/ 83820 w 845820"/>
                <a:gd name="connsiteY86" fmla="*/ 142875 h 375285"/>
                <a:gd name="connsiteX87" fmla="*/ 83820 w 845820"/>
                <a:gd name="connsiteY87" fmla="*/ 171450 h 375285"/>
                <a:gd name="connsiteX88" fmla="*/ 130492 w 845820"/>
                <a:gd name="connsiteY88" fmla="*/ 177165 h 375285"/>
                <a:gd name="connsiteX89" fmla="*/ 111442 w 845820"/>
                <a:gd name="connsiteY89" fmla="*/ 175260 h 375285"/>
                <a:gd name="connsiteX90" fmla="*/ 111442 w 845820"/>
                <a:gd name="connsiteY90" fmla="*/ 146685 h 375285"/>
                <a:gd name="connsiteX91" fmla="*/ 130492 w 845820"/>
                <a:gd name="connsiteY91" fmla="*/ 149543 h 375285"/>
                <a:gd name="connsiteX92" fmla="*/ 130492 w 845820"/>
                <a:gd name="connsiteY92" fmla="*/ 177165 h 375285"/>
                <a:gd name="connsiteX93" fmla="*/ 176213 w 845820"/>
                <a:gd name="connsiteY93" fmla="*/ 181927 h 375285"/>
                <a:gd name="connsiteX94" fmla="*/ 157163 w 845820"/>
                <a:gd name="connsiteY94" fmla="*/ 180023 h 375285"/>
                <a:gd name="connsiteX95" fmla="*/ 157163 w 845820"/>
                <a:gd name="connsiteY95" fmla="*/ 152400 h 375285"/>
                <a:gd name="connsiteX96" fmla="*/ 176213 w 845820"/>
                <a:gd name="connsiteY96" fmla="*/ 154305 h 375285"/>
                <a:gd name="connsiteX97" fmla="*/ 176213 w 845820"/>
                <a:gd name="connsiteY97" fmla="*/ 181927 h 375285"/>
                <a:gd name="connsiteX98" fmla="*/ 422910 w 845820"/>
                <a:gd name="connsiteY98" fmla="*/ 48577 h 375285"/>
                <a:gd name="connsiteX99" fmla="*/ 583883 w 845820"/>
                <a:gd name="connsiteY99" fmla="*/ 124777 h 375285"/>
                <a:gd name="connsiteX100" fmla="*/ 262890 w 845820"/>
                <a:gd name="connsiteY100" fmla="*/ 124777 h 375285"/>
                <a:gd name="connsiteX101" fmla="*/ 422910 w 845820"/>
                <a:gd name="connsiteY101" fmla="*/ 48577 h 375285"/>
                <a:gd name="connsiteX102" fmla="*/ 639127 w 845820"/>
                <a:gd name="connsiteY102" fmla="*/ 163830 h 375285"/>
                <a:gd name="connsiteX103" fmla="*/ 205740 w 845820"/>
                <a:gd name="connsiteY103" fmla="*/ 163830 h 375285"/>
                <a:gd name="connsiteX104" fmla="*/ 206692 w 845820"/>
                <a:gd name="connsiteY104" fmla="*/ 152400 h 375285"/>
                <a:gd name="connsiteX105" fmla="*/ 205740 w 845820"/>
                <a:gd name="connsiteY105" fmla="*/ 140970 h 375285"/>
                <a:gd name="connsiteX106" fmla="*/ 639127 w 845820"/>
                <a:gd name="connsiteY106" fmla="*/ 140970 h 375285"/>
                <a:gd name="connsiteX107" fmla="*/ 638175 w 845820"/>
                <a:gd name="connsiteY107" fmla="*/ 152400 h 375285"/>
                <a:gd name="connsiteX108" fmla="*/ 639127 w 845820"/>
                <a:gd name="connsiteY108" fmla="*/ 163830 h 375285"/>
                <a:gd name="connsiteX109" fmla="*/ 807720 w 845820"/>
                <a:gd name="connsiteY109" fmla="*/ 135255 h 375285"/>
                <a:gd name="connsiteX110" fmla="*/ 828675 w 845820"/>
                <a:gd name="connsiteY110" fmla="*/ 131445 h 375285"/>
                <a:gd name="connsiteX111" fmla="*/ 828675 w 845820"/>
                <a:gd name="connsiteY111" fmla="*/ 160020 h 375285"/>
                <a:gd name="connsiteX112" fmla="*/ 807720 w 845820"/>
                <a:gd name="connsiteY112" fmla="*/ 163830 h 375285"/>
                <a:gd name="connsiteX113" fmla="*/ 807720 w 845820"/>
                <a:gd name="connsiteY113" fmla="*/ 135255 h 375285"/>
                <a:gd name="connsiteX114" fmla="*/ 761047 w 845820"/>
                <a:gd name="connsiteY114" fmla="*/ 142875 h 375285"/>
                <a:gd name="connsiteX115" fmla="*/ 780097 w 845820"/>
                <a:gd name="connsiteY115" fmla="*/ 140018 h 375285"/>
                <a:gd name="connsiteX116" fmla="*/ 780097 w 845820"/>
                <a:gd name="connsiteY116" fmla="*/ 168593 h 375285"/>
                <a:gd name="connsiteX117" fmla="*/ 761047 w 845820"/>
                <a:gd name="connsiteY117" fmla="*/ 171450 h 375285"/>
                <a:gd name="connsiteX118" fmla="*/ 761047 w 845820"/>
                <a:gd name="connsiteY118" fmla="*/ 142875 h 375285"/>
                <a:gd name="connsiteX119" fmla="*/ 715327 w 845820"/>
                <a:gd name="connsiteY119" fmla="*/ 149543 h 375285"/>
                <a:gd name="connsiteX120" fmla="*/ 734377 w 845820"/>
                <a:gd name="connsiteY120" fmla="*/ 146685 h 375285"/>
                <a:gd name="connsiteX121" fmla="*/ 734377 w 845820"/>
                <a:gd name="connsiteY121" fmla="*/ 174308 h 375285"/>
                <a:gd name="connsiteX122" fmla="*/ 715327 w 845820"/>
                <a:gd name="connsiteY122" fmla="*/ 176213 h 375285"/>
                <a:gd name="connsiteX123" fmla="*/ 715327 w 845820"/>
                <a:gd name="connsiteY123" fmla="*/ 149543 h 375285"/>
                <a:gd name="connsiteX124" fmla="*/ 668655 w 845820"/>
                <a:gd name="connsiteY124" fmla="*/ 155258 h 375285"/>
                <a:gd name="connsiteX125" fmla="*/ 687705 w 845820"/>
                <a:gd name="connsiteY125" fmla="*/ 153352 h 375285"/>
                <a:gd name="connsiteX126" fmla="*/ 687705 w 845820"/>
                <a:gd name="connsiteY126" fmla="*/ 180975 h 375285"/>
                <a:gd name="connsiteX127" fmla="*/ 668655 w 845820"/>
                <a:gd name="connsiteY127" fmla="*/ 182880 h 375285"/>
                <a:gd name="connsiteX128" fmla="*/ 668655 w 845820"/>
                <a:gd name="connsiteY128" fmla="*/ 155258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845820" h="375285">
                  <a:moveTo>
                    <a:pt x="845820" y="89535"/>
                  </a:moveTo>
                  <a:cubicBezTo>
                    <a:pt x="786765" y="103823"/>
                    <a:pt x="719138" y="116205"/>
                    <a:pt x="645795" y="123825"/>
                  </a:cubicBezTo>
                  <a:lnTo>
                    <a:pt x="592455" y="98108"/>
                  </a:lnTo>
                  <a:lnTo>
                    <a:pt x="592455" y="0"/>
                  </a:lnTo>
                  <a:lnTo>
                    <a:pt x="592455" y="0"/>
                  </a:lnTo>
                  <a:lnTo>
                    <a:pt x="587693" y="0"/>
                  </a:lnTo>
                  <a:lnTo>
                    <a:pt x="565785" y="0"/>
                  </a:lnTo>
                  <a:cubicBezTo>
                    <a:pt x="561022" y="0"/>
                    <a:pt x="557213" y="3810"/>
                    <a:pt x="557213" y="8573"/>
                  </a:cubicBezTo>
                  <a:lnTo>
                    <a:pt x="557213" y="81915"/>
                  </a:lnTo>
                  <a:lnTo>
                    <a:pt x="538163" y="72390"/>
                  </a:lnTo>
                  <a:lnTo>
                    <a:pt x="538163" y="8573"/>
                  </a:lnTo>
                  <a:cubicBezTo>
                    <a:pt x="538163" y="3810"/>
                    <a:pt x="534352" y="0"/>
                    <a:pt x="529590" y="0"/>
                  </a:cubicBezTo>
                  <a:lnTo>
                    <a:pt x="494347" y="0"/>
                  </a:lnTo>
                  <a:cubicBezTo>
                    <a:pt x="489585" y="0"/>
                    <a:pt x="485775" y="3810"/>
                    <a:pt x="485775" y="8573"/>
                  </a:cubicBezTo>
                  <a:lnTo>
                    <a:pt x="485775" y="47625"/>
                  </a:lnTo>
                  <a:lnTo>
                    <a:pt x="466725" y="38100"/>
                  </a:lnTo>
                  <a:lnTo>
                    <a:pt x="466725" y="8573"/>
                  </a:lnTo>
                  <a:cubicBezTo>
                    <a:pt x="466725" y="3810"/>
                    <a:pt x="462915" y="0"/>
                    <a:pt x="458152" y="0"/>
                  </a:cubicBezTo>
                  <a:lnTo>
                    <a:pt x="387667" y="0"/>
                  </a:lnTo>
                  <a:cubicBezTo>
                    <a:pt x="382905" y="0"/>
                    <a:pt x="379095" y="3810"/>
                    <a:pt x="379095" y="8573"/>
                  </a:cubicBezTo>
                  <a:lnTo>
                    <a:pt x="379095" y="38100"/>
                  </a:lnTo>
                  <a:lnTo>
                    <a:pt x="360045" y="47625"/>
                  </a:lnTo>
                  <a:lnTo>
                    <a:pt x="360045" y="8573"/>
                  </a:lnTo>
                  <a:cubicBezTo>
                    <a:pt x="360045" y="3810"/>
                    <a:pt x="356235" y="0"/>
                    <a:pt x="351472" y="0"/>
                  </a:cubicBezTo>
                  <a:lnTo>
                    <a:pt x="316230" y="0"/>
                  </a:lnTo>
                  <a:cubicBezTo>
                    <a:pt x="311467" y="0"/>
                    <a:pt x="307658" y="3810"/>
                    <a:pt x="307658" y="8573"/>
                  </a:cubicBezTo>
                  <a:lnTo>
                    <a:pt x="307658" y="72390"/>
                  </a:lnTo>
                  <a:lnTo>
                    <a:pt x="288608" y="81915"/>
                  </a:lnTo>
                  <a:lnTo>
                    <a:pt x="288608" y="8573"/>
                  </a:lnTo>
                  <a:cubicBezTo>
                    <a:pt x="288608" y="3810"/>
                    <a:pt x="284797" y="0"/>
                    <a:pt x="280035" y="0"/>
                  </a:cubicBezTo>
                  <a:lnTo>
                    <a:pt x="254317" y="0"/>
                  </a:lnTo>
                  <a:lnTo>
                    <a:pt x="254317" y="99060"/>
                  </a:lnTo>
                  <a:lnTo>
                    <a:pt x="200025" y="124777"/>
                  </a:lnTo>
                  <a:cubicBezTo>
                    <a:pt x="126682" y="117158"/>
                    <a:pt x="59055" y="104775"/>
                    <a:pt x="0" y="90488"/>
                  </a:cubicBezTo>
                  <a:lnTo>
                    <a:pt x="0" y="109538"/>
                  </a:lnTo>
                  <a:cubicBezTo>
                    <a:pt x="59055" y="121920"/>
                    <a:pt x="122872" y="131445"/>
                    <a:pt x="191452" y="138113"/>
                  </a:cubicBezTo>
                  <a:lnTo>
                    <a:pt x="191452" y="138113"/>
                  </a:lnTo>
                  <a:lnTo>
                    <a:pt x="191452" y="145733"/>
                  </a:lnTo>
                  <a:cubicBezTo>
                    <a:pt x="122872" y="139065"/>
                    <a:pt x="58102" y="129540"/>
                    <a:pt x="0" y="117158"/>
                  </a:cubicBezTo>
                  <a:lnTo>
                    <a:pt x="0" y="375285"/>
                  </a:lnTo>
                  <a:lnTo>
                    <a:pt x="29527" y="375285"/>
                  </a:lnTo>
                  <a:lnTo>
                    <a:pt x="29527" y="222885"/>
                  </a:lnTo>
                  <a:lnTo>
                    <a:pt x="65722" y="187643"/>
                  </a:lnTo>
                  <a:cubicBezTo>
                    <a:pt x="117157" y="196215"/>
                    <a:pt x="171450" y="202883"/>
                    <a:pt x="228600" y="207645"/>
                  </a:cubicBezTo>
                  <a:lnTo>
                    <a:pt x="228600" y="374332"/>
                  </a:lnTo>
                  <a:lnTo>
                    <a:pt x="258127" y="374332"/>
                  </a:lnTo>
                  <a:lnTo>
                    <a:pt x="258127" y="192405"/>
                  </a:lnTo>
                  <a:lnTo>
                    <a:pt x="258127" y="192405"/>
                  </a:lnTo>
                  <a:cubicBezTo>
                    <a:pt x="258127" y="185738"/>
                    <a:pt x="263842" y="180023"/>
                    <a:pt x="270510" y="180023"/>
                  </a:cubicBezTo>
                  <a:lnTo>
                    <a:pt x="293370" y="180023"/>
                  </a:lnTo>
                  <a:cubicBezTo>
                    <a:pt x="300038" y="180023"/>
                    <a:pt x="305752" y="185738"/>
                    <a:pt x="305752" y="192405"/>
                  </a:cubicBezTo>
                  <a:lnTo>
                    <a:pt x="305752" y="374332"/>
                  </a:lnTo>
                  <a:lnTo>
                    <a:pt x="340042" y="374332"/>
                  </a:lnTo>
                  <a:lnTo>
                    <a:pt x="340042" y="192405"/>
                  </a:lnTo>
                  <a:lnTo>
                    <a:pt x="340042" y="192405"/>
                  </a:lnTo>
                  <a:cubicBezTo>
                    <a:pt x="340042" y="185738"/>
                    <a:pt x="345758" y="180023"/>
                    <a:pt x="352425" y="180023"/>
                  </a:cubicBezTo>
                  <a:lnTo>
                    <a:pt x="493395" y="180023"/>
                  </a:lnTo>
                  <a:cubicBezTo>
                    <a:pt x="500063" y="180023"/>
                    <a:pt x="505777" y="185738"/>
                    <a:pt x="505777" y="192405"/>
                  </a:cubicBezTo>
                  <a:lnTo>
                    <a:pt x="505777" y="374332"/>
                  </a:lnTo>
                  <a:lnTo>
                    <a:pt x="540068" y="374332"/>
                  </a:lnTo>
                  <a:lnTo>
                    <a:pt x="540068" y="192405"/>
                  </a:lnTo>
                  <a:lnTo>
                    <a:pt x="540068" y="192405"/>
                  </a:lnTo>
                  <a:cubicBezTo>
                    <a:pt x="540068" y="185738"/>
                    <a:pt x="545783" y="180023"/>
                    <a:pt x="552450" y="180023"/>
                  </a:cubicBezTo>
                  <a:lnTo>
                    <a:pt x="575310" y="180023"/>
                  </a:lnTo>
                  <a:cubicBezTo>
                    <a:pt x="581977" y="180023"/>
                    <a:pt x="587693" y="185738"/>
                    <a:pt x="587693" y="192405"/>
                  </a:cubicBezTo>
                  <a:lnTo>
                    <a:pt x="587693" y="374332"/>
                  </a:lnTo>
                  <a:lnTo>
                    <a:pt x="617220" y="374332"/>
                  </a:lnTo>
                  <a:lnTo>
                    <a:pt x="617220" y="207645"/>
                  </a:lnTo>
                  <a:cubicBezTo>
                    <a:pt x="674370" y="202883"/>
                    <a:pt x="728663" y="196215"/>
                    <a:pt x="780097" y="187643"/>
                  </a:cubicBezTo>
                  <a:lnTo>
                    <a:pt x="816293" y="222885"/>
                  </a:lnTo>
                  <a:lnTo>
                    <a:pt x="816293" y="373380"/>
                  </a:lnTo>
                  <a:lnTo>
                    <a:pt x="845820" y="373380"/>
                  </a:lnTo>
                  <a:lnTo>
                    <a:pt x="845820" y="115252"/>
                  </a:lnTo>
                  <a:cubicBezTo>
                    <a:pt x="786765" y="127635"/>
                    <a:pt x="722947" y="137160"/>
                    <a:pt x="654368" y="143827"/>
                  </a:cubicBezTo>
                  <a:lnTo>
                    <a:pt x="654368" y="137160"/>
                  </a:lnTo>
                  <a:lnTo>
                    <a:pt x="654368" y="137160"/>
                  </a:lnTo>
                  <a:cubicBezTo>
                    <a:pt x="722947" y="130493"/>
                    <a:pt x="787718" y="120968"/>
                    <a:pt x="845820" y="108585"/>
                  </a:cubicBezTo>
                  <a:lnTo>
                    <a:pt x="845820" y="89535"/>
                  </a:lnTo>
                  <a:close/>
                  <a:moveTo>
                    <a:pt x="38100" y="163830"/>
                  </a:moveTo>
                  <a:cubicBezTo>
                    <a:pt x="31432" y="162877"/>
                    <a:pt x="23813" y="161925"/>
                    <a:pt x="17145" y="160020"/>
                  </a:cubicBezTo>
                  <a:lnTo>
                    <a:pt x="17145" y="131445"/>
                  </a:lnTo>
                  <a:cubicBezTo>
                    <a:pt x="23813" y="132398"/>
                    <a:pt x="31432" y="134302"/>
                    <a:pt x="38100" y="135255"/>
                  </a:cubicBezTo>
                  <a:lnTo>
                    <a:pt x="38100" y="163830"/>
                  </a:lnTo>
                  <a:close/>
                  <a:moveTo>
                    <a:pt x="83820" y="171450"/>
                  </a:moveTo>
                  <a:cubicBezTo>
                    <a:pt x="77152" y="170498"/>
                    <a:pt x="70485" y="169545"/>
                    <a:pt x="64770" y="168593"/>
                  </a:cubicBezTo>
                  <a:lnTo>
                    <a:pt x="64770" y="140018"/>
                  </a:lnTo>
                  <a:cubicBezTo>
                    <a:pt x="71438" y="140970"/>
                    <a:pt x="77152" y="141923"/>
                    <a:pt x="83820" y="142875"/>
                  </a:cubicBezTo>
                  <a:lnTo>
                    <a:pt x="83820" y="171450"/>
                  </a:lnTo>
                  <a:close/>
                  <a:moveTo>
                    <a:pt x="130492" y="177165"/>
                  </a:moveTo>
                  <a:cubicBezTo>
                    <a:pt x="123825" y="176213"/>
                    <a:pt x="117157" y="175260"/>
                    <a:pt x="111442" y="175260"/>
                  </a:cubicBezTo>
                  <a:lnTo>
                    <a:pt x="111442" y="146685"/>
                  </a:lnTo>
                  <a:cubicBezTo>
                    <a:pt x="118110" y="147638"/>
                    <a:pt x="123825" y="148590"/>
                    <a:pt x="130492" y="149543"/>
                  </a:cubicBezTo>
                  <a:lnTo>
                    <a:pt x="130492" y="177165"/>
                  </a:lnTo>
                  <a:close/>
                  <a:moveTo>
                    <a:pt x="176213" y="181927"/>
                  </a:moveTo>
                  <a:cubicBezTo>
                    <a:pt x="169545" y="180975"/>
                    <a:pt x="162877" y="180975"/>
                    <a:pt x="157163" y="180023"/>
                  </a:cubicBezTo>
                  <a:lnTo>
                    <a:pt x="157163" y="152400"/>
                  </a:lnTo>
                  <a:cubicBezTo>
                    <a:pt x="163830" y="153352"/>
                    <a:pt x="169545" y="153352"/>
                    <a:pt x="176213" y="154305"/>
                  </a:cubicBezTo>
                  <a:lnTo>
                    <a:pt x="176213" y="181927"/>
                  </a:lnTo>
                  <a:close/>
                  <a:moveTo>
                    <a:pt x="422910" y="48577"/>
                  </a:moveTo>
                  <a:lnTo>
                    <a:pt x="583883" y="124777"/>
                  </a:lnTo>
                  <a:lnTo>
                    <a:pt x="262890" y="124777"/>
                  </a:lnTo>
                  <a:lnTo>
                    <a:pt x="422910" y="48577"/>
                  </a:lnTo>
                  <a:close/>
                  <a:moveTo>
                    <a:pt x="639127" y="163830"/>
                  </a:moveTo>
                  <a:lnTo>
                    <a:pt x="205740" y="163830"/>
                  </a:lnTo>
                  <a:cubicBezTo>
                    <a:pt x="206692" y="160973"/>
                    <a:pt x="206692" y="157163"/>
                    <a:pt x="206692" y="152400"/>
                  </a:cubicBezTo>
                  <a:cubicBezTo>
                    <a:pt x="206692" y="147638"/>
                    <a:pt x="206692" y="143827"/>
                    <a:pt x="205740" y="140970"/>
                  </a:cubicBezTo>
                  <a:lnTo>
                    <a:pt x="639127" y="140970"/>
                  </a:lnTo>
                  <a:cubicBezTo>
                    <a:pt x="638175" y="143827"/>
                    <a:pt x="638175" y="147638"/>
                    <a:pt x="638175" y="152400"/>
                  </a:cubicBezTo>
                  <a:cubicBezTo>
                    <a:pt x="638175" y="156210"/>
                    <a:pt x="639127" y="160973"/>
                    <a:pt x="639127" y="163830"/>
                  </a:cubicBezTo>
                  <a:close/>
                  <a:moveTo>
                    <a:pt x="807720" y="135255"/>
                  </a:moveTo>
                  <a:cubicBezTo>
                    <a:pt x="814388" y="134302"/>
                    <a:pt x="822008" y="132398"/>
                    <a:pt x="828675" y="131445"/>
                  </a:cubicBezTo>
                  <a:lnTo>
                    <a:pt x="828675" y="160020"/>
                  </a:lnTo>
                  <a:cubicBezTo>
                    <a:pt x="822008" y="160973"/>
                    <a:pt x="814388" y="162877"/>
                    <a:pt x="807720" y="163830"/>
                  </a:cubicBezTo>
                  <a:lnTo>
                    <a:pt x="807720" y="135255"/>
                  </a:lnTo>
                  <a:close/>
                  <a:moveTo>
                    <a:pt x="761047" y="142875"/>
                  </a:moveTo>
                  <a:cubicBezTo>
                    <a:pt x="767715" y="141923"/>
                    <a:pt x="774383" y="140970"/>
                    <a:pt x="780097" y="140018"/>
                  </a:cubicBezTo>
                  <a:lnTo>
                    <a:pt x="780097" y="168593"/>
                  </a:lnTo>
                  <a:cubicBezTo>
                    <a:pt x="773430" y="169545"/>
                    <a:pt x="767715" y="170498"/>
                    <a:pt x="761047" y="171450"/>
                  </a:cubicBezTo>
                  <a:lnTo>
                    <a:pt x="761047" y="142875"/>
                  </a:lnTo>
                  <a:close/>
                  <a:moveTo>
                    <a:pt x="715327" y="149543"/>
                  </a:moveTo>
                  <a:cubicBezTo>
                    <a:pt x="721995" y="148590"/>
                    <a:pt x="728663" y="147638"/>
                    <a:pt x="734377" y="146685"/>
                  </a:cubicBezTo>
                  <a:lnTo>
                    <a:pt x="734377" y="174308"/>
                  </a:lnTo>
                  <a:cubicBezTo>
                    <a:pt x="727710" y="175260"/>
                    <a:pt x="721995" y="176213"/>
                    <a:pt x="715327" y="176213"/>
                  </a:cubicBezTo>
                  <a:lnTo>
                    <a:pt x="715327" y="149543"/>
                  </a:lnTo>
                  <a:close/>
                  <a:moveTo>
                    <a:pt x="668655" y="155258"/>
                  </a:moveTo>
                  <a:cubicBezTo>
                    <a:pt x="675322" y="154305"/>
                    <a:pt x="681990" y="154305"/>
                    <a:pt x="687705" y="153352"/>
                  </a:cubicBezTo>
                  <a:lnTo>
                    <a:pt x="687705" y="180975"/>
                  </a:lnTo>
                  <a:cubicBezTo>
                    <a:pt x="681038" y="181927"/>
                    <a:pt x="675322" y="181927"/>
                    <a:pt x="668655" y="182880"/>
                  </a:cubicBezTo>
                  <a:lnTo>
                    <a:pt x="668655" y="155258"/>
                  </a:lnTo>
                  <a:close/>
                </a:path>
              </a:pathLst>
            </a:custGeom>
            <a:grpFill/>
            <a:ln w="952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428811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a:extLst>
              <a:ext uri="{FF2B5EF4-FFF2-40B4-BE49-F238E27FC236}">
                <a16:creationId xmlns:a16="http://schemas.microsoft.com/office/drawing/2014/main" id="{8AC32FC6-ADB8-4578-B7F1-DC5DD70750DE}"/>
              </a:ext>
            </a:extLst>
          </p:cNvPr>
          <p:cNvSpPr/>
          <p:nvPr/>
        </p:nvSpPr>
        <p:spPr>
          <a:xfrm>
            <a:off x="5225482"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A537C62-D9D4-42B2-8A05-FF360CA28344}"/>
              </a:ext>
            </a:extLst>
          </p:cNvPr>
          <p:cNvSpPr/>
          <p:nvPr/>
        </p:nvSpPr>
        <p:spPr>
          <a:xfrm>
            <a:off x="5622574"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C12B43D-8B4D-45DE-9848-946848954C03}"/>
              </a:ext>
            </a:extLst>
          </p:cNvPr>
          <p:cNvSpPr/>
          <p:nvPr/>
        </p:nvSpPr>
        <p:spPr>
          <a:xfrm>
            <a:off x="6019666"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AEB5EE6-83E1-493E-8483-919B8D57E05C}"/>
              </a:ext>
            </a:extLst>
          </p:cNvPr>
          <p:cNvSpPr/>
          <p:nvPr/>
        </p:nvSpPr>
        <p:spPr>
          <a:xfrm>
            <a:off x="6416758"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417C22-CF33-4DC1-A1D6-F3F7FF8FBEB7}"/>
              </a:ext>
            </a:extLst>
          </p:cNvPr>
          <p:cNvSpPr/>
          <p:nvPr/>
        </p:nvSpPr>
        <p:spPr>
          <a:xfrm>
            <a:off x="6813851"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半闭框 45">
            <a:extLst>
              <a:ext uri="{FF2B5EF4-FFF2-40B4-BE49-F238E27FC236}">
                <a16:creationId xmlns:a16="http://schemas.microsoft.com/office/drawing/2014/main" id="{08F18F4D-6D49-4EF1-A68E-3198D24B97C7}"/>
              </a:ext>
            </a:extLst>
          </p:cNvPr>
          <p:cNvSpPr/>
          <p:nvPr/>
        </p:nvSpPr>
        <p:spPr>
          <a:xfrm>
            <a:off x="660400" y="1130300"/>
            <a:ext cx="349250" cy="349250"/>
          </a:xfrm>
          <a:prstGeom prst="halfFrame">
            <a:avLst>
              <a:gd name="adj1" fmla="val 15000"/>
              <a:gd name="adj2" fmla="val 1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日期占位符 46">
            <a:extLst>
              <a:ext uri="{FF2B5EF4-FFF2-40B4-BE49-F238E27FC236}">
                <a16:creationId xmlns:a16="http://schemas.microsoft.com/office/drawing/2014/main" id="{B96C8275-9DB6-4EC7-9B43-17A610021887}"/>
              </a:ext>
            </a:extLst>
          </p:cNvPr>
          <p:cNvSpPr>
            <a:spLocks noGrp="1"/>
          </p:cNvSpPr>
          <p:nvPr>
            <p:ph type="dt" sz="half" idx="10"/>
          </p:nvPr>
        </p:nvSpPr>
        <p:spPr/>
        <p:txBody>
          <a:bodyPr/>
          <a:lstStyle/>
          <a:p>
            <a:r>
              <a:rPr lang="zh-CN" altLang="en-US"/>
              <a:t>仁肃勤朴、求是奋发</a:t>
            </a:r>
          </a:p>
        </p:txBody>
      </p:sp>
      <p:sp>
        <p:nvSpPr>
          <p:cNvPr id="48" name="灯片编号占位符 47">
            <a:extLst>
              <a:ext uri="{FF2B5EF4-FFF2-40B4-BE49-F238E27FC236}">
                <a16:creationId xmlns:a16="http://schemas.microsoft.com/office/drawing/2014/main" id="{A991DB39-3A36-4CC7-806F-65A126B9A864}"/>
              </a:ext>
            </a:extLst>
          </p:cNvPr>
          <p:cNvSpPr>
            <a:spLocks noGrp="1"/>
          </p:cNvSpPr>
          <p:nvPr>
            <p:ph type="sldNum" sz="quarter" idx="12"/>
          </p:nvPr>
        </p:nvSpPr>
        <p:spPr/>
        <p:txBody>
          <a:bodyPr/>
          <a:lstStyle/>
          <a:p>
            <a:fld id="{B74810B7-83A7-424C-93C8-85BC983329C6}" type="slidenum">
              <a:rPr lang="zh-CN" altLang="en-US" smtClean="0"/>
              <a:pPr/>
              <a:t>41</a:t>
            </a:fld>
            <a:endParaRPr lang="zh-CN" altLang="en-US"/>
          </a:p>
        </p:txBody>
      </p:sp>
      <p:sp>
        <p:nvSpPr>
          <p:cNvPr id="88" name="文本占位符 87">
            <a:extLst>
              <a:ext uri="{FF2B5EF4-FFF2-40B4-BE49-F238E27FC236}">
                <a16:creationId xmlns:a16="http://schemas.microsoft.com/office/drawing/2014/main" id="{DF75B073-44DC-41A6-ADC4-3BA363E6DBEC}"/>
              </a:ext>
            </a:extLst>
          </p:cNvPr>
          <p:cNvSpPr>
            <a:spLocks noGrp="1"/>
          </p:cNvSpPr>
          <p:nvPr>
            <p:ph type="body" sz="quarter" idx="13"/>
          </p:nvPr>
        </p:nvSpPr>
        <p:spPr/>
        <p:txBody>
          <a:bodyPr/>
          <a:lstStyle/>
          <a:p>
            <a:r>
              <a:rPr lang="en-US" altLang="zh-CN" dirty="0"/>
              <a:t>05</a:t>
            </a:r>
            <a:endParaRPr lang="zh-CN" altLang="en-US" dirty="0"/>
          </a:p>
        </p:txBody>
      </p:sp>
      <p:sp>
        <p:nvSpPr>
          <p:cNvPr id="89" name="文本占位符 88">
            <a:extLst>
              <a:ext uri="{FF2B5EF4-FFF2-40B4-BE49-F238E27FC236}">
                <a16:creationId xmlns:a16="http://schemas.microsoft.com/office/drawing/2014/main" id="{FDCEDA42-414E-4ECC-A863-45ABA848989D}"/>
              </a:ext>
            </a:extLst>
          </p:cNvPr>
          <p:cNvSpPr>
            <a:spLocks noGrp="1"/>
          </p:cNvSpPr>
          <p:nvPr>
            <p:ph type="body" sz="quarter" idx="14"/>
          </p:nvPr>
        </p:nvSpPr>
        <p:spPr/>
        <p:txBody>
          <a:bodyPr/>
          <a:lstStyle/>
          <a:p>
            <a:r>
              <a:rPr lang="zh-CN" altLang="en-US" dirty="0"/>
              <a:t>结论</a:t>
            </a:r>
          </a:p>
        </p:txBody>
      </p:sp>
      <p:sp>
        <p:nvSpPr>
          <p:cNvPr id="90" name="文本占位符 89">
            <a:extLst>
              <a:ext uri="{FF2B5EF4-FFF2-40B4-BE49-F238E27FC236}">
                <a16:creationId xmlns:a16="http://schemas.microsoft.com/office/drawing/2014/main" id="{33A61139-414E-4279-949B-E39050436560}"/>
              </a:ext>
            </a:extLst>
          </p:cNvPr>
          <p:cNvSpPr>
            <a:spLocks noGrp="1"/>
          </p:cNvSpPr>
          <p:nvPr>
            <p:ph type="body" sz="quarter" idx="15"/>
          </p:nvPr>
        </p:nvSpPr>
        <p:spPr/>
        <p:txBody>
          <a:bodyPr>
            <a:normAutofit fontScale="92500" lnSpcReduction="10000"/>
          </a:bodyPr>
          <a:lstStyle/>
          <a:p>
            <a:r>
              <a:rPr lang="zh-CN" altLang="en-US" dirty="0"/>
              <a:t>学校秉持“仁肃勤朴、求是奋发”的校训，</a:t>
            </a:r>
            <a:endParaRPr lang="en-US" altLang="zh-CN" dirty="0"/>
          </a:p>
          <a:p>
            <a:r>
              <a:rPr lang="zh-CN" altLang="en-US" dirty="0"/>
              <a:t>坚持特色立校、人才强校、文化兴校</a:t>
            </a:r>
          </a:p>
        </p:txBody>
      </p:sp>
      <p:sp>
        <p:nvSpPr>
          <p:cNvPr id="91" name="文本占位符 90">
            <a:extLst>
              <a:ext uri="{FF2B5EF4-FFF2-40B4-BE49-F238E27FC236}">
                <a16:creationId xmlns:a16="http://schemas.microsoft.com/office/drawing/2014/main" id="{F31F53BE-90F7-474B-ADBC-76F0CE7CC39D}"/>
              </a:ext>
            </a:extLst>
          </p:cNvPr>
          <p:cNvSpPr>
            <a:spLocks noGrp="1"/>
          </p:cNvSpPr>
          <p:nvPr>
            <p:ph type="body" sz="quarter" idx="16"/>
          </p:nvPr>
        </p:nvSpPr>
        <p:spPr/>
        <p:txBody>
          <a:bodyPr/>
          <a:lstStyle/>
          <a:p>
            <a:r>
              <a:rPr lang="en-US" altLang="zh-CN" dirty="0"/>
              <a:t>Conclusion</a:t>
            </a:r>
            <a:endParaRPr lang="zh-CN" altLang="en-US" dirty="0"/>
          </a:p>
        </p:txBody>
      </p:sp>
      <p:grpSp>
        <p:nvGrpSpPr>
          <p:cNvPr id="49" name="组合 48">
            <a:extLst>
              <a:ext uri="{FF2B5EF4-FFF2-40B4-BE49-F238E27FC236}">
                <a16:creationId xmlns:a16="http://schemas.microsoft.com/office/drawing/2014/main" id="{AF0501EE-AC65-4020-ACE1-99CD14D5BF16}"/>
              </a:ext>
            </a:extLst>
          </p:cNvPr>
          <p:cNvGrpSpPr/>
          <p:nvPr/>
        </p:nvGrpSpPr>
        <p:grpSpPr>
          <a:xfrm>
            <a:off x="10562159" y="5771355"/>
            <a:ext cx="222778" cy="222778"/>
            <a:chOff x="10882313" y="6396038"/>
            <a:chExt cx="303212" cy="303212"/>
          </a:xfrm>
        </p:grpSpPr>
        <p:sp>
          <p:nvSpPr>
            <p:cNvPr id="50" name="任意多边形: 形状 49">
              <a:extLst>
                <a:ext uri="{FF2B5EF4-FFF2-40B4-BE49-F238E27FC236}">
                  <a16:creationId xmlns:a16="http://schemas.microsoft.com/office/drawing/2014/main" id="{6A02EC29-5453-47F2-90B8-55FF23A2C5FA}"/>
                </a:ext>
              </a:extLst>
            </p:cNvPr>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0D29E196-EFFE-4A15-8604-F79BD42E3BF7}"/>
                </a:ext>
              </a:extLst>
            </p:cNvPr>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EC003046-99D1-4304-BBEF-62B25E2BD465}"/>
              </a:ext>
            </a:extLst>
          </p:cNvPr>
          <p:cNvGrpSpPr/>
          <p:nvPr/>
        </p:nvGrpSpPr>
        <p:grpSpPr>
          <a:xfrm>
            <a:off x="10929141" y="5771355"/>
            <a:ext cx="222778" cy="222778"/>
            <a:chOff x="11237431" y="6396038"/>
            <a:chExt cx="303212" cy="303212"/>
          </a:xfrm>
        </p:grpSpPr>
        <p:grpSp>
          <p:nvGrpSpPr>
            <p:cNvPr id="53" name="组合 52">
              <a:extLst>
                <a:ext uri="{FF2B5EF4-FFF2-40B4-BE49-F238E27FC236}">
                  <a16:creationId xmlns:a16="http://schemas.microsoft.com/office/drawing/2014/main" id="{ADDD3ED5-F01F-43F2-9842-0CF036591887}"/>
                </a:ext>
              </a:extLst>
            </p:cNvPr>
            <p:cNvGrpSpPr>
              <a:grpSpLocks noChangeAspect="1"/>
            </p:cNvGrpSpPr>
            <p:nvPr/>
          </p:nvGrpSpPr>
          <p:grpSpPr>
            <a:xfrm>
              <a:off x="11294041" y="6451104"/>
              <a:ext cx="213972" cy="210009"/>
              <a:chOff x="3263255" y="1417662"/>
              <a:chExt cx="415236" cy="407545"/>
            </a:xfrm>
            <a:solidFill>
              <a:schemeClr val="accent4"/>
            </a:solidFill>
          </p:grpSpPr>
          <p:sp>
            <p:nvSpPr>
              <p:cNvPr id="55" name="Freeform 99">
                <a:extLst>
                  <a:ext uri="{FF2B5EF4-FFF2-40B4-BE49-F238E27FC236}">
                    <a16:creationId xmlns:a16="http://schemas.microsoft.com/office/drawing/2014/main" id="{4F3768A6-28B6-4595-B39F-DC649E023EAC}"/>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6" name="Freeform 100">
                <a:extLst>
                  <a:ext uri="{FF2B5EF4-FFF2-40B4-BE49-F238E27FC236}">
                    <a16:creationId xmlns:a16="http://schemas.microsoft.com/office/drawing/2014/main" id="{2FD812FF-E456-4007-88BE-692EEC49D33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7" name="Freeform 101">
                <a:extLst>
                  <a:ext uri="{FF2B5EF4-FFF2-40B4-BE49-F238E27FC236}">
                    <a16:creationId xmlns:a16="http://schemas.microsoft.com/office/drawing/2014/main" id="{1AFF93D5-2110-4779-BE09-F94DF526E367}"/>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8" name="Freeform 102">
                <a:extLst>
                  <a:ext uri="{FF2B5EF4-FFF2-40B4-BE49-F238E27FC236}">
                    <a16:creationId xmlns:a16="http://schemas.microsoft.com/office/drawing/2014/main" id="{74C581DC-C27B-4482-B214-4EF4D2D51616}"/>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9" name="Freeform 103">
                <a:extLst>
                  <a:ext uri="{FF2B5EF4-FFF2-40B4-BE49-F238E27FC236}">
                    <a16:creationId xmlns:a16="http://schemas.microsoft.com/office/drawing/2014/main" id="{5FF9B5FD-D931-4F26-B2A6-70F00D612F03}"/>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0" name="Freeform 104">
                <a:extLst>
                  <a:ext uri="{FF2B5EF4-FFF2-40B4-BE49-F238E27FC236}">
                    <a16:creationId xmlns:a16="http://schemas.microsoft.com/office/drawing/2014/main" id="{27FEE200-F538-45C2-819E-73275C083D8C}"/>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1" name="Freeform 105">
                <a:extLst>
                  <a:ext uri="{FF2B5EF4-FFF2-40B4-BE49-F238E27FC236}">
                    <a16:creationId xmlns:a16="http://schemas.microsoft.com/office/drawing/2014/main" id="{B7BC3B2A-715F-45E8-974C-18E60D57CE27}"/>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2" name="Freeform 106">
                <a:extLst>
                  <a:ext uri="{FF2B5EF4-FFF2-40B4-BE49-F238E27FC236}">
                    <a16:creationId xmlns:a16="http://schemas.microsoft.com/office/drawing/2014/main" id="{8E77D0D5-A441-4493-AD9D-BFD31A11C8C9}"/>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3" name="Freeform 107">
                <a:extLst>
                  <a:ext uri="{FF2B5EF4-FFF2-40B4-BE49-F238E27FC236}">
                    <a16:creationId xmlns:a16="http://schemas.microsoft.com/office/drawing/2014/main" id="{095C80B5-B492-4942-A8AF-EB0C752174E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4" name="Freeform 108">
                <a:extLst>
                  <a:ext uri="{FF2B5EF4-FFF2-40B4-BE49-F238E27FC236}">
                    <a16:creationId xmlns:a16="http://schemas.microsoft.com/office/drawing/2014/main" id="{9BE807E9-43AA-49AB-B70E-FACA4779C06C}"/>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5" name="Freeform 109">
                <a:extLst>
                  <a:ext uri="{FF2B5EF4-FFF2-40B4-BE49-F238E27FC236}">
                    <a16:creationId xmlns:a16="http://schemas.microsoft.com/office/drawing/2014/main" id="{5886CA6E-C991-400A-AC75-9B145C8F1F4D}"/>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6" name="Freeform 110">
                <a:extLst>
                  <a:ext uri="{FF2B5EF4-FFF2-40B4-BE49-F238E27FC236}">
                    <a16:creationId xmlns:a16="http://schemas.microsoft.com/office/drawing/2014/main" id="{091C647E-1AAD-4DD2-B693-797130DCE45F}"/>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7" name="Freeform 111">
                <a:extLst>
                  <a:ext uri="{FF2B5EF4-FFF2-40B4-BE49-F238E27FC236}">
                    <a16:creationId xmlns:a16="http://schemas.microsoft.com/office/drawing/2014/main" id="{3190A12D-D4F7-4AE5-9330-DC87C59F1084}"/>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54" name="椭圆 53">
              <a:extLst>
                <a:ext uri="{FF2B5EF4-FFF2-40B4-BE49-F238E27FC236}">
                  <a16:creationId xmlns:a16="http://schemas.microsoft.com/office/drawing/2014/main" id="{E5638DA7-4740-463D-96AF-1A12EA02A5F3}"/>
                </a:ext>
              </a:extLst>
            </p:cNvPr>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0E679DBB-C402-4DA3-933F-39224E471D1B}"/>
              </a:ext>
            </a:extLst>
          </p:cNvPr>
          <p:cNvGrpSpPr/>
          <p:nvPr/>
        </p:nvGrpSpPr>
        <p:grpSpPr>
          <a:xfrm>
            <a:off x="11296122" y="5771355"/>
            <a:ext cx="222778" cy="222778"/>
            <a:chOff x="11616276" y="6396038"/>
            <a:chExt cx="303212" cy="303212"/>
          </a:xfrm>
        </p:grpSpPr>
        <p:grpSp>
          <p:nvGrpSpPr>
            <p:cNvPr id="69" name="组合 68">
              <a:extLst>
                <a:ext uri="{FF2B5EF4-FFF2-40B4-BE49-F238E27FC236}">
                  <a16:creationId xmlns:a16="http://schemas.microsoft.com/office/drawing/2014/main" id="{50960A40-97EF-4933-95DD-21BEFF169052}"/>
                </a:ext>
              </a:extLst>
            </p:cNvPr>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71" name="任意多边形: 形状 70">
                <a:extLst>
                  <a:ext uri="{FF2B5EF4-FFF2-40B4-BE49-F238E27FC236}">
                    <a16:creationId xmlns:a16="http://schemas.microsoft.com/office/drawing/2014/main" id="{D2897752-5A8D-483A-BAE6-54F759018E2F}"/>
                  </a:ext>
                </a:extLst>
              </p:cNvPr>
              <p:cNvSpPr>
                <a:spLocks/>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2" name="Freeform 5">
                <a:extLst>
                  <a:ext uri="{FF2B5EF4-FFF2-40B4-BE49-F238E27FC236}">
                    <a16:creationId xmlns:a16="http://schemas.microsoft.com/office/drawing/2014/main" id="{76B8BA46-0A16-4B79-B96D-C1D67C203BB6}"/>
                  </a:ext>
                </a:extLst>
              </p:cNvPr>
              <p:cNvSpPr>
                <a:spLocks/>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3" name="Freeform 71">
                <a:extLst>
                  <a:ext uri="{FF2B5EF4-FFF2-40B4-BE49-F238E27FC236}">
                    <a16:creationId xmlns:a16="http://schemas.microsoft.com/office/drawing/2014/main" id="{39A56395-80AA-4167-BBE9-D9BBB4160B9A}"/>
                  </a:ext>
                </a:extLst>
              </p:cNvPr>
              <p:cNvSpPr>
                <a:spLocks/>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4" name="Freeform 72">
                <a:extLst>
                  <a:ext uri="{FF2B5EF4-FFF2-40B4-BE49-F238E27FC236}">
                    <a16:creationId xmlns:a16="http://schemas.microsoft.com/office/drawing/2014/main" id="{6028DBA5-DC6D-411F-9127-6EA34901ECE2}"/>
                  </a:ext>
                </a:extLst>
              </p:cNvPr>
              <p:cNvSpPr>
                <a:spLocks/>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5" name="Rectangle 73">
                <a:extLst>
                  <a:ext uri="{FF2B5EF4-FFF2-40B4-BE49-F238E27FC236}">
                    <a16:creationId xmlns:a16="http://schemas.microsoft.com/office/drawing/2014/main" id="{80CEF453-6498-4AA7-BAFC-C19F1A56E107}"/>
                  </a:ext>
                </a:extLst>
              </p:cNvPr>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6" name="Freeform 74">
                <a:extLst>
                  <a:ext uri="{FF2B5EF4-FFF2-40B4-BE49-F238E27FC236}">
                    <a16:creationId xmlns:a16="http://schemas.microsoft.com/office/drawing/2014/main" id="{9438CC2F-83E2-4B19-8E5F-E1FA88EED888}"/>
                  </a:ext>
                </a:extLst>
              </p:cNvPr>
              <p:cNvSpPr>
                <a:spLocks/>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7" name="Freeform 75">
                <a:extLst>
                  <a:ext uri="{FF2B5EF4-FFF2-40B4-BE49-F238E27FC236}">
                    <a16:creationId xmlns:a16="http://schemas.microsoft.com/office/drawing/2014/main" id="{DB5331F3-7CBD-42E0-82FE-70B15F723F3C}"/>
                  </a:ext>
                </a:extLst>
              </p:cNvPr>
              <p:cNvSpPr>
                <a:spLocks/>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8" name="Freeform 76">
                <a:extLst>
                  <a:ext uri="{FF2B5EF4-FFF2-40B4-BE49-F238E27FC236}">
                    <a16:creationId xmlns:a16="http://schemas.microsoft.com/office/drawing/2014/main" id="{B6657F36-B044-441A-A13C-867C8CD393AE}"/>
                  </a:ext>
                </a:extLst>
              </p:cNvPr>
              <p:cNvSpPr>
                <a:spLocks/>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9" name="Freeform 77">
                <a:extLst>
                  <a:ext uri="{FF2B5EF4-FFF2-40B4-BE49-F238E27FC236}">
                    <a16:creationId xmlns:a16="http://schemas.microsoft.com/office/drawing/2014/main" id="{FC582801-C2FC-4253-9BA5-EFDC4524177C}"/>
                  </a:ext>
                </a:extLst>
              </p:cNvPr>
              <p:cNvSpPr>
                <a:spLocks/>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0" name="Freeform 78">
                <a:extLst>
                  <a:ext uri="{FF2B5EF4-FFF2-40B4-BE49-F238E27FC236}">
                    <a16:creationId xmlns:a16="http://schemas.microsoft.com/office/drawing/2014/main" id="{B5123F27-DC36-4EEA-9274-F96A3EAB55E8}"/>
                  </a:ext>
                </a:extLst>
              </p:cNvPr>
              <p:cNvSpPr>
                <a:spLocks/>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1" name="Freeform 83">
                <a:extLst>
                  <a:ext uri="{FF2B5EF4-FFF2-40B4-BE49-F238E27FC236}">
                    <a16:creationId xmlns:a16="http://schemas.microsoft.com/office/drawing/2014/main" id="{8DDCA827-668D-4AF1-8AE1-DBBEC728CE99}"/>
                  </a:ext>
                </a:extLst>
              </p:cNvPr>
              <p:cNvSpPr>
                <a:spLocks/>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2" name="Freeform 86">
                <a:extLst>
                  <a:ext uri="{FF2B5EF4-FFF2-40B4-BE49-F238E27FC236}">
                    <a16:creationId xmlns:a16="http://schemas.microsoft.com/office/drawing/2014/main" id="{A3359E4A-B4EB-41DD-B1C8-B113E33CC5B5}"/>
                  </a:ext>
                </a:extLst>
              </p:cNvPr>
              <p:cNvSpPr>
                <a:spLocks/>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3" name="Freeform 87">
                <a:extLst>
                  <a:ext uri="{FF2B5EF4-FFF2-40B4-BE49-F238E27FC236}">
                    <a16:creationId xmlns:a16="http://schemas.microsoft.com/office/drawing/2014/main" id="{5BACC530-4A07-44B8-A33C-3F0FDD0E9B28}"/>
                  </a:ext>
                </a:extLst>
              </p:cNvPr>
              <p:cNvSpPr>
                <a:spLocks/>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4" name="Freeform 88">
                <a:extLst>
                  <a:ext uri="{FF2B5EF4-FFF2-40B4-BE49-F238E27FC236}">
                    <a16:creationId xmlns:a16="http://schemas.microsoft.com/office/drawing/2014/main" id="{1C45854A-C977-4658-A868-30851719C659}"/>
                  </a:ext>
                </a:extLst>
              </p:cNvPr>
              <p:cNvSpPr>
                <a:spLocks/>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5" name="Freeform 89">
                <a:extLst>
                  <a:ext uri="{FF2B5EF4-FFF2-40B4-BE49-F238E27FC236}">
                    <a16:creationId xmlns:a16="http://schemas.microsoft.com/office/drawing/2014/main" id="{78EBB45D-46BC-49A2-AA6F-A92282F8C4B5}"/>
                  </a:ext>
                </a:extLst>
              </p:cNvPr>
              <p:cNvSpPr>
                <a:spLocks/>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6" name="Freeform 90">
                <a:extLst>
                  <a:ext uri="{FF2B5EF4-FFF2-40B4-BE49-F238E27FC236}">
                    <a16:creationId xmlns:a16="http://schemas.microsoft.com/office/drawing/2014/main" id="{AB50A3BF-910D-42F1-AD01-4E1604CC667C}"/>
                  </a:ext>
                </a:extLst>
              </p:cNvPr>
              <p:cNvSpPr>
                <a:spLocks/>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7" name="Freeform 96">
                <a:extLst>
                  <a:ext uri="{FF2B5EF4-FFF2-40B4-BE49-F238E27FC236}">
                    <a16:creationId xmlns:a16="http://schemas.microsoft.com/office/drawing/2014/main" id="{7227DA68-CEC6-4747-9007-E5983E36EADD}"/>
                  </a:ext>
                </a:extLst>
              </p:cNvPr>
              <p:cNvSpPr>
                <a:spLocks/>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70" name="椭圆 69">
              <a:extLst>
                <a:ext uri="{FF2B5EF4-FFF2-40B4-BE49-F238E27FC236}">
                  <a16:creationId xmlns:a16="http://schemas.microsoft.com/office/drawing/2014/main" id="{A7654228-AB5B-45FE-889F-D38C4A4A3D42}"/>
                </a:ext>
              </a:extLst>
            </p:cNvPr>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L 形 91">
            <a:extLst>
              <a:ext uri="{FF2B5EF4-FFF2-40B4-BE49-F238E27FC236}">
                <a16:creationId xmlns:a16="http://schemas.microsoft.com/office/drawing/2014/main" id="{864C649E-4320-4416-8B2E-0687486767E5}"/>
              </a:ext>
            </a:extLst>
          </p:cNvPr>
          <p:cNvSpPr/>
          <p:nvPr/>
        </p:nvSpPr>
        <p:spPr>
          <a:xfrm rot="13500000">
            <a:off x="9995215" y="2837585"/>
            <a:ext cx="798374" cy="798374"/>
          </a:xfrm>
          <a:prstGeom prst="corner">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0641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4ED5824C-7298-4AE4-90D3-DEA8F8EA2251}"/>
              </a:ext>
            </a:extLst>
          </p:cNvPr>
          <p:cNvGrpSpPr/>
          <p:nvPr/>
        </p:nvGrpSpPr>
        <p:grpSpPr>
          <a:xfrm flipH="1">
            <a:off x="8610607" y="2667000"/>
            <a:ext cx="1631948" cy="2425700"/>
            <a:chOff x="1987557" y="2171700"/>
            <a:chExt cx="1631948" cy="2425700"/>
          </a:xfrm>
        </p:grpSpPr>
        <p:sp>
          <p:nvSpPr>
            <p:cNvPr id="13" name="等腰三角形 12">
              <a:extLst>
                <a:ext uri="{FF2B5EF4-FFF2-40B4-BE49-F238E27FC236}">
                  <a16:creationId xmlns:a16="http://schemas.microsoft.com/office/drawing/2014/main" id="{0BB2A69F-8022-43CE-9F24-60DE54E9A6ED}"/>
                </a:ext>
              </a:extLst>
            </p:cNvPr>
            <p:cNvSpPr/>
            <p:nvPr/>
          </p:nvSpPr>
          <p:spPr>
            <a:xfrm rot="16200000">
              <a:off x="1692281" y="2670175"/>
              <a:ext cx="2425700" cy="1428749"/>
            </a:xfrm>
            <a:prstGeom prst="triangle">
              <a:avLst/>
            </a:prstGeom>
            <a:noFill/>
            <a:ln>
              <a:gradFill>
                <a:gsLst>
                  <a:gs pos="0">
                    <a:schemeClr val="accent1"/>
                  </a:gs>
                  <a:gs pos="100000">
                    <a:schemeClr val="accent2">
                      <a:alpha val="0"/>
                    </a:schemeClr>
                  </a:gs>
                  <a:gs pos="8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3B3BBD66-5566-4838-9235-7F95F1E51AD2}"/>
                </a:ext>
              </a:extLst>
            </p:cNvPr>
            <p:cNvSpPr/>
            <p:nvPr/>
          </p:nvSpPr>
          <p:spPr>
            <a:xfrm rot="16200000">
              <a:off x="1489082" y="2670175"/>
              <a:ext cx="2425700" cy="1428749"/>
            </a:xfrm>
            <a:prstGeom prst="triangle">
              <a:avLst/>
            </a:prstGeom>
            <a:noFill/>
            <a:ln>
              <a:gradFill>
                <a:gsLst>
                  <a:gs pos="0">
                    <a:schemeClr val="accent1">
                      <a:alpha val="80000"/>
                    </a:schemeClr>
                  </a:gs>
                  <a:gs pos="100000">
                    <a:schemeClr val="accent2">
                      <a:alpha val="0"/>
                    </a:schemeClr>
                  </a:gs>
                  <a:gs pos="8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ABB065C9-9996-4D48-BACA-BFA19032D98A}"/>
              </a:ext>
            </a:extLst>
          </p:cNvPr>
          <p:cNvGrpSpPr/>
          <p:nvPr/>
        </p:nvGrpSpPr>
        <p:grpSpPr>
          <a:xfrm>
            <a:off x="1987557" y="2171700"/>
            <a:ext cx="1631948" cy="2425700"/>
            <a:chOff x="1987557" y="2171700"/>
            <a:chExt cx="1631948" cy="2425700"/>
          </a:xfrm>
        </p:grpSpPr>
        <p:sp>
          <p:nvSpPr>
            <p:cNvPr id="9" name="等腰三角形 8">
              <a:extLst>
                <a:ext uri="{FF2B5EF4-FFF2-40B4-BE49-F238E27FC236}">
                  <a16:creationId xmlns:a16="http://schemas.microsoft.com/office/drawing/2014/main" id="{B1E0ABCB-CD22-4DFD-9927-275F26B72E6D}"/>
                </a:ext>
              </a:extLst>
            </p:cNvPr>
            <p:cNvSpPr/>
            <p:nvPr/>
          </p:nvSpPr>
          <p:spPr>
            <a:xfrm rot="16200000">
              <a:off x="1692281" y="2670175"/>
              <a:ext cx="2425700" cy="1428749"/>
            </a:xfrm>
            <a:prstGeom prst="triangle">
              <a:avLst/>
            </a:prstGeom>
            <a:noFill/>
            <a:ln>
              <a:gradFill>
                <a:gsLst>
                  <a:gs pos="0">
                    <a:schemeClr val="accent1"/>
                  </a:gs>
                  <a:gs pos="100000">
                    <a:schemeClr val="accent2">
                      <a:alpha val="0"/>
                    </a:schemeClr>
                  </a:gs>
                  <a:gs pos="8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F89C94F5-0B23-423C-AF9D-612D5D4D3CF4}"/>
                </a:ext>
              </a:extLst>
            </p:cNvPr>
            <p:cNvSpPr/>
            <p:nvPr/>
          </p:nvSpPr>
          <p:spPr>
            <a:xfrm rot="16200000">
              <a:off x="1489082" y="2670175"/>
              <a:ext cx="2425700" cy="1428749"/>
            </a:xfrm>
            <a:prstGeom prst="triangle">
              <a:avLst/>
            </a:prstGeom>
            <a:noFill/>
            <a:ln>
              <a:gradFill>
                <a:gsLst>
                  <a:gs pos="0">
                    <a:schemeClr val="accent1">
                      <a:alpha val="80000"/>
                    </a:schemeClr>
                  </a:gs>
                  <a:gs pos="100000">
                    <a:schemeClr val="accent2">
                      <a:alpha val="0"/>
                    </a:schemeClr>
                  </a:gs>
                  <a:gs pos="8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标题 6">
            <a:extLst>
              <a:ext uri="{FF2B5EF4-FFF2-40B4-BE49-F238E27FC236}">
                <a16:creationId xmlns:a16="http://schemas.microsoft.com/office/drawing/2014/main" id="{C19C0B31-A143-4AEB-A72D-C43FAE89F12C}"/>
              </a:ext>
            </a:extLst>
          </p:cNvPr>
          <p:cNvSpPr>
            <a:spLocks noGrp="1"/>
          </p:cNvSpPr>
          <p:nvPr>
            <p:ph type="title"/>
          </p:nvPr>
        </p:nvSpPr>
        <p:spPr/>
        <p:txBody>
          <a:bodyPr/>
          <a:lstStyle/>
          <a:p>
            <a:r>
              <a:rPr lang="zh-CN" altLang="en-US" dirty="0"/>
              <a:t>逻辑关系</a:t>
            </a:r>
            <a:r>
              <a:rPr lang="en-US" altLang="zh-CN" dirty="0"/>
              <a:t>-</a:t>
            </a:r>
            <a:r>
              <a:rPr lang="zh-CN" altLang="en-US" dirty="0"/>
              <a:t>对比</a:t>
            </a:r>
          </a:p>
        </p:txBody>
      </p:sp>
      <p:sp>
        <p:nvSpPr>
          <p:cNvPr id="3" name="日期占位符 2">
            <a:extLst>
              <a:ext uri="{FF2B5EF4-FFF2-40B4-BE49-F238E27FC236}">
                <a16:creationId xmlns:a16="http://schemas.microsoft.com/office/drawing/2014/main" id="{F0334A6C-A40B-4AA8-AA66-A729095E271E}"/>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42E4DCBD-B005-4227-A781-8E14FE9ABF89}"/>
              </a:ext>
            </a:extLst>
          </p:cNvPr>
          <p:cNvSpPr>
            <a:spLocks noGrp="1"/>
          </p:cNvSpPr>
          <p:nvPr>
            <p:ph type="sldNum" sz="quarter" idx="4"/>
          </p:nvPr>
        </p:nvSpPr>
        <p:spPr/>
        <p:txBody>
          <a:bodyPr/>
          <a:lstStyle/>
          <a:p>
            <a:fld id="{B74810B7-83A7-424C-93C8-85BC983329C6}" type="slidenum">
              <a:rPr lang="zh-CN" altLang="en-US" smtClean="0"/>
              <a:t>42</a:t>
            </a:fld>
            <a:endParaRPr lang="zh-CN" altLang="en-US"/>
          </a:p>
        </p:txBody>
      </p:sp>
      <p:graphicFrame>
        <p:nvGraphicFramePr>
          <p:cNvPr id="6" name="图示 5">
            <a:extLst>
              <a:ext uri="{FF2B5EF4-FFF2-40B4-BE49-F238E27FC236}">
                <a16:creationId xmlns:a16="http://schemas.microsoft.com/office/drawing/2014/main" id="{5DED161F-B47C-4B6D-8BAD-EA9546A21403}"/>
              </a:ext>
            </a:extLst>
          </p:cNvPr>
          <p:cNvGraphicFramePr/>
          <p:nvPr/>
        </p:nvGraphicFramePr>
        <p:xfrm>
          <a:off x="2349500" y="1140884"/>
          <a:ext cx="7493000" cy="4995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矩形 15">
            <a:extLst>
              <a:ext uri="{FF2B5EF4-FFF2-40B4-BE49-F238E27FC236}">
                <a16:creationId xmlns:a16="http://schemas.microsoft.com/office/drawing/2014/main" id="{9A491322-A737-4D15-83E9-1C778293B1E8}"/>
              </a:ext>
            </a:extLst>
          </p:cNvPr>
          <p:cNvSpPr/>
          <p:nvPr/>
        </p:nvSpPr>
        <p:spPr>
          <a:xfrm>
            <a:off x="4734089" y="1339334"/>
            <a:ext cx="2723823" cy="369332"/>
          </a:xfrm>
          <a:prstGeom prst="rect">
            <a:avLst/>
          </a:prstGeom>
        </p:spPr>
        <p:txBody>
          <a:bodyPr wrap="none">
            <a:spAutoFit/>
          </a:bodyPr>
          <a:lstStyle/>
          <a:p>
            <a:pPr algn="ctr"/>
            <a:r>
              <a:rPr lang="zh-CN" altLang="en-US" dirty="0">
                <a:solidFill>
                  <a:schemeClr val="tx1">
                    <a:lumMod val="65000"/>
                    <a:lumOff val="35000"/>
                  </a:schemeClr>
                </a:solidFill>
              </a:rPr>
              <a:t>据省教育评估院最新数据</a:t>
            </a:r>
          </a:p>
        </p:txBody>
      </p:sp>
    </p:spTree>
    <p:extLst>
      <p:ext uri="{BB962C8B-B14F-4D97-AF65-F5344CB8AC3E}">
        <p14:creationId xmlns:p14="http://schemas.microsoft.com/office/powerpoint/2010/main" val="3408056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7C86F3D-6188-4120-AECD-BC7BC6EE5E74}"/>
              </a:ext>
            </a:extLst>
          </p:cNvPr>
          <p:cNvSpPr txBox="1">
            <a:spLocks/>
          </p:cNvSpPr>
          <p:nvPr/>
        </p:nvSpPr>
        <p:spPr>
          <a:xfrm>
            <a:off x="660400" y="1240972"/>
            <a:ext cx="2273300" cy="352878"/>
          </a:xfrm>
          <a:prstGeom prst="round1Rect">
            <a:avLst>
              <a:gd name="adj" fmla="val 50000"/>
            </a:avLst>
          </a:prstGeom>
          <a:gradFill flip="none" rotWithShape="1">
            <a:gsLst>
              <a:gs pos="0">
                <a:schemeClr val="accent1"/>
              </a:gs>
              <a:gs pos="66000">
                <a:schemeClr val="accent2"/>
              </a:gs>
            </a:gsLst>
            <a:lin ang="2700000" scaled="1"/>
            <a:tileRect/>
          </a:gradFill>
        </p:spPr>
        <p:txBody>
          <a:bodyPr wrap="square" rtlCol="0">
            <a:normAutofit/>
          </a:bodyPr>
          <a:lstStyle/>
          <a:p>
            <a:endParaRPr lang="zh-CN" altLang="en-US" sz="1600" b="1" dirty="0">
              <a:solidFill>
                <a:schemeClr val="bg1"/>
              </a:solidFill>
            </a:endParaRPr>
          </a:p>
        </p:txBody>
      </p:sp>
      <p:sp>
        <p:nvSpPr>
          <p:cNvPr id="12" name="文本框 11">
            <a:extLst>
              <a:ext uri="{FF2B5EF4-FFF2-40B4-BE49-F238E27FC236}">
                <a16:creationId xmlns:a16="http://schemas.microsoft.com/office/drawing/2014/main" id="{6CF272EB-37D9-4143-8C41-4BE3000042E6}"/>
              </a:ext>
            </a:extLst>
          </p:cNvPr>
          <p:cNvSpPr txBox="1"/>
          <p:nvPr/>
        </p:nvSpPr>
        <p:spPr>
          <a:xfrm flipH="1">
            <a:off x="9245600" y="3740516"/>
            <a:ext cx="2273300" cy="352878"/>
          </a:xfrm>
          <a:prstGeom prst="round1Rect">
            <a:avLst>
              <a:gd name="adj" fmla="val 50000"/>
            </a:avLst>
          </a:prstGeom>
          <a:gradFill flip="none" rotWithShape="1">
            <a:gsLst>
              <a:gs pos="0">
                <a:schemeClr val="accent1"/>
              </a:gs>
              <a:gs pos="66000">
                <a:schemeClr val="accent2"/>
              </a:gs>
            </a:gsLst>
            <a:lin ang="2700000" scaled="1"/>
            <a:tileRect/>
          </a:gradFill>
        </p:spPr>
        <p:txBody>
          <a:bodyPr wrap="square" rtlCol="0">
            <a:noAutofit/>
          </a:bodyPr>
          <a:lstStyle/>
          <a:p>
            <a:pPr algn="r"/>
            <a:endParaRPr lang="zh-CN" altLang="en-US" sz="1600" b="1" dirty="0">
              <a:solidFill>
                <a:schemeClr val="bg1"/>
              </a:solidFill>
            </a:endParaRPr>
          </a:p>
        </p:txBody>
      </p:sp>
      <p:pic>
        <p:nvPicPr>
          <p:cNvPr id="13" name="图片 12">
            <a:extLst>
              <a:ext uri="{FF2B5EF4-FFF2-40B4-BE49-F238E27FC236}">
                <a16:creationId xmlns:a16="http://schemas.microsoft.com/office/drawing/2014/main" id="{970A0CA9-936F-4DA4-96E1-AC76B54959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8068" y="2825054"/>
            <a:ext cx="1064642" cy="1419522"/>
          </a:xfrm>
          <a:prstGeom prst="rect">
            <a:avLst/>
          </a:prstGeom>
        </p:spPr>
      </p:pic>
      <p:sp>
        <p:nvSpPr>
          <p:cNvPr id="2" name="日期占位符 1">
            <a:extLst>
              <a:ext uri="{FF2B5EF4-FFF2-40B4-BE49-F238E27FC236}">
                <a16:creationId xmlns:a16="http://schemas.microsoft.com/office/drawing/2014/main" id="{B7AA14B7-3C26-4BE3-B57E-09DFC4CA0FD8}"/>
              </a:ext>
            </a:extLst>
          </p:cNvPr>
          <p:cNvSpPr>
            <a:spLocks noGrp="1"/>
          </p:cNvSpPr>
          <p:nvPr>
            <p:ph type="dt" sz="half" idx="10"/>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5ACCE746-194A-4CD9-AD6F-A3CB9533D6E1}"/>
              </a:ext>
            </a:extLst>
          </p:cNvPr>
          <p:cNvSpPr>
            <a:spLocks noGrp="1"/>
          </p:cNvSpPr>
          <p:nvPr>
            <p:ph type="sldNum" sz="quarter" idx="12"/>
          </p:nvPr>
        </p:nvSpPr>
        <p:spPr/>
        <p:txBody>
          <a:bodyPr/>
          <a:lstStyle/>
          <a:p>
            <a:fld id="{B74810B7-83A7-424C-93C8-85BC983329C6}" type="slidenum">
              <a:rPr lang="zh-CN" altLang="en-US" smtClean="0"/>
              <a:pPr/>
              <a:t>43</a:t>
            </a:fld>
            <a:endParaRPr lang="zh-CN" altLang="en-US"/>
          </a:p>
        </p:txBody>
      </p:sp>
      <p:sp>
        <p:nvSpPr>
          <p:cNvPr id="11" name="标题 10">
            <a:extLst>
              <a:ext uri="{FF2B5EF4-FFF2-40B4-BE49-F238E27FC236}">
                <a16:creationId xmlns:a16="http://schemas.microsoft.com/office/drawing/2014/main" id="{733E33E1-F176-4632-B77E-B90F94B05108}"/>
              </a:ext>
            </a:extLst>
          </p:cNvPr>
          <p:cNvSpPr>
            <a:spLocks noGrp="1"/>
          </p:cNvSpPr>
          <p:nvPr>
            <p:ph type="title"/>
          </p:nvPr>
        </p:nvSpPr>
        <p:spPr/>
        <p:txBody>
          <a:bodyPr/>
          <a:lstStyle/>
          <a:p>
            <a:r>
              <a:rPr lang="zh-CN" altLang="en-US" dirty="0"/>
              <a:t>无图</a:t>
            </a:r>
            <a:r>
              <a:rPr lang="en-US" altLang="zh-CN" dirty="0"/>
              <a:t>+2</a:t>
            </a:r>
            <a:r>
              <a:rPr lang="zh-CN" altLang="en-US" dirty="0"/>
              <a:t>段文字页</a:t>
            </a:r>
          </a:p>
        </p:txBody>
      </p:sp>
      <p:sp>
        <p:nvSpPr>
          <p:cNvPr id="17" name="文本占位符 16">
            <a:extLst>
              <a:ext uri="{FF2B5EF4-FFF2-40B4-BE49-F238E27FC236}">
                <a16:creationId xmlns:a16="http://schemas.microsoft.com/office/drawing/2014/main" id="{5F5DD604-D987-4A34-821B-4A38D666CCD0}"/>
              </a:ext>
            </a:extLst>
          </p:cNvPr>
          <p:cNvSpPr>
            <a:spLocks noGrp="1"/>
          </p:cNvSpPr>
          <p:nvPr>
            <p:ph type="body" sz="quarter" idx="14"/>
          </p:nvPr>
        </p:nvSpPr>
        <p:spPr/>
        <p:txBody>
          <a:bodyPr>
            <a:normAutofit lnSpcReduction="10000"/>
          </a:bodyPr>
          <a:lstStyle/>
          <a:p>
            <a:r>
              <a:rPr lang="zh-CN" altLang="en-US" dirty="0"/>
              <a:t>小标题</a:t>
            </a:r>
            <a:r>
              <a:rPr lang="en-US" altLang="zh-CN" dirty="0"/>
              <a:t>2</a:t>
            </a:r>
            <a:endParaRPr lang="zh-CN" altLang="en-US" dirty="0"/>
          </a:p>
        </p:txBody>
      </p:sp>
      <p:sp>
        <p:nvSpPr>
          <p:cNvPr id="30" name="文本占位符 29">
            <a:extLst>
              <a:ext uri="{FF2B5EF4-FFF2-40B4-BE49-F238E27FC236}">
                <a16:creationId xmlns:a16="http://schemas.microsoft.com/office/drawing/2014/main" id="{A91E2F92-4708-472C-90E6-0C5594253A7B}"/>
              </a:ext>
            </a:extLst>
          </p:cNvPr>
          <p:cNvSpPr>
            <a:spLocks noGrp="1"/>
          </p:cNvSpPr>
          <p:nvPr>
            <p:ph type="body" sz="quarter" idx="15"/>
          </p:nvPr>
        </p:nvSpPr>
        <p:spPr/>
        <p:txBody>
          <a:bodyPr/>
          <a:lstStyle/>
          <a:p>
            <a:r>
              <a:rPr lang="zh-CN" altLang="en-US" dirty="0"/>
              <a:t>温州医科大学是浙江省省属普通高等学校。学校可溯源至创办于</a:t>
            </a:r>
            <a:r>
              <a:rPr lang="en-US" altLang="zh-CN" dirty="0"/>
              <a:t>1912</a:t>
            </a:r>
            <a:r>
              <a:rPr lang="zh-CN" altLang="en-US" dirty="0"/>
              <a:t>年的浙江医学专门学校，</a:t>
            </a:r>
            <a:r>
              <a:rPr lang="en-US" altLang="zh-CN" dirty="0"/>
              <a:t>1958</a:t>
            </a:r>
            <a:r>
              <a:rPr lang="zh-CN" altLang="en-US" dirty="0"/>
              <a:t>年</a:t>
            </a:r>
            <a:r>
              <a:rPr lang="en-US" altLang="zh-CN" dirty="0"/>
              <a:t>8</a:t>
            </a:r>
            <a:r>
              <a:rPr lang="zh-CN" altLang="en-US" dirty="0"/>
              <a:t>月由浙江医学院从杭州分迁至温州建立，初名“浙江第二医学院”，后以校址所在地定名为“温州医学院”，</a:t>
            </a:r>
            <a:r>
              <a:rPr lang="en-US" altLang="zh-CN" dirty="0"/>
              <a:t>2013</a:t>
            </a:r>
            <a:r>
              <a:rPr lang="zh-CN" altLang="en-US" dirty="0"/>
              <a:t>年更名为“温州医科大学”，</a:t>
            </a:r>
            <a:r>
              <a:rPr lang="en-US" altLang="zh-CN" dirty="0"/>
              <a:t>2015</a:t>
            </a:r>
            <a:r>
              <a:rPr lang="zh-CN" altLang="en-US" dirty="0"/>
              <a:t>年成为浙江省政府、国家卫生健康委和教育部共建高校。</a:t>
            </a:r>
            <a:r>
              <a:rPr lang="en-US" altLang="zh-CN" dirty="0"/>
              <a:t>2017</a:t>
            </a:r>
            <a:r>
              <a:rPr lang="zh-CN" altLang="en-US" dirty="0"/>
              <a:t>年，成为浙江省重点建设高校。</a:t>
            </a:r>
          </a:p>
        </p:txBody>
      </p:sp>
      <p:sp>
        <p:nvSpPr>
          <p:cNvPr id="31" name="文本占位符 30">
            <a:extLst>
              <a:ext uri="{FF2B5EF4-FFF2-40B4-BE49-F238E27FC236}">
                <a16:creationId xmlns:a16="http://schemas.microsoft.com/office/drawing/2014/main" id="{4973B82F-4B97-47B9-9825-F7C652C8F23B}"/>
              </a:ext>
            </a:extLst>
          </p:cNvPr>
          <p:cNvSpPr>
            <a:spLocks noGrp="1"/>
          </p:cNvSpPr>
          <p:nvPr>
            <p:ph type="body" sz="quarter" idx="16"/>
          </p:nvPr>
        </p:nvSpPr>
        <p:spPr/>
        <p:txBody>
          <a:bodyPr/>
          <a:lstStyle/>
          <a:p>
            <a:r>
              <a:rPr lang="zh-CN" altLang="en-US" dirty="0"/>
              <a:t>学校秉持“仁肃勤朴、求是奋发”的校训，坚持特色立校、人才强校、文化兴校，逐渐形成了“以特色学科引领和带动全面发展，以推进国际化进程提升办学水平，以医疗和产学研一体化服务于地方经济社会发展”的办学特色，探索出了一条地方高等院校的强校之路。</a:t>
            </a:r>
          </a:p>
        </p:txBody>
      </p:sp>
      <p:sp>
        <p:nvSpPr>
          <p:cNvPr id="32" name="文本占位符 31">
            <a:extLst>
              <a:ext uri="{FF2B5EF4-FFF2-40B4-BE49-F238E27FC236}">
                <a16:creationId xmlns:a16="http://schemas.microsoft.com/office/drawing/2014/main" id="{5D756D1A-620B-485D-8DF3-7E8C533E50DE}"/>
              </a:ext>
            </a:extLst>
          </p:cNvPr>
          <p:cNvSpPr>
            <a:spLocks noGrp="1"/>
          </p:cNvSpPr>
          <p:nvPr>
            <p:ph type="body" sz="quarter" idx="17"/>
          </p:nvPr>
        </p:nvSpPr>
        <p:spPr/>
        <p:txBody>
          <a:bodyPr>
            <a:normAutofit lnSpcReduction="10000"/>
          </a:bodyPr>
          <a:lstStyle/>
          <a:p>
            <a:r>
              <a:rPr lang="zh-CN" altLang="en-US" dirty="0"/>
              <a:t>小标题</a:t>
            </a:r>
            <a:r>
              <a:rPr lang="en-US" altLang="zh-CN" dirty="0"/>
              <a:t>1</a:t>
            </a:r>
            <a:endParaRPr lang="zh-CN" altLang="en-US" dirty="0"/>
          </a:p>
        </p:txBody>
      </p:sp>
    </p:spTree>
    <p:extLst>
      <p:ext uri="{BB962C8B-B14F-4D97-AF65-F5344CB8AC3E}">
        <p14:creationId xmlns:p14="http://schemas.microsoft.com/office/powerpoint/2010/main" val="24593992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E6775E11-9085-44E6-8248-BA7DBCAF20B7}"/>
              </a:ext>
            </a:extLst>
          </p:cNvPr>
          <p:cNvGraphicFramePr/>
          <p:nvPr/>
        </p:nvGraphicFramePr>
        <p:xfrm>
          <a:off x="660400" y="-821267"/>
          <a:ext cx="6519333" cy="6955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5">
            <a:extLst>
              <a:ext uri="{FF2B5EF4-FFF2-40B4-BE49-F238E27FC236}">
                <a16:creationId xmlns:a16="http://schemas.microsoft.com/office/drawing/2014/main" id="{D6134B0C-1809-4E4D-93C3-1389EC5F1D9D}"/>
              </a:ext>
            </a:extLst>
          </p:cNvPr>
          <p:cNvSpPr>
            <a:spLocks noGrp="1"/>
          </p:cNvSpPr>
          <p:nvPr>
            <p:ph type="title"/>
          </p:nvPr>
        </p:nvSpPr>
        <p:spPr/>
        <p:txBody>
          <a:bodyPr/>
          <a:lstStyle/>
          <a:p>
            <a:r>
              <a:rPr lang="zh-CN" altLang="en-US" dirty="0"/>
              <a:t>逻辑关系</a:t>
            </a:r>
            <a:r>
              <a:rPr lang="en-US" altLang="zh-CN" dirty="0"/>
              <a:t>-</a:t>
            </a:r>
            <a:r>
              <a:rPr lang="zh-CN" altLang="en-US" dirty="0"/>
              <a:t>金字塔</a:t>
            </a:r>
          </a:p>
        </p:txBody>
      </p:sp>
      <p:sp>
        <p:nvSpPr>
          <p:cNvPr id="3" name="日期占位符 2">
            <a:extLst>
              <a:ext uri="{FF2B5EF4-FFF2-40B4-BE49-F238E27FC236}">
                <a16:creationId xmlns:a16="http://schemas.microsoft.com/office/drawing/2014/main" id="{0533C494-F3BF-499C-B044-6526C1A3B924}"/>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98101B63-4CA5-4070-8485-D5A2AE8DD355}"/>
              </a:ext>
            </a:extLst>
          </p:cNvPr>
          <p:cNvSpPr>
            <a:spLocks noGrp="1"/>
          </p:cNvSpPr>
          <p:nvPr>
            <p:ph type="sldNum" sz="quarter" idx="4"/>
          </p:nvPr>
        </p:nvSpPr>
        <p:spPr/>
        <p:txBody>
          <a:bodyPr/>
          <a:lstStyle/>
          <a:p>
            <a:fld id="{B74810B7-83A7-424C-93C8-85BC983329C6}" type="slidenum">
              <a:rPr lang="zh-CN" altLang="en-US" smtClean="0"/>
              <a:t>44</a:t>
            </a:fld>
            <a:endParaRPr lang="zh-CN" altLang="en-US"/>
          </a:p>
        </p:txBody>
      </p:sp>
      <p:sp>
        <p:nvSpPr>
          <p:cNvPr id="9" name="斜纹 8">
            <a:extLst>
              <a:ext uri="{FF2B5EF4-FFF2-40B4-BE49-F238E27FC236}">
                <a16:creationId xmlns:a16="http://schemas.microsoft.com/office/drawing/2014/main" id="{2A32F024-3F37-4A75-8CAB-FB90DB894F22}"/>
              </a:ext>
            </a:extLst>
          </p:cNvPr>
          <p:cNvSpPr/>
          <p:nvPr/>
        </p:nvSpPr>
        <p:spPr>
          <a:xfrm rot="900000" flipH="1">
            <a:off x="4334933" y="1576345"/>
            <a:ext cx="3501945" cy="4155589"/>
          </a:xfrm>
          <a:prstGeom prst="diagStripe">
            <a:avLst>
              <a:gd name="adj" fmla="val 93858"/>
            </a:avLst>
          </a:prstGeom>
          <a:solidFill>
            <a:schemeClr val="accent1">
              <a:lumMod val="100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100000"/>
                </a:schemeClr>
              </a:solidFill>
            </a:endParaRPr>
          </a:p>
        </p:txBody>
      </p:sp>
      <p:sp>
        <p:nvSpPr>
          <p:cNvPr id="10" name="斜纹 9">
            <a:extLst>
              <a:ext uri="{FF2B5EF4-FFF2-40B4-BE49-F238E27FC236}">
                <a16:creationId xmlns:a16="http://schemas.microsoft.com/office/drawing/2014/main" id="{92CD8AD1-8724-425F-BA2D-4F863518386C}"/>
              </a:ext>
            </a:extLst>
          </p:cNvPr>
          <p:cNvSpPr/>
          <p:nvPr/>
        </p:nvSpPr>
        <p:spPr>
          <a:xfrm rot="900000" flipH="1">
            <a:off x="4661888" y="1623974"/>
            <a:ext cx="3265372" cy="3874861"/>
          </a:xfrm>
          <a:prstGeom prst="diagStripe">
            <a:avLst>
              <a:gd name="adj" fmla="val 93858"/>
            </a:avLst>
          </a:prstGeom>
          <a:solidFill>
            <a:schemeClr val="accent1">
              <a:lumMod val="100000"/>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100000"/>
                </a:schemeClr>
              </a:solidFill>
            </a:endParaRPr>
          </a:p>
        </p:txBody>
      </p:sp>
      <p:sp>
        <p:nvSpPr>
          <p:cNvPr id="11" name="斜纹 10">
            <a:extLst>
              <a:ext uri="{FF2B5EF4-FFF2-40B4-BE49-F238E27FC236}">
                <a16:creationId xmlns:a16="http://schemas.microsoft.com/office/drawing/2014/main" id="{471130AC-D964-4916-97D6-68B6171AA222}"/>
              </a:ext>
            </a:extLst>
          </p:cNvPr>
          <p:cNvSpPr/>
          <p:nvPr/>
        </p:nvSpPr>
        <p:spPr>
          <a:xfrm rot="900000" flipH="1">
            <a:off x="4988842" y="1671605"/>
            <a:ext cx="3028801" cy="3594133"/>
          </a:xfrm>
          <a:prstGeom prst="diagStripe">
            <a:avLst>
              <a:gd name="adj" fmla="val 93858"/>
            </a:avLst>
          </a:prstGeom>
          <a:solidFill>
            <a:schemeClr val="accent1">
              <a:lumMod val="100000"/>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100000"/>
                </a:schemeClr>
              </a:solidFill>
            </a:endParaRPr>
          </a:p>
        </p:txBody>
      </p:sp>
      <p:cxnSp>
        <p:nvCxnSpPr>
          <p:cNvPr id="14" name="直接连接符 13">
            <a:extLst>
              <a:ext uri="{FF2B5EF4-FFF2-40B4-BE49-F238E27FC236}">
                <a16:creationId xmlns:a16="http://schemas.microsoft.com/office/drawing/2014/main" id="{BEA12036-0950-4CE7-B0C0-87E9CC510BFD}"/>
              </a:ext>
            </a:extLst>
          </p:cNvPr>
          <p:cNvCxnSpPr>
            <a:cxnSpLocks/>
          </p:cNvCxnSpPr>
          <p:nvPr/>
        </p:nvCxnSpPr>
        <p:spPr>
          <a:xfrm>
            <a:off x="5037667" y="1617133"/>
            <a:ext cx="357293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E7D15E-B01E-488A-B2D0-E9A9B618A78E}"/>
              </a:ext>
            </a:extLst>
          </p:cNvPr>
          <p:cNvCxnSpPr>
            <a:cxnSpLocks/>
          </p:cNvCxnSpPr>
          <p:nvPr/>
        </p:nvCxnSpPr>
        <p:spPr>
          <a:xfrm>
            <a:off x="5507303" y="2616198"/>
            <a:ext cx="3103297" cy="0"/>
          </a:xfrm>
          <a:prstGeom prst="line">
            <a:avLst/>
          </a:prstGeom>
          <a:ln w="6350" cap="flat" cmpd="sng" algn="ctr">
            <a:solidFill>
              <a:schemeClr val="accent1">
                <a:lumMod val="100000"/>
              </a:schemeClr>
            </a:solidFill>
            <a:prstDash val="solid"/>
            <a:miter lim="800000"/>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B569E95-69A5-4D78-BE6E-833C2EF46C41}"/>
              </a:ext>
            </a:extLst>
          </p:cNvPr>
          <p:cNvCxnSpPr>
            <a:cxnSpLocks/>
          </p:cNvCxnSpPr>
          <p:nvPr/>
        </p:nvCxnSpPr>
        <p:spPr>
          <a:xfrm>
            <a:off x="5976939" y="3615263"/>
            <a:ext cx="2633661" cy="0"/>
          </a:xfrm>
          <a:prstGeom prst="line">
            <a:avLst/>
          </a:prstGeom>
          <a:ln w="6350" cap="flat" cmpd="sng" algn="ctr">
            <a:solidFill>
              <a:schemeClr val="accent1">
                <a:lumMod val="100000"/>
              </a:schemeClr>
            </a:solidFill>
            <a:prstDash val="solid"/>
            <a:miter lim="800000"/>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5EBDE1A-0D5C-481E-AF64-D2CB09BD5568}"/>
              </a:ext>
            </a:extLst>
          </p:cNvPr>
          <p:cNvCxnSpPr>
            <a:cxnSpLocks/>
          </p:cNvCxnSpPr>
          <p:nvPr/>
        </p:nvCxnSpPr>
        <p:spPr>
          <a:xfrm>
            <a:off x="6446576" y="4614329"/>
            <a:ext cx="2164024" cy="0"/>
          </a:xfrm>
          <a:prstGeom prst="line">
            <a:avLst/>
          </a:prstGeom>
          <a:ln w="6350" cap="flat" cmpd="sng" algn="ctr">
            <a:solidFill>
              <a:schemeClr val="accent1">
                <a:lumMod val="100000"/>
              </a:schemeClr>
            </a:solidFill>
            <a:prstDash val="solid"/>
            <a:miter lim="800000"/>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5A16577-0141-4814-A181-2DF3FC40DD0A}"/>
              </a:ext>
            </a:extLst>
          </p:cNvPr>
          <p:cNvSpPr txBox="1"/>
          <p:nvPr/>
        </p:nvSpPr>
        <p:spPr>
          <a:xfrm>
            <a:off x="8882715" y="1432467"/>
            <a:ext cx="2183218" cy="369332"/>
          </a:xfrm>
          <a:prstGeom prst="rect">
            <a:avLst/>
          </a:prstGeom>
          <a:noFill/>
        </p:spPr>
        <p:txBody>
          <a:bodyPr wrap="square" rtlCol="0">
            <a:spAutoFit/>
          </a:bodyPr>
          <a:lstStyle/>
          <a:p>
            <a:r>
              <a:rPr lang="zh-CN" altLang="en-US" b="1" dirty="0"/>
              <a:t>自我实现的需要</a:t>
            </a:r>
          </a:p>
        </p:txBody>
      </p:sp>
      <p:cxnSp>
        <p:nvCxnSpPr>
          <p:cNvPr id="18" name="直接连接符 17">
            <a:extLst>
              <a:ext uri="{FF2B5EF4-FFF2-40B4-BE49-F238E27FC236}">
                <a16:creationId xmlns:a16="http://schemas.microsoft.com/office/drawing/2014/main" id="{A78B14CD-076D-404B-A021-5E2EF742A20C}"/>
              </a:ext>
            </a:extLst>
          </p:cNvPr>
          <p:cNvCxnSpPr>
            <a:cxnSpLocks/>
          </p:cNvCxnSpPr>
          <p:nvPr/>
        </p:nvCxnSpPr>
        <p:spPr>
          <a:xfrm>
            <a:off x="6916212" y="5613394"/>
            <a:ext cx="1694388"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8A98988-7DBE-47B1-A4D6-7AB444EFB9CD}"/>
              </a:ext>
            </a:extLst>
          </p:cNvPr>
          <p:cNvSpPr txBox="1"/>
          <p:nvPr/>
        </p:nvSpPr>
        <p:spPr>
          <a:xfrm>
            <a:off x="8882715" y="2430733"/>
            <a:ext cx="2183218" cy="369332"/>
          </a:xfrm>
          <a:prstGeom prst="rect">
            <a:avLst/>
          </a:prstGeom>
          <a:noFill/>
        </p:spPr>
        <p:txBody>
          <a:bodyPr wrap="square" rtlCol="0">
            <a:spAutoFit/>
          </a:bodyPr>
          <a:lstStyle/>
          <a:p>
            <a:r>
              <a:rPr lang="zh-CN" altLang="en-US" b="1" dirty="0"/>
              <a:t>尊重的需要</a:t>
            </a:r>
          </a:p>
        </p:txBody>
      </p:sp>
      <p:sp>
        <p:nvSpPr>
          <p:cNvPr id="25" name="文本框 24">
            <a:extLst>
              <a:ext uri="{FF2B5EF4-FFF2-40B4-BE49-F238E27FC236}">
                <a16:creationId xmlns:a16="http://schemas.microsoft.com/office/drawing/2014/main" id="{6C2F656A-E9C7-4096-A995-F4A6B6260481}"/>
              </a:ext>
            </a:extLst>
          </p:cNvPr>
          <p:cNvSpPr txBox="1"/>
          <p:nvPr/>
        </p:nvSpPr>
        <p:spPr>
          <a:xfrm>
            <a:off x="8882715" y="3428999"/>
            <a:ext cx="2183218" cy="369332"/>
          </a:xfrm>
          <a:prstGeom prst="rect">
            <a:avLst/>
          </a:prstGeom>
          <a:noFill/>
        </p:spPr>
        <p:txBody>
          <a:bodyPr wrap="square" rtlCol="0">
            <a:spAutoFit/>
          </a:bodyPr>
          <a:lstStyle/>
          <a:p>
            <a:r>
              <a:rPr lang="zh-CN" altLang="en-US" b="1" dirty="0"/>
              <a:t>情感和归属的需要</a:t>
            </a:r>
          </a:p>
        </p:txBody>
      </p:sp>
      <p:sp>
        <p:nvSpPr>
          <p:cNvPr id="26" name="文本框 25">
            <a:extLst>
              <a:ext uri="{FF2B5EF4-FFF2-40B4-BE49-F238E27FC236}">
                <a16:creationId xmlns:a16="http://schemas.microsoft.com/office/drawing/2014/main" id="{97DCCF33-4FA8-4E66-B2A6-72A2F2C60323}"/>
              </a:ext>
            </a:extLst>
          </p:cNvPr>
          <p:cNvSpPr txBox="1"/>
          <p:nvPr/>
        </p:nvSpPr>
        <p:spPr>
          <a:xfrm>
            <a:off x="8882715" y="4427265"/>
            <a:ext cx="2183218" cy="369332"/>
          </a:xfrm>
          <a:prstGeom prst="rect">
            <a:avLst/>
          </a:prstGeom>
          <a:noFill/>
        </p:spPr>
        <p:txBody>
          <a:bodyPr wrap="square" rtlCol="0">
            <a:spAutoFit/>
          </a:bodyPr>
          <a:lstStyle/>
          <a:p>
            <a:r>
              <a:rPr lang="zh-CN" altLang="en-US" b="1" dirty="0"/>
              <a:t>安全的需要</a:t>
            </a:r>
          </a:p>
        </p:txBody>
      </p:sp>
      <p:sp>
        <p:nvSpPr>
          <p:cNvPr id="27" name="文本框 26">
            <a:extLst>
              <a:ext uri="{FF2B5EF4-FFF2-40B4-BE49-F238E27FC236}">
                <a16:creationId xmlns:a16="http://schemas.microsoft.com/office/drawing/2014/main" id="{7F149B8D-72AE-4D35-B403-7496AB4A7655}"/>
              </a:ext>
            </a:extLst>
          </p:cNvPr>
          <p:cNvSpPr txBox="1"/>
          <p:nvPr/>
        </p:nvSpPr>
        <p:spPr>
          <a:xfrm>
            <a:off x="8882715" y="5425533"/>
            <a:ext cx="2183218" cy="369332"/>
          </a:xfrm>
          <a:prstGeom prst="rect">
            <a:avLst/>
          </a:prstGeom>
          <a:noFill/>
        </p:spPr>
        <p:txBody>
          <a:bodyPr wrap="square" rtlCol="0">
            <a:spAutoFit/>
          </a:bodyPr>
          <a:lstStyle/>
          <a:p>
            <a:r>
              <a:rPr lang="zh-CN" altLang="en-US" b="1" dirty="0"/>
              <a:t>生理的需要</a:t>
            </a:r>
          </a:p>
        </p:txBody>
      </p:sp>
      <p:sp>
        <p:nvSpPr>
          <p:cNvPr id="28" name="文本框 27">
            <a:extLst>
              <a:ext uri="{FF2B5EF4-FFF2-40B4-BE49-F238E27FC236}">
                <a16:creationId xmlns:a16="http://schemas.microsoft.com/office/drawing/2014/main" id="{AD67B210-1B4D-4CAC-AA26-53AB7C7EC3A4}"/>
              </a:ext>
            </a:extLst>
          </p:cNvPr>
          <p:cNvSpPr txBox="1"/>
          <p:nvPr/>
        </p:nvSpPr>
        <p:spPr>
          <a:xfrm>
            <a:off x="7147401" y="1340887"/>
            <a:ext cx="1419814" cy="276999"/>
          </a:xfrm>
          <a:prstGeom prst="rect">
            <a:avLst/>
          </a:prstGeom>
          <a:noFill/>
        </p:spPr>
        <p:txBody>
          <a:bodyPr wrap="square" rtlCol="0">
            <a:spAutoFit/>
          </a:bodyPr>
          <a:lstStyle/>
          <a:p>
            <a:pPr algn="r"/>
            <a:r>
              <a:rPr lang="zh-CN" altLang="en-US" sz="1200" dirty="0">
                <a:solidFill>
                  <a:schemeClr val="tx1">
                    <a:lumMod val="50000"/>
                    <a:lumOff val="50000"/>
                  </a:schemeClr>
                </a:solidFill>
              </a:rPr>
              <a:t>第五层次</a:t>
            </a:r>
          </a:p>
        </p:txBody>
      </p:sp>
      <p:sp>
        <p:nvSpPr>
          <p:cNvPr id="29" name="文本框 28">
            <a:extLst>
              <a:ext uri="{FF2B5EF4-FFF2-40B4-BE49-F238E27FC236}">
                <a16:creationId xmlns:a16="http://schemas.microsoft.com/office/drawing/2014/main" id="{94D2A62C-BC3B-464C-A0A7-0FEA3ED8C0E2}"/>
              </a:ext>
            </a:extLst>
          </p:cNvPr>
          <p:cNvSpPr txBox="1"/>
          <p:nvPr/>
        </p:nvSpPr>
        <p:spPr>
          <a:xfrm>
            <a:off x="7147401" y="2337647"/>
            <a:ext cx="1419814" cy="276999"/>
          </a:xfrm>
          <a:prstGeom prst="rect">
            <a:avLst/>
          </a:prstGeom>
          <a:noFill/>
        </p:spPr>
        <p:txBody>
          <a:bodyPr wrap="square" rtlCol="0">
            <a:spAutoFit/>
          </a:bodyPr>
          <a:lstStyle/>
          <a:p>
            <a:pPr algn="r"/>
            <a:r>
              <a:rPr lang="zh-CN" altLang="en-US" sz="1200" dirty="0">
                <a:solidFill>
                  <a:schemeClr val="tx1">
                    <a:lumMod val="50000"/>
                    <a:lumOff val="50000"/>
                  </a:schemeClr>
                </a:solidFill>
              </a:rPr>
              <a:t>第四层次</a:t>
            </a:r>
          </a:p>
        </p:txBody>
      </p:sp>
      <p:sp>
        <p:nvSpPr>
          <p:cNvPr id="30" name="文本框 29">
            <a:extLst>
              <a:ext uri="{FF2B5EF4-FFF2-40B4-BE49-F238E27FC236}">
                <a16:creationId xmlns:a16="http://schemas.microsoft.com/office/drawing/2014/main" id="{6E917E49-180E-4D44-965B-C6847C2E3B9F}"/>
              </a:ext>
            </a:extLst>
          </p:cNvPr>
          <p:cNvSpPr txBox="1"/>
          <p:nvPr/>
        </p:nvSpPr>
        <p:spPr>
          <a:xfrm>
            <a:off x="7147401" y="3334407"/>
            <a:ext cx="1419814" cy="276999"/>
          </a:xfrm>
          <a:prstGeom prst="rect">
            <a:avLst/>
          </a:prstGeom>
          <a:noFill/>
        </p:spPr>
        <p:txBody>
          <a:bodyPr wrap="square" rtlCol="0">
            <a:spAutoFit/>
          </a:bodyPr>
          <a:lstStyle/>
          <a:p>
            <a:pPr algn="r"/>
            <a:r>
              <a:rPr lang="zh-CN" altLang="en-US" sz="1200" dirty="0">
                <a:solidFill>
                  <a:schemeClr val="tx1">
                    <a:lumMod val="50000"/>
                    <a:lumOff val="50000"/>
                  </a:schemeClr>
                </a:solidFill>
              </a:rPr>
              <a:t>第三层次</a:t>
            </a:r>
          </a:p>
        </p:txBody>
      </p:sp>
      <p:sp>
        <p:nvSpPr>
          <p:cNvPr id="31" name="文本框 30">
            <a:extLst>
              <a:ext uri="{FF2B5EF4-FFF2-40B4-BE49-F238E27FC236}">
                <a16:creationId xmlns:a16="http://schemas.microsoft.com/office/drawing/2014/main" id="{D0886957-4EC0-4260-AD37-780D46D73A4E}"/>
              </a:ext>
            </a:extLst>
          </p:cNvPr>
          <p:cNvSpPr txBox="1"/>
          <p:nvPr/>
        </p:nvSpPr>
        <p:spPr>
          <a:xfrm>
            <a:off x="7147401" y="4331167"/>
            <a:ext cx="1419814" cy="276999"/>
          </a:xfrm>
          <a:prstGeom prst="rect">
            <a:avLst/>
          </a:prstGeom>
          <a:noFill/>
        </p:spPr>
        <p:txBody>
          <a:bodyPr wrap="square" rtlCol="0">
            <a:spAutoFit/>
          </a:bodyPr>
          <a:lstStyle/>
          <a:p>
            <a:pPr algn="r"/>
            <a:r>
              <a:rPr lang="zh-CN" altLang="en-US" sz="1200" dirty="0">
                <a:solidFill>
                  <a:schemeClr val="tx1">
                    <a:lumMod val="50000"/>
                    <a:lumOff val="50000"/>
                  </a:schemeClr>
                </a:solidFill>
              </a:rPr>
              <a:t>第二层次</a:t>
            </a:r>
          </a:p>
        </p:txBody>
      </p:sp>
      <p:sp>
        <p:nvSpPr>
          <p:cNvPr id="32" name="文本框 31">
            <a:extLst>
              <a:ext uri="{FF2B5EF4-FFF2-40B4-BE49-F238E27FC236}">
                <a16:creationId xmlns:a16="http://schemas.microsoft.com/office/drawing/2014/main" id="{9E2D1456-A545-41C1-9E76-E1A4254A6041}"/>
              </a:ext>
            </a:extLst>
          </p:cNvPr>
          <p:cNvSpPr txBox="1"/>
          <p:nvPr/>
        </p:nvSpPr>
        <p:spPr>
          <a:xfrm>
            <a:off x="7147401" y="5327928"/>
            <a:ext cx="1419814" cy="276999"/>
          </a:xfrm>
          <a:prstGeom prst="rect">
            <a:avLst/>
          </a:prstGeom>
          <a:noFill/>
        </p:spPr>
        <p:txBody>
          <a:bodyPr wrap="square" rtlCol="0">
            <a:spAutoFit/>
          </a:bodyPr>
          <a:lstStyle/>
          <a:p>
            <a:pPr algn="r"/>
            <a:r>
              <a:rPr lang="zh-CN" altLang="en-US" sz="1200" dirty="0">
                <a:solidFill>
                  <a:schemeClr val="tx1">
                    <a:lumMod val="50000"/>
                    <a:lumOff val="50000"/>
                  </a:schemeClr>
                </a:solidFill>
              </a:rPr>
              <a:t>第一层次</a:t>
            </a:r>
          </a:p>
        </p:txBody>
      </p:sp>
      <p:sp>
        <p:nvSpPr>
          <p:cNvPr id="33" name="文本框 32">
            <a:extLst>
              <a:ext uri="{FF2B5EF4-FFF2-40B4-BE49-F238E27FC236}">
                <a16:creationId xmlns:a16="http://schemas.microsoft.com/office/drawing/2014/main" id="{00BBF177-4E18-4A6B-B1A3-1E0BCBC21485}"/>
              </a:ext>
            </a:extLst>
          </p:cNvPr>
          <p:cNvSpPr txBox="1"/>
          <p:nvPr/>
        </p:nvSpPr>
        <p:spPr>
          <a:xfrm rot="17700000">
            <a:off x="-794085" y="3399590"/>
            <a:ext cx="4891770" cy="253916"/>
          </a:xfrm>
          <a:prstGeom prst="rect">
            <a:avLst/>
          </a:prstGeom>
          <a:noFill/>
        </p:spPr>
        <p:txBody>
          <a:bodyPr wrap="square" rtlCol="0">
            <a:spAutoFit/>
          </a:bodyPr>
          <a:lstStyle/>
          <a:p>
            <a:pPr algn="ctr"/>
            <a:r>
              <a:rPr lang="zh-CN" altLang="en-US" sz="1050" dirty="0">
                <a:solidFill>
                  <a:schemeClr val="bg1">
                    <a:lumMod val="50000"/>
                  </a:schemeClr>
                </a:solidFill>
              </a:rPr>
              <a:t>（此图示由</a:t>
            </a:r>
            <a:r>
              <a:rPr lang="en-US" altLang="zh-CN" sz="1050" dirty="0" err="1">
                <a:solidFill>
                  <a:schemeClr val="bg1">
                    <a:lumMod val="50000"/>
                  </a:schemeClr>
                </a:solidFill>
              </a:rPr>
              <a:t>smartart</a:t>
            </a:r>
            <a:r>
              <a:rPr lang="zh-CN" altLang="en-US" sz="1050" dirty="0">
                <a:solidFill>
                  <a:schemeClr val="bg1">
                    <a:lumMod val="50000"/>
                  </a:schemeClr>
                </a:solidFill>
              </a:rPr>
              <a:t>建立，可按需增减项目数，注意：前</a:t>
            </a:r>
            <a:r>
              <a:rPr lang="en-US" altLang="zh-CN" sz="1050" dirty="0">
                <a:solidFill>
                  <a:schemeClr val="bg1">
                    <a:lumMod val="50000"/>
                  </a:schemeClr>
                </a:solidFill>
              </a:rPr>
              <a:t>2</a:t>
            </a:r>
            <a:r>
              <a:rPr lang="zh-CN" altLang="en-US" sz="1050" dirty="0">
                <a:solidFill>
                  <a:schemeClr val="bg1">
                    <a:lumMod val="50000"/>
                  </a:schemeClr>
                </a:solidFill>
              </a:rPr>
              <a:t>个位置要空着）</a:t>
            </a:r>
          </a:p>
        </p:txBody>
      </p:sp>
    </p:spTree>
    <p:extLst>
      <p:ext uri="{BB962C8B-B14F-4D97-AF65-F5344CB8AC3E}">
        <p14:creationId xmlns:p14="http://schemas.microsoft.com/office/powerpoint/2010/main" val="17827834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7">
            <a:extLst>
              <a:ext uri="{FF2B5EF4-FFF2-40B4-BE49-F238E27FC236}">
                <a16:creationId xmlns:a16="http://schemas.microsoft.com/office/drawing/2014/main" id="{5993A317-4CE8-4DF2-A2B4-B063CE30F6F3}"/>
              </a:ext>
            </a:extLst>
          </p:cNvPr>
          <p:cNvSpPr>
            <a:spLocks noGrp="1"/>
          </p:cNvSpPr>
          <p:nvPr>
            <p:ph type="dt" sz="half" idx="10"/>
          </p:nvPr>
        </p:nvSpPr>
        <p:spPr/>
        <p:txBody>
          <a:bodyPr/>
          <a:lstStyle/>
          <a:p>
            <a:r>
              <a:rPr lang="zh-CN" altLang="en-US"/>
              <a:t>仁肃勤朴、求是奋发</a:t>
            </a:r>
          </a:p>
        </p:txBody>
      </p:sp>
      <p:sp>
        <p:nvSpPr>
          <p:cNvPr id="9" name="灯片编号占位符 8">
            <a:extLst>
              <a:ext uri="{FF2B5EF4-FFF2-40B4-BE49-F238E27FC236}">
                <a16:creationId xmlns:a16="http://schemas.microsoft.com/office/drawing/2014/main" id="{C49A5462-60AD-41E9-A6F0-50E8DF5D5FF8}"/>
              </a:ext>
            </a:extLst>
          </p:cNvPr>
          <p:cNvSpPr>
            <a:spLocks noGrp="1"/>
          </p:cNvSpPr>
          <p:nvPr>
            <p:ph type="sldNum" sz="quarter" idx="12"/>
          </p:nvPr>
        </p:nvSpPr>
        <p:spPr/>
        <p:txBody>
          <a:bodyPr/>
          <a:lstStyle/>
          <a:p>
            <a:fld id="{B74810B7-83A7-424C-93C8-85BC983329C6}" type="slidenum">
              <a:rPr lang="zh-CN" altLang="en-US" smtClean="0"/>
              <a:pPr/>
              <a:t>45</a:t>
            </a:fld>
            <a:endParaRPr lang="zh-CN" altLang="en-US"/>
          </a:p>
        </p:txBody>
      </p:sp>
      <p:sp>
        <p:nvSpPr>
          <p:cNvPr id="25" name="文本占位符 24">
            <a:extLst>
              <a:ext uri="{FF2B5EF4-FFF2-40B4-BE49-F238E27FC236}">
                <a16:creationId xmlns:a16="http://schemas.microsoft.com/office/drawing/2014/main" id="{E9CD03E5-B603-4ED8-BEE3-51B99472B54A}"/>
              </a:ext>
            </a:extLst>
          </p:cNvPr>
          <p:cNvSpPr>
            <a:spLocks noGrp="1"/>
          </p:cNvSpPr>
          <p:nvPr>
            <p:ph type="body" sz="quarter" idx="15"/>
          </p:nvPr>
        </p:nvSpPr>
        <p:spPr/>
        <p:txBody>
          <a:bodyPr>
            <a:normAutofit fontScale="92500"/>
          </a:bodyPr>
          <a:lstStyle/>
          <a:p>
            <a:r>
              <a:rPr lang="zh-CN" altLang="en-US" dirty="0"/>
              <a:t>替换图片方法：删除图片，点击露出部分中心的图标，选择自己的图片即可</a:t>
            </a:r>
          </a:p>
        </p:txBody>
      </p:sp>
      <p:sp>
        <p:nvSpPr>
          <p:cNvPr id="26" name="文本占位符 25">
            <a:extLst>
              <a:ext uri="{FF2B5EF4-FFF2-40B4-BE49-F238E27FC236}">
                <a16:creationId xmlns:a16="http://schemas.microsoft.com/office/drawing/2014/main" id="{20A747CB-C4B6-4B6C-87FA-2DA699F3887B}"/>
              </a:ext>
            </a:extLst>
          </p:cNvPr>
          <p:cNvSpPr>
            <a:spLocks noGrp="1"/>
          </p:cNvSpPr>
          <p:nvPr>
            <p:ph type="body" sz="quarter" idx="16"/>
          </p:nvPr>
        </p:nvSpPr>
        <p:spPr/>
        <p:txBody>
          <a:bodyPr>
            <a:normAutofit fontScale="92500"/>
          </a:bodyPr>
          <a:lstStyle/>
          <a:p>
            <a:r>
              <a:rPr lang="zh-CN" altLang="en-US" dirty="0"/>
              <a:t>替换图片方法：删除图片，点击露出部分中心的图标，选择自己的图片即可</a:t>
            </a:r>
          </a:p>
        </p:txBody>
      </p:sp>
      <p:sp>
        <p:nvSpPr>
          <p:cNvPr id="24" name="标题 23">
            <a:extLst>
              <a:ext uri="{FF2B5EF4-FFF2-40B4-BE49-F238E27FC236}">
                <a16:creationId xmlns:a16="http://schemas.microsoft.com/office/drawing/2014/main" id="{58562511-ED3F-4E45-ADF5-2032880BEA5F}"/>
              </a:ext>
            </a:extLst>
          </p:cNvPr>
          <p:cNvSpPr>
            <a:spLocks noGrp="1"/>
          </p:cNvSpPr>
          <p:nvPr>
            <p:ph type="title"/>
          </p:nvPr>
        </p:nvSpPr>
        <p:spPr/>
        <p:txBody>
          <a:bodyPr/>
          <a:lstStyle/>
          <a:p>
            <a:r>
              <a:rPr lang="en-US" altLang="zh-CN" dirty="0"/>
              <a:t>1</a:t>
            </a:r>
            <a:r>
              <a:rPr lang="zh-CN" altLang="en-US" dirty="0"/>
              <a:t>图</a:t>
            </a:r>
            <a:r>
              <a:rPr lang="en-US" altLang="zh-CN" dirty="0"/>
              <a:t>+2</a:t>
            </a:r>
            <a:r>
              <a:rPr lang="zh-CN" altLang="en-US" dirty="0"/>
              <a:t>段文字</a:t>
            </a:r>
          </a:p>
        </p:txBody>
      </p:sp>
      <p:sp>
        <p:nvSpPr>
          <p:cNvPr id="37" name="文本框 36">
            <a:extLst>
              <a:ext uri="{FF2B5EF4-FFF2-40B4-BE49-F238E27FC236}">
                <a16:creationId xmlns:a16="http://schemas.microsoft.com/office/drawing/2014/main" id="{BCE68086-8592-42D1-9360-5E6538917597}"/>
              </a:ext>
            </a:extLst>
          </p:cNvPr>
          <p:cNvSpPr txBox="1"/>
          <p:nvPr/>
        </p:nvSpPr>
        <p:spPr>
          <a:xfrm>
            <a:off x="6694380" y="1170744"/>
            <a:ext cx="1466849" cy="282656"/>
          </a:xfrm>
          <a:prstGeom prst="round1Rect">
            <a:avLst>
              <a:gd name="adj" fmla="val 50000"/>
            </a:avLst>
          </a:prstGeom>
          <a:gradFill>
            <a:gsLst>
              <a:gs pos="0">
                <a:schemeClr val="accent1"/>
              </a:gs>
              <a:gs pos="50000">
                <a:schemeClr val="accent2"/>
              </a:gs>
            </a:gsLst>
            <a:lin ang="0" scaled="0"/>
          </a:gradFill>
        </p:spPr>
        <p:txBody>
          <a:bodyPr wrap="square" rtlCol="0" anchor="ctr">
            <a:normAutofit/>
          </a:bodyPr>
          <a:lstStyle/>
          <a:p>
            <a:r>
              <a:rPr lang="zh-CN" altLang="en-US" sz="1000" dirty="0">
                <a:solidFill>
                  <a:schemeClr val="bg1"/>
                </a:solidFill>
              </a:rPr>
              <a:t>仁肃勤朴、求是奋发</a:t>
            </a:r>
          </a:p>
        </p:txBody>
      </p:sp>
      <p:pic>
        <p:nvPicPr>
          <p:cNvPr id="5" name="图片占位符 4">
            <a:extLst>
              <a:ext uri="{FF2B5EF4-FFF2-40B4-BE49-F238E27FC236}">
                <a16:creationId xmlns:a16="http://schemas.microsoft.com/office/drawing/2014/main" id="{8782F08D-B1D5-40F8-8AAF-043159D4E2C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096188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29">
            <a:extLst>
              <a:ext uri="{FF2B5EF4-FFF2-40B4-BE49-F238E27FC236}">
                <a16:creationId xmlns:a16="http://schemas.microsoft.com/office/drawing/2014/main" id="{2F78E45E-58E4-4997-8478-F9993D52722A}"/>
              </a:ext>
            </a:extLst>
          </p:cNvPr>
          <p:cNvSpPr>
            <a:spLocks noGrp="1"/>
          </p:cNvSpPr>
          <p:nvPr>
            <p:ph type="title"/>
          </p:nvPr>
        </p:nvSpPr>
        <p:spPr/>
        <p:txBody>
          <a:bodyPr/>
          <a:lstStyle/>
          <a:p>
            <a:r>
              <a:rPr lang="zh-CN" altLang="en-US" dirty="0"/>
              <a:t>无图</a:t>
            </a:r>
            <a:r>
              <a:rPr lang="en-US" altLang="zh-CN" dirty="0"/>
              <a:t>+1</a:t>
            </a:r>
            <a:r>
              <a:rPr lang="zh-CN" altLang="en-US" dirty="0"/>
              <a:t>文字</a:t>
            </a:r>
          </a:p>
        </p:txBody>
      </p:sp>
      <p:sp>
        <p:nvSpPr>
          <p:cNvPr id="2" name="日期占位符 1">
            <a:extLst>
              <a:ext uri="{FF2B5EF4-FFF2-40B4-BE49-F238E27FC236}">
                <a16:creationId xmlns:a16="http://schemas.microsoft.com/office/drawing/2014/main" id="{2E763CC1-3515-4A64-BAB4-AEA7BB45A655}"/>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AD4F8640-312B-4E4C-BA23-131E15B8CDFC}"/>
              </a:ext>
            </a:extLst>
          </p:cNvPr>
          <p:cNvSpPr>
            <a:spLocks noGrp="1"/>
          </p:cNvSpPr>
          <p:nvPr>
            <p:ph type="sldNum" sz="quarter" idx="4"/>
          </p:nvPr>
        </p:nvSpPr>
        <p:spPr/>
        <p:txBody>
          <a:bodyPr/>
          <a:lstStyle/>
          <a:p>
            <a:fld id="{B74810B7-83A7-424C-93C8-85BC983329C6}" type="slidenum">
              <a:rPr lang="zh-CN" altLang="en-US" smtClean="0"/>
              <a:t>46</a:t>
            </a:fld>
            <a:endParaRPr lang="zh-CN" altLang="en-US"/>
          </a:p>
        </p:txBody>
      </p:sp>
      <p:sp>
        <p:nvSpPr>
          <p:cNvPr id="31" name="文本占位符 30">
            <a:extLst>
              <a:ext uri="{FF2B5EF4-FFF2-40B4-BE49-F238E27FC236}">
                <a16:creationId xmlns:a16="http://schemas.microsoft.com/office/drawing/2014/main" id="{E11B9758-3E19-41C5-A97B-7B3AD5C39F91}"/>
              </a:ext>
            </a:extLst>
          </p:cNvPr>
          <p:cNvSpPr>
            <a:spLocks noGrp="1"/>
          </p:cNvSpPr>
          <p:nvPr>
            <p:ph type="body" sz="quarter" idx="10"/>
          </p:nvPr>
        </p:nvSpPr>
        <p:spPr/>
        <p:txBody>
          <a:bodyPr/>
          <a:lstStyle/>
          <a:p>
            <a:r>
              <a:rPr lang="zh-CN" altLang="en-US" dirty="0"/>
              <a:t>温州医科大学是浙江省省属普通高等学校。学校可溯源至创办于</a:t>
            </a:r>
            <a:r>
              <a:rPr lang="en-US" altLang="zh-CN" dirty="0"/>
              <a:t>1912</a:t>
            </a:r>
            <a:r>
              <a:rPr lang="zh-CN" altLang="en-US" dirty="0"/>
              <a:t>年的浙江医学专门学校，</a:t>
            </a:r>
            <a:r>
              <a:rPr lang="en-US" altLang="zh-CN" dirty="0"/>
              <a:t>1958</a:t>
            </a:r>
            <a:r>
              <a:rPr lang="zh-CN" altLang="en-US" dirty="0"/>
              <a:t>年</a:t>
            </a:r>
            <a:r>
              <a:rPr lang="en-US" altLang="zh-CN" dirty="0"/>
              <a:t>8</a:t>
            </a:r>
            <a:r>
              <a:rPr lang="zh-CN" altLang="en-US" dirty="0"/>
              <a:t>月由浙江医学院从杭州分迁至温州建立，初名“浙江第二医学院”，后以校址所在地定名为“温州医学院”，</a:t>
            </a:r>
            <a:r>
              <a:rPr lang="en-US" altLang="zh-CN" dirty="0"/>
              <a:t>2013</a:t>
            </a:r>
            <a:r>
              <a:rPr lang="zh-CN" altLang="en-US" dirty="0"/>
              <a:t>年更名为“温州医科大学”，</a:t>
            </a:r>
            <a:r>
              <a:rPr lang="en-US" altLang="zh-CN" dirty="0"/>
              <a:t>2015</a:t>
            </a:r>
            <a:r>
              <a:rPr lang="zh-CN" altLang="en-US" dirty="0"/>
              <a:t>年成为浙江省政府、国家卫生健康委和教育部共建高校。</a:t>
            </a:r>
            <a:r>
              <a:rPr lang="en-US" altLang="zh-CN" dirty="0"/>
              <a:t>2017</a:t>
            </a:r>
            <a:r>
              <a:rPr lang="zh-CN" altLang="en-US" dirty="0"/>
              <a:t>年，成为浙江省重点建设高校。</a:t>
            </a:r>
          </a:p>
        </p:txBody>
      </p:sp>
      <p:grpSp>
        <p:nvGrpSpPr>
          <p:cNvPr id="11" name="图形 329">
            <a:extLst>
              <a:ext uri="{FF2B5EF4-FFF2-40B4-BE49-F238E27FC236}">
                <a16:creationId xmlns:a16="http://schemas.microsoft.com/office/drawing/2014/main" id="{C4798293-F7FB-43E7-BCEC-20E2EDBF9AC2}"/>
              </a:ext>
            </a:extLst>
          </p:cNvPr>
          <p:cNvGrpSpPr/>
          <p:nvPr/>
        </p:nvGrpSpPr>
        <p:grpSpPr>
          <a:xfrm>
            <a:off x="5701990" y="1558929"/>
            <a:ext cx="788020" cy="475188"/>
            <a:chOff x="9099655" y="3426259"/>
            <a:chExt cx="947737" cy="571500"/>
          </a:xfrm>
          <a:gradFill flip="none" rotWithShape="1">
            <a:gsLst>
              <a:gs pos="0">
                <a:schemeClr val="accent1">
                  <a:alpha val="50000"/>
                </a:schemeClr>
              </a:gs>
              <a:gs pos="100000">
                <a:schemeClr val="accent3">
                  <a:alpha val="50000"/>
                </a:schemeClr>
              </a:gs>
              <a:gs pos="66000">
                <a:schemeClr val="accent2">
                  <a:alpha val="50000"/>
                </a:schemeClr>
              </a:gs>
            </a:gsLst>
            <a:path path="circle">
              <a:fillToRect t="100000" r="100000"/>
            </a:path>
            <a:tileRect l="-100000" b="-100000"/>
          </a:gradFill>
        </p:grpSpPr>
        <p:grpSp>
          <p:nvGrpSpPr>
            <p:cNvPr id="12" name="图形 329">
              <a:extLst>
                <a:ext uri="{FF2B5EF4-FFF2-40B4-BE49-F238E27FC236}">
                  <a16:creationId xmlns:a16="http://schemas.microsoft.com/office/drawing/2014/main" id="{037EDA84-C895-419B-9DF5-F34BB92EDB03}"/>
                </a:ext>
              </a:extLst>
            </p:cNvPr>
            <p:cNvGrpSpPr/>
            <p:nvPr/>
          </p:nvGrpSpPr>
          <p:grpSpPr>
            <a:xfrm>
              <a:off x="9099655" y="3426259"/>
              <a:ext cx="947737" cy="570547"/>
              <a:chOff x="9099655" y="3426259"/>
              <a:chExt cx="947737" cy="570547"/>
            </a:xfrm>
            <a:grpFill/>
          </p:grpSpPr>
          <p:sp>
            <p:nvSpPr>
              <p:cNvPr id="14" name="任意多边形: 形状 13">
                <a:extLst>
                  <a:ext uri="{FF2B5EF4-FFF2-40B4-BE49-F238E27FC236}">
                    <a16:creationId xmlns:a16="http://schemas.microsoft.com/office/drawing/2014/main" id="{23A4A3D8-8035-4A67-9AF3-80FB6BD98220}"/>
                  </a:ext>
                </a:extLst>
              </p:cNvPr>
              <p:cNvSpPr/>
              <p:nvPr/>
            </p:nvSpPr>
            <p:spPr>
              <a:xfrm>
                <a:off x="9527328" y="3848216"/>
                <a:ext cx="94297" cy="147637"/>
              </a:xfrm>
              <a:custGeom>
                <a:avLst/>
                <a:gdLst>
                  <a:gd name="connsiteX0" fmla="*/ 46672 w 94297"/>
                  <a:gd name="connsiteY0" fmla="*/ 0 h 147637"/>
                  <a:gd name="connsiteX1" fmla="*/ 0 w 94297"/>
                  <a:gd name="connsiteY1" fmla="*/ 46672 h 147637"/>
                  <a:gd name="connsiteX2" fmla="*/ 0 w 94297"/>
                  <a:gd name="connsiteY2" fmla="*/ 147638 h 147637"/>
                  <a:gd name="connsiteX3" fmla="*/ 94297 w 94297"/>
                  <a:gd name="connsiteY3" fmla="*/ 147638 h 147637"/>
                  <a:gd name="connsiteX4" fmla="*/ 94297 w 94297"/>
                  <a:gd name="connsiteY4" fmla="*/ 46672 h 147637"/>
                  <a:gd name="connsiteX5" fmla="*/ 46672 w 94297"/>
                  <a:gd name="connsiteY5" fmla="*/ 0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 h="147637">
                    <a:moveTo>
                      <a:pt x="46672" y="0"/>
                    </a:moveTo>
                    <a:cubicBezTo>
                      <a:pt x="20955" y="0"/>
                      <a:pt x="0" y="20955"/>
                      <a:pt x="0" y="46672"/>
                    </a:cubicBezTo>
                    <a:lnTo>
                      <a:pt x="0" y="147638"/>
                    </a:lnTo>
                    <a:lnTo>
                      <a:pt x="94297" y="147638"/>
                    </a:lnTo>
                    <a:lnTo>
                      <a:pt x="94297" y="46672"/>
                    </a:lnTo>
                    <a:cubicBezTo>
                      <a:pt x="93345" y="20955"/>
                      <a:pt x="72390" y="0"/>
                      <a:pt x="46672" y="0"/>
                    </a:cubicBezTo>
                    <a:close/>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A336998D-9AEA-417D-B9EA-55D5341C37D6}"/>
                  </a:ext>
                </a:extLst>
              </p:cNvPr>
              <p:cNvSpPr/>
              <p:nvPr/>
            </p:nvSpPr>
            <p:spPr>
              <a:xfrm>
                <a:off x="9784503" y="3845359"/>
                <a:ext cx="28575" cy="78104"/>
              </a:xfrm>
              <a:custGeom>
                <a:avLst/>
                <a:gdLst>
                  <a:gd name="connsiteX0" fmla="*/ 0 w 28575"/>
                  <a:gd name="connsiteY0" fmla="*/ 2858 h 78104"/>
                  <a:gd name="connsiteX1" fmla="*/ 0 w 28575"/>
                  <a:gd name="connsiteY1" fmla="*/ 78105 h 78104"/>
                  <a:gd name="connsiteX2" fmla="*/ 28575 w 28575"/>
                  <a:gd name="connsiteY2" fmla="*/ 77152 h 78104"/>
                  <a:gd name="connsiteX3" fmla="*/ 28575 w 28575"/>
                  <a:gd name="connsiteY3" fmla="*/ 0 h 78104"/>
                  <a:gd name="connsiteX4" fmla="*/ 0 w 28575"/>
                  <a:gd name="connsiteY4" fmla="*/ 2858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4">
                    <a:moveTo>
                      <a:pt x="0" y="2858"/>
                    </a:moveTo>
                    <a:lnTo>
                      <a:pt x="0" y="78105"/>
                    </a:lnTo>
                    <a:cubicBezTo>
                      <a:pt x="9525" y="78105"/>
                      <a:pt x="19050" y="78105"/>
                      <a:pt x="28575" y="77152"/>
                    </a:cubicBezTo>
                    <a:lnTo>
                      <a:pt x="28575" y="0"/>
                    </a:lnTo>
                    <a:cubicBezTo>
                      <a:pt x="20002" y="952"/>
                      <a:pt x="10477" y="1905"/>
                      <a:pt x="0" y="2858"/>
                    </a:cubicBezTo>
                    <a:close/>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E7D86EEC-C30F-42F7-B033-DFE38637549A}"/>
                  </a:ext>
                </a:extLst>
              </p:cNvPr>
              <p:cNvSpPr/>
              <p:nvPr/>
            </p:nvSpPr>
            <p:spPr>
              <a:xfrm>
                <a:off x="9834033" y="3839644"/>
                <a:ext cx="28575" cy="83819"/>
              </a:xfrm>
              <a:custGeom>
                <a:avLst/>
                <a:gdLst>
                  <a:gd name="connsiteX0" fmla="*/ 0 w 28575"/>
                  <a:gd name="connsiteY0" fmla="*/ 3810 h 83819"/>
                  <a:gd name="connsiteX1" fmla="*/ 0 w 28575"/>
                  <a:gd name="connsiteY1" fmla="*/ 83820 h 83819"/>
                  <a:gd name="connsiteX2" fmla="*/ 28575 w 28575"/>
                  <a:gd name="connsiteY2" fmla="*/ 82867 h 83819"/>
                  <a:gd name="connsiteX3" fmla="*/ 28575 w 28575"/>
                  <a:gd name="connsiteY3" fmla="*/ 0 h 83819"/>
                  <a:gd name="connsiteX4" fmla="*/ 0 w 28575"/>
                  <a:gd name="connsiteY4" fmla="*/ 381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3810"/>
                    </a:moveTo>
                    <a:lnTo>
                      <a:pt x="0" y="83820"/>
                    </a:lnTo>
                    <a:cubicBezTo>
                      <a:pt x="9525" y="83820"/>
                      <a:pt x="19050" y="83820"/>
                      <a:pt x="28575" y="82867"/>
                    </a:cubicBezTo>
                    <a:lnTo>
                      <a:pt x="28575" y="0"/>
                    </a:lnTo>
                    <a:cubicBezTo>
                      <a:pt x="20003" y="1905"/>
                      <a:pt x="10478" y="2857"/>
                      <a:pt x="0" y="3810"/>
                    </a:cubicBezTo>
                    <a:close/>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F2107685-8AD7-4D23-811B-9A2CEBC8D25C}"/>
                  </a:ext>
                </a:extLst>
              </p:cNvPr>
              <p:cNvSpPr/>
              <p:nvPr/>
            </p:nvSpPr>
            <p:spPr>
              <a:xfrm>
                <a:off x="9883562" y="3832976"/>
                <a:ext cx="28575" cy="89535"/>
              </a:xfrm>
              <a:custGeom>
                <a:avLst/>
                <a:gdLst>
                  <a:gd name="connsiteX0" fmla="*/ 0 w 28575"/>
                  <a:gd name="connsiteY0" fmla="*/ 89535 h 89535"/>
                  <a:gd name="connsiteX1" fmla="*/ 28575 w 28575"/>
                  <a:gd name="connsiteY1" fmla="*/ 88583 h 89535"/>
                  <a:gd name="connsiteX2" fmla="*/ 28575 w 28575"/>
                  <a:gd name="connsiteY2" fmla="*/ 0 h 89535"/>
                  <a:gd name="connsiteX3" fmla="*/ 0 w 28575"/>
                  <a:gd name="connsiteY3" fmla="*/ 3810 h 89535"/>
                  <a:gd name="connsiteX4" fmla="*/ 0 w 28575"/>
                  <a:gd name="connsiteY4" fmla="*/ 89535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89535"/>
                    </a:moveTo>
                    <a:cubicBezTo>
                      <a:pt x="9525" y="89535"/>
                      <a:pt x="19050" y="88583"/>
                      <a:pt x="28575" y="88583"/>
                    </a:cubicBezTo>
                    <a:lnTo>
                      <a:pt x="28575" y="0"/>
                    </a:lnTo>
                    <a:cubicBezTo>
                      <a:pt x="19050" y="1905"/>
                      <a:pt x="9525" y="2858"/>
                      <a:pt x="0" y="3810"/>
                    </a:cubicBezTo>
                    <a:lnTo>
                      <a:pt x="0" y="89535"/>
                    </a:lnTo>
                    <a:close/>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7DF0C3EE-B731-4CBC-9A17-2EA4A45F7D19}"/>
                  </a:ext>
                </a:extLst>
              </p:cNvPr>
              <p:cNvSpPr/>
              <p:nvPr/>
            </p:nvSpPr>
            <p:spPr>
              <a:xfrm>
                <a:off x="10008340" y="3712961"/>
                <a:ext cx="39052" cy="283844"/>
              </a:xfrm>
              <a:custGeom>
                <a:avLst/>
                <a:gdLst>
                  <a:gd name="connsiteX0" fmla="*/ 0 w 39052"/>
                  <a:gd name="connsiteY0" fmla="*/ 0 h 283844"/>
                  <a:gd name="connsiteX1" fmla="*/ 0 w 39052"/>
                  <a:gd name="connsiteY1" fmla="*/ 283845 h 283844"/>
                  <a:gd name="connsiteX2" fmla="*/ 39052 w 39052"/>
                  <a:gd name="connsiteY2" fmla="*/ 277178 h 283844"/>
                  <a:gd name="connsiteX3" fmla="*/ 39052 w 39052"/>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39052" h="283844">
                    <a:moveTo>
                      <a:pt x="0" y="0"/>
                    </a:moveTo>
                    <a:lnTo>
                      <a:pt x="0" y="283845"/>
                    </a:lnTo>
                    <a:lnTo>
                      <a:pt x="39052" y="277178"/>
                    </a:lnTo>
                    <a:lnTo>
                      <a:pt x="39052" y="43815"/>
                    </a:lnTo>
                    <a:close/>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7032FA96-8E57-47FF-81AF-0E23230E70C7}"/>
                  </a:ext>
                </a:extLst>
              </p:cNvPr>
              <p:cNvSpPr/>
              <p:nvPr/>
            </p:nvSpPr>
            <p:spPr>
              <a:xfrm>
                <a:off x="9929283" y="3839644"/>
                <a:ext cx="20954" cy="157162"/>
              </a:xfrm>
              <a:custGeom>
                <a:avLst/>
                <a:gdLst>
                  <a:gd name="connsiteX0" fmla="*/ 0 w 20954"/>
                  <a:gd name="connsiteY0" fmla="*/ 157162 h 157162"/>
                  <a:gd name="connsiteX1" fmla="*/ 20955 w 20954"/>
                  <a:gd name="connsiteY1" fmla="*/ 157162 h 157162"/>
                  <a:gd name="connsiteX2" fmla="*/ 20955 w 20954"/>
                  <a:gd name="connsiteY2" fmla="*/ 20002 h 157162"/>
                  <a:gd name="connsiteX3" fmla="*/ 0 w 20954"/>
                  <a:gd name="connsiteY3" fmla="*/ 0 h 157162"/>
                </a:gdLst>
                <a:ahLst/>
                <a:cxnLst>
                  <a:cxn ang="0">
                    <a:pos x="connsiteX0" y="connsiteY0"/>
                  </a:cxn>
                  <a:cxn ang="0">
                    <a:pos x="connsiteX1" y="connsiteY1"/>
                  </a:cxn>
                  <a:cxn ang="0">
                    <a:pos x="connsiteX2" y="connsiteY2"/>
                  </a:cxn>
                  <a:cxn ang="0">
                    <a:pos x="connsiteX3" y="connsiteY3"/>
                  </a:cxn>
                </a:cxnLst>
                <a:rect l="l" t="t" r="r" b="b"/>
                <a:pathLst>
                  <a:path w="20954" h="157162">
                    <a:moveTo>
                      <a:pt x="0" y="157162"/>
                    </a:moveTo>
                    <a:lnTo>
                      <a:pt x="20955" y="157162"/>
                    </a:lnTo>
                    <a:lnTo>
                      <a:pt x="20955" y="20002"/>
                    </a:lnTo>
                    <a:lnTo>
                      <a:pt x="0" y="0"/>
                    </a:lnTo>
                    <a:close/>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335503A5-0F75-4875-866F-3E743D72D4B0}"/>
                  </a:ext>
                </a:extLst>
              </p:cNvPr>
              <p:cNvSpPr/>
              <p:nvPr/>
            </p:nvSpPr>
            <p:spPr>
              <a:xfrm>
                <a:off x="9565428" y="3426259"/>
                <a:ext cx="16192" cy="46672"/>
              </a:xfrm>
              <a:custGeom>
                <a:avLst/>
                <a:gdLst>
                  <a:gd name="connsiteX0" fmla="*/ 8572 w 16192"/>
                  <a:gd name="connsiteY0" fmla="*/ 0 h 46672"/>
                  <a:gd name="connsiteX1" fmla="*/ 0 w 16192"/>
                  <a:gd name="connsiteY1" fmla="*/ 46673 h 46672"/>
                  <a:gd name="connsiteX2" fmla="*/ 16192 w 16192"/>
                  <a:gd name="connsiteY2" fmla="*/ 46673 h 46672"/>
                </a:gdLst>
                <a:ahLst/>
                <a:cxnLst>
                  <a:cxn ang="0">
                    <a:pos x="connsiteX0" y="connsiteY0"/>
                  </a:cxn>
                  <a:cxn ang="0">
                    <a:pos x="connsiteX1" y="connsiteY1"/>
                  </a:cxn>
                  <a:cxn ang="0">
                    <a:pos x="connsiteX2" y="connsiteY2"/>
                  </a:cxn>
                </a:cxnLst>
                <a:rect l="l" t="t" r="r" b="b"/>
                <a:pathLst>
                  <a:path w="16192" h="46672">
                    <a:moveTo>
                      <a:pt x="8572" y="0"/>
                    </a:moveTo>
                    <a:lnTo>
                      <a:pt x="0" y="46673"/>
                    </a:lnTo>
                    <a:lnTo>
                      <a:pt x="16192" y="46673"/>
                    </a:lnTo>
                    <a:close/>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FFA727BF-3366-41E3-97CC-3189E8C18D60}"/>
                  </a:ext>
                </a:extLst>
              </p:cNvPr>
              <p:cNvSpPr/>
              <p:nvPr/>
            </p:nvSpPr>
            <p:spPr>
              <a:xfrm>
                <a:off x="9099655" y="3712961"/>
                <a:ext cx="40004" cy="283844"/>
              </a:xfrm>
              <a:custGeom>
                <a:avLst/>
                <a:gdLst>
                  <a:gd name="connsiteX0" fmla="*/ 0 w 40004"/>
                  <a:gd name="connsiteY0" fmla="*/ 277178 h 283844"/>
                  <a:gd name="connsiteX1" fmla="*/ 40005 w 40004"/>
                  <a:gd name="connsiteY1" fmla="*/ 283845 h 283844"/>
                  <a:gd name="connsiteX2" fmla="*/ 40005 w 40004"/>
                  <a:gd name="connsiteY2" fmla="*/ 0 h 283844"/>
                  <a:gd name="connsiteX3" fmla="*/ 0 w 40004"/>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40004" h="283844">
                    <a:moveTo>
                      <a:pt x="0" y="277178"/>
                    </a:moveTo>
                    <a:lnTo>
                      <a:pt x="40005" y="283845"/>
                    </a:lnTo>
                    <a:lnTo>
                      <a:pt x="40005" y="0"/>
                    </a:lnTo>
                    <a:lnTo>
                      <a:pt x="0" y="43815"/>
                    </a:ln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4985770-C0A5-4EDD-89FB-6B77FE2F8983}"/>
                  </a:ext>
                </a:extLst>
              </p:cNvPr>
              <p:cNvSpPr/>
              <p:nvPr/>
            </p:nvSpPr>
            <p:spPr>
              <a:xfrm>
                <a:off x="9404455" y="3602471"/>
                <a:ext cx="338137" cy="10477"/>
              </a:xfrm>
              <a:custGeom>
                <a:avLst/>
                <a:gdLst>
                  <a:gd name="connsiteX0" fmla="*/ 0 w 338137"/>
                  <a:gd name="connsiteY0" fmla="*/ 0 h 10477"/>
                  <a:gd name="connsiteX1" fmla="*/ 338137 w 338137"/>
                  <a:gd name="connsiteY1" fmla="*/ 0 h 10477"/>
                  <a:gd name="connsiteX2" fmla="*/ 338137 w 338137"/>
                  <a:gd name="connsiteY2" fmla="*/ 10477 h 10477"/>
                  <a:gd name="connsiteX3" fmla="*/ 0 w 338137"/>
                  <a:gd name="connsiteY3" fmla="*/ 10477 h 10477"/>
                </a:gdLst>
                <a:ahLst/>
                <a:cxnLst>
                  <a:cxn ang="0">
                    <a:pos x="connsiteX0" y="connsiteY0"/>
                  </a:cxn>
                  <a:cxn ang="0">
                    <a:pos x="connsiteX1" y="connsiteY1"/>
                  </a:cxn>
                  <a:cxn ang="0">
                    <a:pos x="connsiteX2" y="connsiteY2"/>
                  </a:cxn>
                  <a:cxn ang="0">
                    <a:pos x="connsiteX3" y="connsiteY3"/>
                  </a:cxn>
                </a:cxnLst>
                <a:rect l="l" t="t" r="r" b="b"/>
                <a:pathLst>
                  <a:path w="338137" h="10477">
                    <a:moveTo>
                      <a:pt x="0" y="0"/>
                    </a:moveTo>
                    <a:lnTo>
                      <a:pt x="338137" y="0"/>
                    </a:lnTo>
                    <a:lnTo>
                      <a:pt x="338137" y="10477"/>
                    </a:lnTo>
                    <a:lnTo>
                      <a:pt x="0" y="10477"/>
                    </a:ln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69A45B0-9847-46FE-BC6D-1955AFDAA50B}"/>
                  </a:ext>
                </a:extLst>
              </p:cNvPr>
              <p:cNvSpPr/>
              <p:nvPr/>
            </p:nvSpPr>
            <p:spPr>
              <a:xfrm>
                <a:off x="9432078" y="3479598"/>
                <a:ext cx="283845" cy="112395"/>
              </a:xfrm>
              <a:custGeom>
                <a:avLst/>
                <a:gdLst>
                  <a:gd name="connsiteX0" fmla="*/ 141922 w 283845"/>
                  <a:gd name="connsiteY0" fmla="*/ 0 h 112395"/>
                  <a:gd name="connsiteX1" fmla="*/ 0 w 283845"/>
                  <a:gd name="connsiteY1" fmla="*/ 112395 h 112395"/>
                  <a:gd name="connsiteX2" fmla="*/ 283845 w 283845"/>
                  <a:gd name="connsiteY2" fmla="*/ 112395 h 112395"/>
                  <a:gd name="connsiteX3" fmla="*/ 141922 w 283845"/>
                  <a:gd name="connsiteY3" fmla="*/ 0 h 112395"/>
                </a:gdLst>
                <a:ahLst/>
                <a:cxnLst>
                  <a:cxn ang="0">
                    <a:pos x="connsiteX0" y="connsiteY0"/>
                  </a:cxn>
                  <a:cxn ang="0">
                    <a:pos x="connsiteX1" y="connsiteY1"/>
                  </a:cxn>
                  <a:cxn ang="0">
                    <a:pos x="connsiteX2" y="connsiteY2"/>
                  </a:cxn>
                  <a:cxn ang="0">
                    <a:pos x="connsiteX3" y="connsiteY3"/>
                  </a:cxn>
                </a:cxnLst>
                <a:rect l="l" t="t" r="r" b="b"/>
                <a:pathLst>
                  <a:path w="283845" h="112395">
                    <a:moveTo>
                      <a:pt x="141922" y="0"/>
                    </a:moveTo>
                    <a:cubicBezTo>
                      <a:pt x="72390" y="0"/>
                      <a:pt x="15240" y="48577"/>
                      <a:pt x="0" y="112395"/>
                    </a:cubicBezTo>
                    <a:lnTo>
                      <a:pt x="283845" y="112395"/>
                    </a:lnTo>
                    <a:cubicBezTo>
                      <a:pt x="268605" y="47625"/>
                      <a:pt x="210502" y="0"/>
                      <a:pt x="141922" y="0"/>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BC6E70E-06F5-40E9-BCFC-79B74F0F46EB}"/>
                  </a:ext>
                </a:extLst>
              </p:cNvPr>
              <p:cNvSpPr/>
              <p:nvPr/>
            </p:nvSpPr>
            <p:spPr>
              <a:xfrm>
                <a:off x="9784503" y="3938704"/>
                <a:ext cx="127634" cy="58102"/>
              </a:xfrm>
              <a:custGeom>
                <a:avLst/>
                <a:gdLst>
                  <a:gd name="connsiteX0" fmla="*/ 0 w 127634"/>
                  <a:gd name="connsiteY0" fmla="*/ 58102 h 58102"/>
                  <a:gd name="connsiteX1" fmla="*/ 28575 w 127634"/>
                  <a:gd name="connsiteY1" fmla="*/ 58102 h 58102"/>
                  <a:gd name="connsiteX2" fmla="*/ 28575 w 127634"/>
                  <a:gd name="connsiteY2" fmla="*/ 25717 h 58102"/>
                  <a:gd name="connsiteX3" fmla="*/ 39052 w 127634"/>
                  <a:gd name="connsiteY3" fmla="*/ 15240 h 58102"/>
                  <a:gd name="connsiteX4" fmla="*/ 49530 w 127634"/>
                  <a:gd name="connsiteY4" fmla="*/ 25717 h 58102"/>
                  <a:gd name="connsiteX5" fmla="*/ 49530 w 127634"/>
                  <a:gd name="connsiteY5" fmla="*/ 58102 h 58102"/>
                  <a:gd name="connsiteX6" fmla="*/ 78105 w 127634"/>
                  <a:gd name="connsiteY6" fmla="*/ 58102 h 58102"/>
                  <a:gd name="connsiteX7" fmla="*/ 78105 w 127634"/>
                  <a:gd name="connsiteY7" fmla="*/ 25717 h 58102"/>
                  <a:gd name="connsiteX8" fmla="*/ 88583 w 127634"/>
                  <a:gd name="connsiteY8" fmla="*/ 15240 h 58102"/>
                  <a:gd name="connsiteX9" fmla="*/ 99060 w 127634"/>
                  <a:gd name="connsiteY9" fmla="*/ 25717 h 58102"/>
                  <a:gd name="connsiteX10" fmla="*/ 99060 w 127634"/>
                  <a:gd name="connsiteY10" fmla="*/ 58102 h 58102"/>
                  <a:gd name="connsiteX11" fmla="*/ 127635 w 127634"/>
                  <a:gd name="connsiteY11" fmla="*/ 58102 h 58102"/>
                  <a:gd name="connsiteX12" fmla="*/ 127635 w 127634"/>
                  <a:gd name="connsiteY12" fmla="*/ 0 h 58102"/>
                  <a:gd name="connsiteX13" fmla="*/ 0 w 127634"/>
                  <a:gd name="connsiteY13" fmla="*/ 2858 h 58102"/>
                  <a:gd name="connsiteX14" fmla="*/ 0 w 127634"/>
                  <a:gd name="connsiteY14" fmla="*/ 58102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4" h="58102">
                    <a:moveTo>
                      <a:pt x="0" y="58102"/>
                    </a:moveTo>
                    <a:lnTo>
                      <a:pt x="28575" y="58102"/>
                    </a:lnTo>
                    <a:lnTo>
                      <a:pt x="28575" y="25717"/>
                    </a:lnTo>
                    <a:cubicBezTo>
                      <a:pt x="28575" y="20002"/>
                      <a:pt x="33338" y="15240"/>
                      <a:pt x="39052" y="15240"/>
                    </a:cubicBezTo>
                    <a:cubicBezTo>
                      <a:pt x="44767" y="15240"/>
                      <a:pt x="49530" y="20002"/>
                      <a:pt x="49530" y="25717"/>
                    </a:cubicBezTo>
                    <a:lnTo>
                      <a:pt x="49530" y="58102"/>
                    </a:lnTo>
                    <a:lnTo>
                      <a:pt x="78105" y="58102"/>
                    </a:lnTo>
                    <a:lnTo>
                      <a:pt x="78105" y="25717"/>
                    </a:lnTo>
                    <a:cubicBezTo>
                      <a:pt x="78105" y="20002"/>
                      <a:pt x="82867" y="15240"/>
                      <a:pt x="88583" y="15240"/>
                    </a:cubicBezTo>
                    <a:cubicBezTo>
                      <a:pt x="94297" y="15240"/>
                      <a:pt x="99060" y="20002"/>
                      <a:pt x="99060" y="25717"/>
                    </a:cubicBezTo>
                    <a:lnTo>
                      <a:pt x="99060" y="58102"/>
                    </a:lnTo>
                    <a:lnTo>
                      <a:pt x="127635" y="58102"/>
                    </a:lnTo>
                    <a:lnTo>
                      <a:pt x="127635" y="0"/>
                    </a:lnTo>
                    <a:cubicBezTo>
                      <a:pt x="85725" y="952"/>
                      <a:pt x="42863" y="1905"/>
                      <a:pt x="0" y="2858"/>
                    </a:cubicBezTo>
                    <a:lnTo>
                      <a:pt x="0" y="58102"/>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DFD55449-175D-4870-9ED7-C5982D62162B}"/>
                  </a:ext>
                </a:extLst>
              </p:cNvPr>
              <p:cNvSpPr/>
              <p:nvPr/>
            </p:nvSpPr>
            <p:spPr>
              <a:xfrm>
                <a:off x="9196810" y="3839644"/>
                <a:ext cx="20955" cy="157162"/>
              </a:xfrm>
              <a:custGeom>
                <a:avLst/>
                <a:gdLst>
                  <a:gd name="connsiteX0" fmla="*/ 0 w 20955"/>
                  <a:gd name="connsiteY0" fmla="*/ 157162 h 157162"/>
                  <a:gd name="connsiteX1" fmla="*/ 20955 w 20955"/>
                  <a:gd name="connsiteY1" fmla="*/ 157162 h 157162"/>
                  <a:gd name="connsiteX2" fmla="*/ 20955 w 20955"/>
                  <a:gd name="connsiteY2" fmla="*/ 0 h 157162"/>
                  <a:gd name="connsiteX3" fmla="*/ 0 w 20955"/>
                  <a:gd name="connsiteY3" fmla="*/ 20002 h 157162"/>
                </a:gdLst>
                <a:ahLst/>
                <a:cxnLst>
                  <a:cxn ang="0">
                    <a:pos x="connsiteX0" y="connsiteY0"/>
                  </a:cxn>
                  <a:cxn ang="0">
                    <a:pos x="connsiteX1" y="connsiteY1"/>
                  </a:cxn>
                  <a:cxn ang="0">
                    <a:pos x="connsiteX2" y="connsiteY2"/>
                  </a:cxn>
                  <a:cxn ang="0">
                    <a:pos x="connsiteX3" y="connsiteY3"/>
                  </a:cxn>
                </a:cxnLst>
                <a:rect l="l" t="t" r="r" b="b"/>
                <a:pathLst>
                  <a:path w="20955" h="157162">
                    <a:moveTo>
                      <a:pt x="0" y="157162"/>
                    </a:moveTo>
                    <a:lnTo>
                      <a:pt x="20955" y="157162"/>
                    </a:lnTo>
                    <a:lnTo>
                      <a:pt x="20955" y="0"/>
                    </a:lnTo>
                    <a:lnTo>
                      <a:pt x="0" y="20002"/>
                    </a:ln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383893FF-B87C-4A47-A653-1369CADE6AAC}"/>
                  </a:ext>
                </a:extLst>
              </p:cNvPr>
              <p:cNvSpPr/>
              <p:nvPr/>
            </p:nvSpPr>
            <p:spPr>
              <a:xfrm>
                <a:off x="9234910" y="3937751"/>
                <a:ext cx="127635" cy="59054"/>
              </a:xfrm>
              <a:custGeom>
                <a:avLst/>
                <a:gdLst>
                  <a:gd name="connsiteX0" fmla="*/ 0 w 127635"/>
                  <a:gd name="connsiteY0" fmla="*/ 59055 h 59054"/>
                  <a:gd name="connsiteX1" fmla="*/ 28575 w 127635"/>
                  <a:gd name="connsiteY1" fmla="*/ 59055 h 59054"/>
                  <a:gd name="connsiteX2" fmla="*/ 28575 w 127635"/>
                  <a:gd name="connsiteY2" fmla="*/ 26670 h 59054"/>
                  <a:gd name="connsiteX3" fmla="*/ 39052 w 127635"/>
                  <a:gd name="connsiteY3" fmla="*/ 16192 h 59054"/>
                  <a:gd name="connsiteX4" fmla="*/ 49530 w 127635"/>
                  <a:gd name="connsiteY4" fmla="*/ 26670 h 59054"/>
                  <a:gd name="connsiteX5" fmla="*/ 49530 w 127635"/>
                  <a:gd name="connsiteY5" fmla="*/ 59055 h 59054"/>
                  <a:gd name="connsiteX6" fmla="*/ 78105 w 127635"/>
                  <a:gd name="connsiteY6" fmla="*/ 59055 h 59054"/>
                  <a:gd name="connsiteX7" fmla="*/ 78105 w 127635"/>
                  <a:gd name="connsiteY7" fmla="*/ 26670 h 59054"/>
                  <a:gd name="connsiteX8" fmla="*/ 88583 w 127635"/>
                  <a:gd name="connsiteY8" fmla="*/ 16192 h 59054"/>
                  <a:gd name="connsiteX9" fmla="*/ 99060 w 127635"/>
                  <a:gd name="connsiteY9" fmla="*/ 26670 h 59054"/>
                  <a:gd name="connsiteX10" fmla="*/ 99060 w 127635"/>
                  <a:gd name="connsiteY10" fmla="*/ 59055 h 59054"/>
                  <a:gd name="connsiteX11" fmla="*/ 127635 w 127635"/>
                  <a:gd name="connsiteY11" fmla="*/ 59055 h 59054"/>
                  <a:gd name="connsiteX12" fmla="*/ 127635 w 127635"/>
                  <a:gd name="connsiteY12" fmla="*/ 2858 h 59054"/>
                  <a:gd name="connsiteX13" fmla="*/ 0 w 127635"/>
                  <a:gd name="connsiteY13" fmla="*/ 0 h 59054"/>
                  <a:gd name="connsiteX14" fmla="*/ 0 w 127635"/>
                  <a:gd name="connsiteY14" fmla="*/ 59055 h 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5" h="59054">
                    <a:moveTo>
                      <a:pt x="0" y="59055"/>
                    </a:moveTo>
                    <a:lnTo>
                      <a:pt x="28575" y="59055"/>
                    </a:lnTo>
                    <a:lnTo>
                      <a:pt x="28575" y="26670"/>
                    </a:lnTo>
                    <a:cubicBezTo>
                      <a:pt x="28575" y="20955"/>
                      <a:pt x="33338" y="16192"/>
                      <a:pt x="39052" y="16192"/>
                    </a:cubicBezTo>
                    <a:cubicBezTo>
                      <a:pt x="44768" y="16192"/>
                      <a:pt x="49530" y="20955"/>
                      <a:pt x="49530" y="26670"/>
                    </a:cubicBezTo>
                    <a:lnTo>
                      <a:pt x="49530" y="59055"/>
                    </a:lnTo>
                    <a:lnTo>
                      <a:pt x="78105" y="59055"/>
                    </a:lnTo>
                    <a:lnTo>
                      <a:pt x="78105" y="26670"/>
                    </a:lnTo>
                    <a:cubicBezTo>
                      <a:pt x="78105" y="20955"/>
                      <a:pt x="82868" y="16192"/>
                      <a:pt x="88583" y="16192"/>
                    </a:cubicBezTo>
                    <a:cubicBezTo>
                      <a:pt x="94298" y="16192"/>
                      <a:pt x="99060" y="20955"/>
                      <a:pt x="99060" y="26670"/>
                    </a:cubicBezTo>
                    <a:lnTo>
                      <a:pt x="99060" y="59055"/>
                    </a:lnTo>
                    <a:lnTo>
                      <a:pt x="127635" y="59055"/>
                    </a:lnTo>
                    <a:lnTo>
                      <a:pt x="127635" y="2858"/>
                    </a:lnTo>
                    <a:cubicBezTo>
                      <a:pt x="84773" y="1905"/>
                      <a:pt x="41910" y="953"/>
                      <a:pt x="0" y="0"/>
                    </a:cubicBezTo>
                    <a:lnTo>
                      <a:pt x="0" y="59055"/>
                    </a:ln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5F6F6F31-5BEC-48D0-BCEE-E1D1822BCB7B}"/>
                  </a:ext>
                </a:extLst>
              </p:cNvPr>
              <p:cNvSpPr/>
              <p:nvPr/>
            </p:nvSpPr>
            <p:spPr>
              <a:xfrm>
                <a:off x="9333970" y="3846311"/>
                <a:ext cx="28575" cy="78105"/>
              </a:xfrm>
              <a:custGeom>
                <a:avLst/>
                <a:gdLst>
                  <a:gd name="connsiteX0" fmla="*/ 0 w 28575"/>
                  <a:gd name="connsiteY0" fmla="*/ 77152 h 78105"/>
                  <a:gd name="connsiteX1" fmla="*/ 28575 w 28575"/>
                  <a:gd name="connsiteY1" fmla="*/ 78105 h 78105"/>
                  <a:gd name="connsiteX2" fmla="*/ 28575 w 28575"/>
                  <a:gd name="connsiteY2" fmla="*/ 2858 h 78105"/>
                  <a:gd name="connsiteX3" fmla="*/ 0 w 28575"/>
                  <a:gd name="connsiteY3" fmla="*/ 0 h 78105"/>
                  <a:gd name="connsiteX4" fmla="*/ 0 w 28575"/>
                  <a:gd name="connsiteY4" fmla="*/ 77152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5">
                    <a:moveTo>
                      <a:pt x="0" y="77152"/>
                    </a:moveTo>
                    <a:cubicBezTo>
                      <a:pt x="9525" y="77152"/>
                      <a:pt x="19050" y="77152"/>
                      <a:pt x="28575" y="78105"/>
                    </a:cubicBezTo>
                    <a:lnTo>
                      <a:pt x="28575" y="2858"/>
                    </a:lnTo>
                    <a:cubicBezTo>
                      <a:pt x="19050" y="1905"/>
                      <a:pt x="9525" y="952"/>
                      <a:pt x="0" y="0"/>
                    </a:cubicBezTo>
                    <a:lnTo>
                      <a:pt x="0" y="77152"/>
                    </a:ln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52ED179-33C3-43B4-ADCF-57E27053C402}"/>
                  </a:ext>
                </a:extLst>
              </p:cNvPr>
              <p:cNvSpPr/>
              <p:nvPr/>
            </p:nvSpPr>
            <p:spPr>
              <a:xfrm>
                <a:off x="9284440" y="3839644"/>
                <a:ext cx="28575" cy="83819"/>
              </a:xfrm>
              <a:custGeom>
                <a:avLst/>
                <a:gdLst>
                  <a:gd name="connsiteX0" fmla="*/ 0 w 28575"/>
                  <a:gd name="connsiteY0" fmla="*/ 0 h 83819"/>
                  <a:gd name="connsiteX1" fmla="*/ 0 w 28575"/>
                  <a:gd name="connsiteY1" fmla="*/ 82867 h 83819"/>
                  <a:gd name="connsiteX2" fmla="*/ 28575 w 28575"/>
                  <a:gd name="connsiteY2" fmla="*/ 83820 h 83819"/>
                  <a:gd name="connsiteX3" fmla="*/ 28575 w 28575"/>
                  <a:gd name="connsiteY3" fmla="*/ 3810 h 83819"/>
                  <a:gd name="connsiteX4" fmla="*/ 0 w 28575"/>
                  <a:gd name="connsiteY4" fmla="*/ 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0"/>
                    </a:moveTo>
                    <a:lnTo>
                      <a:pt x="0" y="82867"/>
                    </a:lnTo>
                    <a:cubicBezTo>
                      <a:pt x="9525" y="82867"/>
                      <a:pt x="19050" y="82867"/>
                      <a:pt x="28575" y="83820"/>
                    </a:cubicBezTo>
                    <a:lnTo>
                      <a:pt x="28575" y="3810"/>
                    </a:lnTo>
                    <a:cubicBezTo>
                      <a:pt x="19050" y="2857"/>
                      <a:pt x="9525" y="1905"/>
                      <a:pt x="0" y="0"/>
                    </a:cubicBez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2F218B6-0C40-45E1-A793-2B22D5F5A611}"/>
                  </a:ext>
                </a:extLst>
              </p:cNvPr>
              <p:cNvSpPr/>
              <p:nvPr/>
            </p:nvSpPr>
            <p:spPr>
              <a:xfrm>
                <a:off x="9234910" y="3832976"/>
                <a:ext cx="28575" cy="89535"/>
              </a:xfrm>
              <a:custGeom>
                <a:avLst/>
                <a:gdLst>
                  <a:gd name="connsiteX0" fmla="*/ 0 w 28575"/>
                  <a:gd name="connsiteY0" fmla="*/ 0 h 89535"/>
                  <a:gd name="connsiteX1" fmla="*/ 0 w 28575"/>
                  <a:gd name="connsiteY1" fmla="*/ 88583 h 89535"/>
                  <a:gd name="connsiteX2" fmla="*/ 28575 w 28575"/>
                  <a:gd name="connsiteY2" fmla="*/ 89535 h 89535"/>
                  <a:gd name="connsiteX3" fmla="*/ 28575 w 28575"/>
                  <a:gd name="connsiteY3" fmla="*/ 4763 h 89535"/>
                  <a:gd name="connsiteX4" fmla="*/ 0 w 28575"/>
                  <a:gd name="connsiteY4" fmla="*/ 0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0"/>
                    </a:moveTo>
                    <a:lnTo>
                      <a:pt x="0" y="88583"/>
                    </a:lnTo>
                    <a:cubicBezTo>
                      <a:pt x="9525" y="88583"/>
                      <a:pt x="19050" y="89535"/>
                      <a:pt x="28575" y="89535"/>
                    </a:cubicBezTo>
                    <a:lnTo>
                      <a:pt x="28575" y="4763"/>
                    </a:lnTo>
                    <a:cubicBezTo>
                      <a:pt x="19050" y="2858"/>
                      <a:pt x="9525" y="1905"/>
                      <a:pt x="0" y="0"/>
                    </a:cubicBezTo>
                    <a:close/>
                  </a:path>
                </a:pathLst>
              </a:custGeom>
              <a:grpFill/>
              <a:ln w="9525" cap="flat">
                <a:noFill/>
                <a:prstDash val="solid"/>
                <a:miter/>
              </a:ln>
            </p:spPr>
            <p:txBody>
              <a:bodyPr rtlCol="0" anchor="ctr"/>
              <a:lstStyle/>
              <a:p>
                <a:endParaRPr lang="zh-CN" altLang="en-US"/>
              </a:p>
            </p:txBody>
          </p:sp>
        </p:grpSp>
        <p:sp>
          <p:nvSpPr>
            <p:cNvPr id="13" name="任意多边形: 形状 12">
              <a:extLst>
                <a:ext uri="{FF2B5EF4-FFF2-40B4-BE49-F238E27FC236}">
                  <a16:creationId xmlns:a16="http://schemas.microsoft.com/office/drawing/2014/main" id="{7CDE6D27-68F9-4539-A832-9381E41916C0}"/>
                </a:ext>
              </a:extLst>
            </p:cNvPr>
            <p:cNvSpPr/>
            <p:nvPr/>
          </p:nvSpPr>
          <p:spPr>
            <a:xfrm>
              <a:off x="9151090" y="3622473"/>
              <a:ext cx="845820" cy="375285"/>
            </a:xfrm>
            <a:custGeom>
              <a:avLst/>
              <a:gdLst>
                <a:gd name="connsiteX0" fmla="*/ 845820 w 845820"/>
                <a:gd name="connsiteY0" fmla="*/ 89535 h 375285"/>
                <a:gd name="connsiteX1" fmla="*/ 645795 w 845820"/>
                <a:gd name="connsiteY1" fmla="*/ 123825 h 375285"/>
                <a:gd name="connsiteX2" fmla="*/ 592455 w 845820"/>
                <a:gd name="connsiteY2" fmla="*/ 98108 h 375285"/>
                <a:gd name="connsiteX3" fmla="*/ 592455 w 845820"/>
                <a:gd name="connsiteY3" fmla="*/ 0 h 375285"/>
                <a:gd name="connsiteX4" fmla="*/ 592455 w 845820"/>
                <a:gd name="connsiteY4" fmla="*/ 0 h 375285"/>
                <a:gd name="connsiteX5" fmla="*/ 587693 w 845820"/>
                <a:gd name="connsiteY5" fmla="*/ 0 h 375285"/>
                <a:gd name="connsiteX6" fmla="*/ 565785 w 845820"/>
                <a:gd name="connsiteY6" fmla="*/ 0 h 375285"/>
                <a:gd name="connsiteX7" fmla="*/ 557213 w 845820"/>
                <a:gd name="connsiteY7" fmla="*/ 8573 h 375285"/>
                <a:gd name="connsiteX8" fmla="*/ 557213 w 845820"/>
                <a:gd name="connsiteY8" fmla="*/ 81915 h 375285"/>
                <a:gd name="connsiteX9" fmla="*/ 538163 w 845820"/>
                <a:gd name="connsiteY9" fmla="*/ 72390 h 375285"/>
                <a:gd name="connsiteX10" fmla="*/ 538163 w 845820"/>
                <a:gd name="connsiteY10" fmla="*/ 8573 h 375285"/>
                <a:gd name="connsiteX11" fmla="*/ 529590 w 845820"/>
                <a:gd name="connsiteY11" fmla="*/ 0 h 375285"/>
                <a:gd name="connsiteX12" fmla="*/ 494347 w 845820"/>
                <a:gd name="connsiteY12" fmla="*/ 0 h 375285"/>
                <a:gd name="connsiteX13" fmla="*/ 485775 w 845820"/>
                <a:gd name="connsiteY13" fmla="*/ 8573 h 375285"/>
                <a:gd name="connsiteX14" fmla="*/ 485775 w 845820"/>
                <a:gd name="connsiteY14" fmla="*/ 47625 h 375285"/>
                <a:gd name="connsiteX15" fmla="*/ 466725 w 845820"/>
                <a:gd name="connsiteY15" fmla="*/ 38100 h 375285"/>
                <a:gd name="connsiteX16" fmla="*/ 466725 w 845820"/>
                <a:gd name="connsiteY16" fmla="*/ 8573 h 375285"/>
                <a:gd name="connsiteX17" fmla="*/ 458152 w 845820"/>
                <a:gd name="connsiteY17" fmla="*/ 0 h 375285"/>
                <a:gd name="connsiteX18" fmla="*/ 387667 w 845820"/>
                <a:gd name="connsiteY18" fmla="*/ 0 h 375285"/>
                <a:gd name="connsiteX19" fmla="*/ 379095 w 845820"/>
                <a:gd name="connsiteY19" fmla="*/ 8573 h 375285"/>
                <a:gd name="connsiteX20" fmla="*/ 379095 w 845820"/>
                <a:gd name="connsiteY20" fmla="*/ 38100 h 375285"/>
                <a:gd name="connsiteX21" fmla="*/ 360045 w 845820"/>
                <a:gd name="connsiteY21" fmla="*/ 47625 h 375285"/>
                <a:gd name="connsiteX22" fmla="*/ 360045 w 845820"/>
                <a:gd name="connsiteY22" fmla="*/ 8573 h 375285"/>
                <a:gd name="connsiteX23" fmla="*/ 351472 w 845820"/>
                <a:gd name="connsiteY23" fmla="*/ 0 h 375285"/>
                <a:gd name="connsiteX24" fmla="*/ 316230 w 845820"/>
                <a:gd name="connsiteY24" fmla="*/ 0 h 375285"/>
                <a:gd name="connsiteX25" fmla="*/ 307658 w 845820"/>
                <a:gd name="connsiteY25" fmla="*/ 8573 h 375285"/>
                <a:gd name="connsiteX26" fmla="*/ 307658 w 845820"/>
                <a:gd name="connsiteY26" fmla="*/ 72390 h 375285"/>
                <a:gd name="connsiteX27" fmla="*/ 288608 w 845820"/>
                <a:gd name="connsiteY27" fmla="*/ 81915 h 375285"/>
                <a:gd name="connsiteX28" fmla="*/ 288608 w 845820"/>
                <a:gd name="connsiteY28" fmla="*/ 8573 h 375285"/>
                <a:gd name="connsiteX29" fmla="*/ 280035 w 845820"/>
                <a:gd name="connsiteY29" fmla="*/ 0 h 375285"/>
                <a:gd name="connsiteX30" fmla="*/ 254317 w 845820"/>
                <a:gd name="connsiteY30" fmla="*/ 0 h 375285"/>
                <a:gd name="connsiteX31" fmla="*/ 254317 w 845820"/>
                <a:gd name="connsiteY31" fmla="*/ 99060 h 375285"/>
                <a:gd name="connsiteX32" fmla="*/ 200025 w 845820"/>
                <a:gd name="connsiteY32" fmla="*/ 124777 h 375285"/>
                <a:gd name="connsiteX33" fmla="*/ 0 w 845820"/>
                <a:gd name="connsiteY33" fmla="*/ 90488 h 375285"/>
                <a:gd name="connsiteX34" fmla="*/ 0 w 845820"/>
                <a:gd name="connsiteY34" fmla="*/ 109538 h 375285"/>
                <a:gd name="connsiteX35" fmla="*/ 191452 w 845820"/>
                <a:gd name="connsiteY35" fmla="*/ 138113 h 375285"/>
                <a:gd name="connsiteX36" fmla="*/ 191452 w 845820"/>
                <a:gd name="connsiteY36" fmla="*/ 138113 h 375285"/>
                <a:gd name="connsiteX37" fmla="*/ 191452 w 845820"/>
                <a:gd name="connsiteY37" fmla="*/ 145733 h 375285"/>
                <a:gd name="connsiteX38" fmla="*/ 0 w 845820"/>
                <a:gd name="connsiteY38" fmla="*/ 117158 h 375285"/>
                <a:gd name="connsiteX39" fmla="*/ 0 w 845820"/>
                <a:gd name="connsiteY39" fmla="*/ 375285 h 375285"/>
                <a:gd name="connsiteX40" fmla="*/ 29527 w 845820"/>
                <a:gd name="connsiteY40" fmla="*/ 375285 h 375285"/>
                <a:gd name="connsiteX41" fmla="*/ 29527 w 845820"/>
                <a:gd name="connsiteY41" fmla="*/ 222885 h 375285"/>
                <a:gd name="connsiteX42" fmla="*/ 65722 w 845820"/>
                <a:gd name="connsiteY42" fmla="*/ 187643 h 375285"/>
                <a:gd name="connsiteX43" fmla="*/ 228600 w 845820"/>
                <a:gd name="connsiteY43" fmla="*/ 207645 h 375285"/>
                <a:gd name="connsiteX44" fmla="*/ 228600 w 845820"/>
                <a:gd name="connsiteY44" fmla="*/ 374332 h 375285"/>
                <a:gd name="connsiteX45" fmla="*/ 258127 w 845820"/>
                <a:gd name="connsiteY45" fmla="*/ 374332 h 375285"/>
                <a:gd name="connsiteX46" fmla="*/ 258127 w 845820"/>
                <a:gd name="connsiteY46" fmla="*/ 192405 h 375285"/>
                <a:gd name="connsiteX47" fmla="*/ 258127 w 845820"/>
                <a:gd name="connsiteY47" fmla="*/ 192405 h 375285"/>
                <a:gd name="connsiteX48" fmla="*/ 270510 w 845820"/>
                <a:gd name="connsiteY48" fmla="*/ 180023 h 375285"/>
                <a:gd name="connsiteX49" fmla="*/ 293370 w 845820"/>
                <a:gd name="connsiteY49" fmla="*/ 180023 h 375285"/>
                <a:gd name="connsiteX50" fmla="*/ 305752 w 845820"/>
                <a:gd name="connsiteY50" fmla="*/ 192405 h 375285"/>
                <a:gd name="connsiteX51" fmla="*/ 305752 w 845820"/>
                <a:gd name="connsiteY51" fmla="*/ 374332 h 375285"/>
                <a:gd name="connsiteX52" fmla="*/ 340042 w 845820"/>
                <a:gd name="connsiteY52" fmla="*/ 374332 h 375285"/>
                <a:gd name="connsiteX53" fmla="*/ 340042 w 845820"/>
                <a:gd name="connsiteY53" fmla="*/ 192405 h 375285"/>
                <a:gd name="connsiteX54" fmla="*/ 340042 w 845820"/>
                <a:gd name="connsiteY54" fmla="*/ 192405 h 375285"/>
                <a:gd name="connsiteX55" fmla="*/ 352425 w 845820"/>
                <a:gd name="connsiteY55" fmla="*/ 180023 h 375285"/>
                <a:gd name="connsiteX56" fmla="*/ 493395 w 845820"/>
                <a:gd name="connsiteY56" fmla="*/ 180023 h 375285"/>
                <a:gd name="connsiteX57" fmla="*/ 505777 w 845820"/>
                <a:gd name="connsiteY57" fmla="*/ 192405 h 375285"/>
                <a:gd name="connsiteX58" fmla="*/ 505777 w 845820"/>
                <a:gd name="connsiteY58" fmla="*/ 374332 h 375285"/>
                <a:gd name="connsiteX59" fmla="*/ 540068 w 845820"/>
                <a:gd name="connsiteY59" fmla="*/ 374332 h 375285"/>
                <a:gd name="connsiteX60" fmla="*/ 540068 w 845820"/>
                <a:gd name="connsiteY60" fmla="*/ 192405 h 375285"/>
                <a:gd name="connsiteX61" fmla="*/ 540068 w 845820"/>
                <a:gd name="connsiteY61" fmla="*/ 192405 h 375285"/>
                <a:gd name="connsiteX62" fmla="*/ 552450 w 845820"/>
                <a:gd name="connsiteY62" fmla="*/ 180023 h 375285"/>
                <a:gd name="connsiteX63" fmla="*/ 575310 w 845820"/>
                <a:gd name="connsiteY63" fmla="*/ 180023 h 375285"/>
                <a:gd name="connsiteX64" fmla="*/ 587693 w 845820"/>
                <a:gd name="connsiteY64" fmla="*/ 192405 h 375285"/>
                <a:gd name="connsiteX65" fmla="*/ 587693 w 845820"/>
                <a:gd name="connsiteY65" fmla="*/ 374332 h 375285"/>
                <a:gd name="connsiteX66" fmla="*/ 617220 w 845820"/>
                <a:gd name="connsiteY66" fmla="*/ 374332 h 375285"/>
                <a:gd name="connsiteX67" fmla="*/ 617220 w 845820"/>
                <a:gd name="connsiteY67" fmla="*/ 207645 h 375285"/>
                <a:gd name="connsiteX68" fmla="*/ 780097 w 845820"/>
                <a:gd name="connsiteY68" fmla="*/ 187643 h 375285"/>
                <a:gd name="connsiteX69" fmla="*/ 816293 w 845820"/>
                <a:gd name="connsiteY69" fmla="*/ 222885 h 375285"/>
                <a:gd name="connsiteX70" fmla="*/ 816293 w 845820"/>
                <a:gd name="connsiteY70" fmla="*/ 373380 h 375285"/>
                <a:gd name="connsiteX71" fmla="*/ 845820 w 845820"/>
                <a:gd name="connsiteY71" fmla="*/ 373380 h 375285"/>
                <a:gd name="connsiteX72" fmla="*/ 845820 w 845820"/>
                <a:gd name="connsiteY72" fmla="*/ 115252 h 375285"/>
                <a:gd name="connsiteX73" fmla="*/ 654368 w 845820"/>
                <a:gd name="connsiteY73" fmla="*/ 143827 h 375285"/>
                <a:gd name="connsiteX74" fmla="*/ 654368 w 845820"/>
                <a:gd name="connsiteY74" fmla="*/ 137160 h 375285"/>
                <a:gd name="connsiteX75" fmla="*/ 654368 w 845820"/>
                <a:gd name="connsiteY75" fmla="*/ 137160 h 375285"/>
                <a:gd name="connsiteX76" fmla="*/ 845820 w 845820"/>
                <a:gd name="connsiteY76" fmla="*/ 108585 h 375285"/>
                <a:gd name="connsiteX77" fmla="*/ 845820 w 845820"/>
                <a:gd name="connsiteY77" fmla="*/ 89535 h 375285"/>
                <a:gd name="connsiteX78" fmla="*/ 38100 w 845820"/>
                <a:gd name="connsiteY78" fmla="*/ 163830 h 375285"/>
                <a:gd name="connsiteX79" fmla="*/ 17145 w 845820"/>
                <a:gd name="connsiteY79" fmla="*/ 160020 h 375285"/>
                <a:gd name="connsiteX80" fmla="*/ 17145 w 845820"/>
                <a:gd name="connsiteY80" fmla="*/ 131445 h 375285"/>
                <a:gd name="connsiteX81" fmla="*/ 38100 w 845820"/>
                <a:gd name="connsiteY81" fmla="*/ 135255 h 375285"/>
                <a:gd name="connsiteX82" fmla="*/ 38100 w 845820"/>
                <a:gd name="connsiteY82" fmla="*/ 163830 h 375285"/>
                <a:gd name="connsiteX83" fmla="*/ 83820 w 845820"/>
                <a:gd name="connsiteY83" fmla="*/ 171450 h 375285"/>
                <a:gd name="connsiteX84" fmla="*/ 64770 w 845820"/>
                <a:gd name="connsiteY84" fmla="*/ 168593 h 375285"/>
                <a:gd name="connsiteX85" fmla="*/ 64770 w 845820"/>
                <a:gd name="connsiteY85" fmla="*/ 140018 h 375285"/>
                <a:gd name="connsiteX86" fmla="*/ 83820 w 845820"/>
                <a:gd name="connsiteY86" fmla="*/ 142875 h 375285"/>
                <a:gd name="connsiteX87" fmla="*/ 83820 w 845820"/>
                <a:gd name="connsiteY87" fmla="*/ 171450 h 375285"/>
                <a:gd name="connsiteX88" fmla="*/ 130492 w 845820"/>
                <a:gd name="connsiteY88" fmla="*/ 177165 h 375285"/>
                <a:gd name="connsiteX89" fmla="*/ 111442 w 845820"/>
                <a:gd name="connsiteY89" fmla="*/ 175260 h 375285"/>
                <a:gd name="connsiteX90" fmla="*/ 111442 w 845820"/>
                <a:gd name="connsiteY90" fmla="*/ 146685 h 375285"/>
                <a:gd name="connsiteX91" fmla="*/ 130492 w 845820"/>
                <a:gd name="connsiteY91" fmla="*/ 149543 h 375285"/>
                <a:gd name="connsiteX92" fmla="*/ 130492 w 845820"/>
                <a:gd name="connsiteY92" fmla="*/ 177165 h 375285"/>
                <a:gd name="connsiteX93" fmla="*/ 176213 w 845820"/>
                <a:gd name="connsiteY93" fmla="*/ 181927 h 375285"/>
                <a:gd name="connsiteX94" fmla="*/ 157163 w 845820"/>
                <a:gd name="connsiteY94" fmla="*/ 180023 h 375285"/>
                <a:gd name="connsiteX95" fmla="*/ 157163 w 845820"/>
                <a:gd name="connsiteY95" fmla="*/ 152400 h 375285"/>
                <a:gd name="connsiteX96" fmla="*/ 176213 w 845820"/>
                <a:gd name="connsiteY96" fmla="*/ 154305 h 375285"/>
                <a:gd name="connsiteX97" fmla="*/ 176213 w 845820"/>
                <a:gd name="connsiteY97" fmla="*/ 181927 h 375285"/>
                <a:gd name="connsiteX98" fmla="*/ 422910 w 845820"/>
                <a:gd name="connsiteY98" fmla="*/ 48577 h 375285"/>
                <a:gd name="connsiteX99" fmla="*/ 583883 w 845820"/>
                <a:gd name="connsiteY99" fmla="*/ 124777 h 375285"/>
                <a:gd name="connsiteX100" fmla="*/ 262890 w 845820"/>
                <a:gd name="connsiteY100" fmla="*/ 124777 h 375285"/>
                <a:gd name="connsiteX101" fmla="*/ 422910 w 845820"/>
                <a:gd name="connsiteY101" fmla="*/ 48577 h 375285"/>
                <a:gd name="connsiteX102" fmla="*/ 639127 w 845820"/>
                <a:gd name="connsiteY102" fmla="*/ 163830 h 375285"/>
                <a:gd name="connsiteX103" fmla="*/ 205740 w 845820"/>
                <a:gd name="connsiteY103" fmla="*/ 163830 h 375285"/>
                <a:gd name="connsiteX104" fmla="*/ 206692 w 845820"/>
                <a:gd name="connsiteY104" fmla="*/ 152400 h 375285"/>
                <a:gd name="connsiteX105" fmla="*/ 205740 w 845820"/>
                <a:gd name="connsiteY105" fmla="*/ 140970 h 375285"/>
                <a:gd name="connsiteX106" fmla="*/ 639127 w 845820"/>
                <a:gd name="connsiteY106" fmla="*/ 140970 h 375285"/>
                <a:gd name="connsiteX107" fmla="*/ 638175 w 845820"/>
                <a:gd name="connsiteY107" fmla="*/ 152400 h 375285"/>
                <a:gd name="connsiteX108" fmla="*/ 639127 w 845820"/>
                <a:gd name="connsiteY108" fmla="*/ 163830 h 375285"/>
                <a:gd name="connsiteX109" fmla="*/ 807720 w 845820"/>
                <a:gd name="connsiteY109" fmla="*/ 135255 h 375285"/>
                <a:gd name="connsiteX110" fmla="*/ 828675 w 845820"/>
                <a:gd name="connsiteY110" fmla="*/ 131445 h 375285"/>
                <a:gd name="connsiteX111" fmla="*/ 828675 w 845820"/>
                <a:gd name="connsiteY111" fmla="*/ 160020 h 375285"/>
                <a:gd name="connsiteX112" fmla="*/ 807720 w 845820"/>
                <a:gd name="connsiteY112" fmla="*/ 163830 h 375285"/>
                <a:gd name="connsiteX113" fmla="*/ 807720 w 845820"/>
                <a:gd name="connsiteY113" fmla="*/ 135255 h 375285"/>
                <a:gd name="connsiteX114" fmla="*/ 761047 w 845820"/>
                <a:gd name="connsiteY114" fmla="*/ 142875 h 375285"/>
                <a:gd name="connsiteX115" fmla="*/ 780097 w 845820"/>
                <a:gd name="connsiteY115" fmla="*/ 140018 h 375285"/>
                <a:gd name="connsiteX116" fmla="*/ 780097 w 845820"/>
                <a:gd name="connsiteY116" fmla="*/ 168593 h 375285"/>
                <a:gd name="connsiteX117" fmla="*/ 761047 w 845820"/>
                <a:gd name="connsiteY117" fmla="*/ 171450 h 375285"/>
                <a:gd name="connsiteX118" fmla="*/ 761047 w 845820"/>
                <a:gd name="connsiteY118" fmla="*/ 142875 h 375285"/>
                <a:gd name="connsiteX119" fmla="*/ 715327 w 845820"/>
                <a:gd name="connsiteY119" fmla="*/ 149543 h 375285"/>
                <a:gd name="connsiteX120" fmla="*/ 734377 w 845820"/>
                <a:gd name="connsiteY120" fmla="*/ 146685 h 375285"/>
                <a:gd name="connsiteX121" fmla="*/ 734377 w 845820"/>
                <a:gd name="connsiteY121" fmla="*/ 174308 h 375285"/>
                <a:gd name="connsiteX122" fmla="*/ 715327 w 845820"/>
                <a:gd name="connsiteY122" fmla="*/ 176213 h 375285"/>
                <a:gd name="connsiteX123" fmla="*/ 715327 w 845820"/>
                <a:gd name="connsiteY123" fmla="*/ 149543 h 375285"/>
                <a:gd name="connsiteX124" fmla="*/ 668655 w 845820"/>
                <a:gd name="connsiteY124" fmla="*/ 155258 h 375285"/>
                <a:gd name="connsiteX125" fmla="*/ 687705 w 845820"/>
                <a:gd name="connsiteY125" fmla="*/ 153352 h 375285"/>
                <a:gd name="connsiteX126" fmla="*/ 687705 w 845820"/>
                <a:gd name="connsiteY126" fmla="*/ 180975 h 375285"/>
                <a:gd name="connsiteX127" fmla="*/ 668655 w 845820"/>
                <a:gd name="connsiteY127" fmla="*/ 182880 h 375285"/>
                <a:gd name="connsiteX128" fmla="*/ 668655 w 845820"/>
                <a:gd name="connsiteY128" fmla="*/ 155258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845820" h="375285">
                  <a:moveTo>
                    <a:pt x="845820" y="89535"/>
                  </a:moveTo>
                  <a:cubicBezTo>
                    <a:pt x="786765" y="103823"/>
                    <a:pt x="719138" y="116205"/>
                    <a:pt x="645795" y="123825"/>
                  </a:cubicBezTo>
                  <a:lnTo>
                    <a:pt x="592455" y="98108"/>
                  </a:lnTo>
                  <a:lnTo>
                    <a:pt x="592455" y="0"/>
                  </a:lnTo>
                  <a:lnTo>
                    <a:pt x="592455" y="0"/>
                  </a:lnTo>
                  <a:lnTo>
                    <a:pt x="587693" y="0"/>
                  </a:lnTo>
                  <a:lnTo>
                    <a:pt x="565785" y="0"/>
                  </a:lnTo>
                  <a:cubicBezTo>
                    <a:pt x="561022" y="0"/>
                    <a:pt x="557213" y="3810"/>
                    <a:pt x="557213" y="8573"/>
                  </a:cubicBezTo>
                  <a:lnTo>
                    <a:pt x="557213" y="81915"/>
                  </a:lnTo>
                  <a:lnTo>
                    <a:pt x="538163" y="72390"/>
                  </a:lnTo>
                  <a:lnTo>
                    <a:pt x="538163" y="8573"/>
                  </a:lnTo>
                  <a:cubicBezTo>
                    <a:pt x="538163" y="3810"/>
                    <a:pt x="534352" y="0"/>
                    <a:pt x="529590" y="0"/>
                  </a:cubicBezTo>
                  <a:lnTo>
                    <a:pt x="494347" y="0"/>
                  </a:lnTo>
                  <a:cubicBezTo>
                    <a:pt x="489585" y="0"/>
                    <a:pt x="485775" y="3810"/>
                    <a:pt x="485775" y="8573"/>
                  </a:cubicBezTo>
                  <a:lnTo>
                    <a:pt x="485775" y="47625"/>
                  </a:lnTo>
                  <a:lnTo>
                    <a:pt x="466725" y="38100"/>
                  </a:lnTo>
                  <a:lnTo>
                    <a:pt x="466725" y="8573"/>
                  </a:lnTo>
                  <a:cubicBezTo>
                    <a:pt x="466725" y="3810"/>
                    <a:pt x="462915" y="0"/>
                    <a:pt x="458152" y="0"/>
                  </a:cubicBezTo>
                  <a:lnTo>
                    <a:pt x="387667" y="0"/>
                  </a:lnTo>
                  <a:cubicBezTo>
                    <a:pt x="382905" y="0"/>
                    <a:pt x="379095" y="3810"/>
                    <a:pt x="379095" y="8573"/>
                  </a:cubicBezTo>
                  <a:lnTo>
                    <a:pt x="379095" y="38100"/>
                  </a:lnTo>
                  <a:lnTo>
                    <a:pt x="360045" y="47625"/>
                  </a:lnTo>
                  <a:lnTo>
                    <a:pt x="360045" y="8573"/>
                  </a:lnTo>
                  <a:cubicBezTo>
                    <a:pt x="360045" y="3810"/>
                    <a:pt x="356235" y="0"/>
                    <a:pt x="351472" y="0"/>
                  </a:cubicBezTo>
                  <a:lnTo>
                    <a:pt x="316230" y="0"/>
                  </a:lnTo>
                  <a:cubicBezTo>
                    <a:pt x="311467" y="0"/>
                    <a:pt x="307658" y="3810"/>
                    <a:pt x="307658" y="8573"/>
                  </a:cubicBezTo>
                  <a:lnTo>
                    <a:pt x="307658" y="72390"/>
                  </a:lnTo>
                  <a:lnTo>
                    <a:pt x="288608" y="81915"/>
                  </a:lnTo>
                  <a:lnTo>
                    <a:pt x="288608" y="8573"/>
                  </a:lnTo>
                  <a:cubicBezTo>
                    <a:pt x="288608" y="3810"/>
                    <a:pt x="284797" y="0"/>
                    <a:pt x="280035" y="0"/>
                  </a:cubicBezTo>
                  <a:lnTo>
                    <a:pt x="254317" y="0"/>
                  </a:lnTo>
                  <a:lnTo>
                    <a:pt x="254317" y="99060"/>
                  </a:lnTo>
                  <a:lnTo>
                    <a:pt x="200025" y="124777"/>
                  </a:lnTo>
                  <a:cubicBezTo>
                    <a:pt x="126682" y="117158"/>
                    <a:pt x="59055" y="104775"/>
                    <a:pt x="0" y="90488"/>
                  </a:cubicBezTo>
                  <a:lnTo>
                    <a:pt x="0" y="109538"/>
                  </a:lnTo>
                  <a:cubicBezTo>
                    <a:pt x="59055" y="121920"/>
                    <a:pt x="122872" y="131445"/>
                    <a:pt x="191452" y="138113"/>
                  </a:cubicBezTo>
                  <a:lnTo>
                    <a:pt x="191452" y="138113"/>
                  </a:lnTo>
                  <a:lnTo>
                    <a:pt x="191452" y="145733"/>
                  </a:lnTo>
                  <a:cubicBezTo>
                    <a:pt x="122872" y="139065"/>
                    <a:pt x="58102" y="129540"/>
                    <a:pt x="0" y="117158"/>
                  </a:cubicBezTo>
                  <a:lnTo>
                    <a:pt x="0" y="375285"/>
                  </a:lnTo>
                  <a:lnTo>
                    <a:pt x="29527" y="375285"/>
                  </a:lnTo>
                  <a:lnTo>
                    <a:pt x="29527" y="222885"/>
                  </a:lnTo>
                  <a:lnTo>
                    <a:pt x="65722" y="187643"/>
                  </a:lnTo>
                  <a:cubicBezTo>
                    <a:pt x="117157" y="196215"/>
                    <a:pt x="171450" y="202883"/>
                    <a:pt x="228600" y="207645"/>
                  </a:cubicBezTo>
                  <a:lnTo>
                    <a:pt x="228600" y="374332"/>
                  </a:lnTo>
                  <a:lnTo>
                    <a:pt x="258127" y="374332"/>
                  </a:lnTo>
                  <a:lnTo>
                    <a:pt x="258127" y="192405"/>
                  </a:lnTo>
                  <a:lnTo>
                    <a:pt x="258127" y="192405"/>
                  </a:lnTo>
                  <a:cubicBezTo>
                    <a:pt x="258127" y="185738"/>
                    <a:pt x="263842" y="180023"/>
                    <a:pt x="270510" y="180023"/>
                  </a:cubicBezTo>
                  <a:lnTo>
                    <a:pt x="293370" y="180023"/>
                  </a:lnTo>
                  <a:cubicBezTo>
                    <a:pt x="300038" y="180023"/>
                    <a:pt x="305752" y="185738"/>
                    <a:pt x="305752" y="192405"/>
                  </a:cubicBezTo>
                  <a:lnTo>
                    <a:pt x="305752" y="374332"/>
                  </a:lnTo>
                  <a:lnTo>
                    <a:pt x="340042" y="374332"/>
                  </a:lnTo>
                  <a:lnTo>
                    <a:pt x="340042" y="192405"/>
                  </a:lnTo>
                  <a:lnTo>
                    <a:pt x="340042" y="192405"/>
                  </a:lnTo>
                  <a:cubicBezTo>
                    <a:pt x="340042" y="185738"/>
                    <a:pt x="345758" y="180023"/>
                    <a:pt x="352425" y="180023"/>
                  </a:cubicBezTo>
                  <a:lnTo>
                    <a:pt x="493395" y="180023"/>
                  </a:lnTo>
                  <a:cubicBezTo>
                    <a:pt x="500063" y="180023"/>
                    <a:pt x="505777" y="185738"/>
                    <a:pt x="505777" y="192405"/>
                  </a:cubicBezTo>
                  <a:lnTo>
                    <a:pt x="505777" y="374332"/>
                  </a:lnTo>
                  <a:lnTo>
                    <a:pt x="540068" y="374332"/>
                  </a:lnTo>
                  <a:lnTo>
                    <a:pt x="540068" y="192405"/>
                  </a:lnTo>
                  <a:lnTo>
                    <a:pt x="540068" y="192405"/>
                  </a:lnTo>
                  <a:cubicBezTo>
                    <a:pt x="540068" y="185738"/>
                    <a:pt x="545783" y="180023"/>
                    <a:pt x="552450" y="180023"/>
                  </a:cubicBezTo>
                  <a:lnTo>
                    <a:pt x="575310" y="180023"/>
                  </a:lnTo>
                  <a:cubicBezTo>
                    <a:pt x="581977" y="180023"/>
                    <a:pt x="587693" y="185738"/>
                    <a:pt x="587693" y="192405"/>
                  </a:cubicBezTo>
                  <a:lnTo>
                    <a:pt x="587693" y="374332"/>
                  </a:lnTo>
                  <a:lnTo>
                    <a:pt x="617220" y="374332"/>
                  </a:lnTo>
                  <a:lnTo>
                    <a:pt x="617220" y="207645"/>
                  </a:lnTo>
                  <a:cubicBezTo>
                    <a:pt x="674370" y="202883"/>
                    <a:pt x="728663" y="196215"/>
                    <a:pt x="780097" y="187643"/>
                  </a:cubicBezTo>
                  <a:lnTo>
                    <a:pt x="816293" y="222885"/>
                  </a:lnTo>
                  <a:lnTo>
                    <a:pt x="816293" y="373380"/>
                  </a:lnTo>
                  <a:lnTo>
                    <a:pt x="845820" y="373380"/>
                  </a:lnTo>
                  <a:lnTo>
                    <a:pt x="845820" y="115252"/>
                  </a:lnTo>
                  <a:cubicBezTo>
                    <a:pt x="786765" y="127635"/>
                    <a:pt x="722947" y="137160"/>
                    <a:pt x="654368" y="143827"/>
                  </a:cubicBezTo>
                  <a:lnTo>
                    <a:pt x="654368" y="137160"/>
                  </a:lnTo>
                  <a:lnTo>
                    <a:pt x="654368" y="137160"/>
                  </a:lnTo>
                  <a:cubicBezTo>
                    <a:pt x="722947" y="130493"/>
                    <a:pt x="787718" y="120968"/>
                    <a:pt x="845820" y="108585"/>
                  </a:cubicBezTo>
                  <a:lnTo>
                    <a:pt x="845820" y="89535"/>
                  </a:lnTo>
                  <a:close/>
                  <a:moveTo>
                    <a:pt x="38100" y="163830"/>
                  </a:moveTo>
                  <a:cubicBezTo>
                    <a:pt x="31432" y="162877"/>
                    <a:pt x="23813" y="161925"/>
                    <a:pt x="17145" y="160020"/>
                  </a:cubicBezTo>
                  <a:lnTo>
                    <a:pt x="17145" y="131445"/>
                  </a:lnTo>
                  <a:cubicBezTo>
                    <a:pt x="23813" y="132398"/>
                    <a:pt x="31432" y="134302"/>
                    <a:pt x="38100" y="135255"/>
                  </a:cubicBezTo>
                  <a:lnTo>
                    <a:pt x="38100" y="163830"/>
                  </a:lnTo>
                  <a:close/>
                  <a:moveTo>
                    <a:pt x="83820" y="171450"/>
                  </a:moveTo>
                  <a:cubicBezTo>
                    <a:pt x="77152" y="170498"/>
                    <a:pt x="70485" y="169545"/>
                    <a:pt x="64770" y="168593"/>
                  </a:cubicBezTo>
                  <a:lnTo>
                    <a:pt x="64770" y="140018"/>
                  </a:lnTo>
                  <a:cubicBezTo>
                    <a:pt x="71438" y="140970"/>
                    <a:pt x="77152" y="141923"/>
                    <a:pt x="83820" y="142875"/>
                  </a:cubicBezTo>
                  <a:lnTo>
                    <a:pt x="83820" y="171450"/>
                  </a:lnTo>
                  <a:close/>
                  <a:moveTo>
                    <a:pt x="130492" y="177165"/>
                  </a:moveTo>
                  <a:cubicBezTo>
                    <a:pt x="123825" y="176213"/>
                    <a:pt x="117157" y="175260"/>
                    <a:pt x="111442" y="175260"/>
                  </a:cubicBezTo>
                  <a:lnTo>
                    <a:pt x="111442" y="146685"/>
                  </a:lnTo>
                  <a:cubicBezTo>
                    <a:pt x="118110" y="147638"/>
                    <a:pt x="123825" y="148590"/>
                    <a:pt x="130492" y="149543"/>
                  </a:cubicBezTo>
                  <a:lnTo>
                    <a:pt x="130492" y="177165"/>
                  </a:lnTo>
                  <a:close/>
                  <a:moveTo>
                    <a:pt x="176213" y="181927"/>
                  </a:moveTo>
                  <a:cubicBezTo>
                    <a:pt x="169545" y="180975"/>
                    <a:pt x="162877" y="180975"/>
                    <a:pt x="157163" y="180023"/>
                  </a:cubicBezTo>
                  <a:lnTo>
                    <a:pt x="157163" y="152400"/>
                  </a:lnTo>
                  <a:cubicBezTo>
                    <a:pt x="163830" y="153352"/>
                    <a:pt x="169545" y="153352"/>
                    <a:pt x="176213" y="154305"/>
                  </a:cubicBezTo>
                  <a:lnTo>
                    <a:pt x="176213" y="181927"/>
                  </a:lnTo>
                  <a:close/>
                  <a:moveTo>
                    <a:pt x="422910" y="48577"/>
                  </a:moveTo>
                  <a:lnTo>
                    <a:pt x="583883" y="124777"/>
                  </a:lnTo>
                  <a:lnTo>
                    <a:pt x="262890" y="124777"/>
                  </a:lnTo>
                  <a:lnTo>
                    <a:pt x="422910" y="48577"/>
                  </a:lnTo>
                  <a:close/>
                  <a:moveTo>
                    <a:pt x="639127" y="163830"/>
                  </a:moveTo>
                  <a:lnTo>
                    <a:pt x="205740" y="163830"/>
                  </a:lnTo>
                  <a:cubicBezTo>
                    <a:pt x="206692" y="160973"/>
                    <a:pt x="206692" y="157163"/>
                    <a:pt x="206692" y="152400"/>
                  </a:cubicBezTo>
                  <a:cubicBezTo>
                    <a:pt x="206692" y="147638"/>
                    <a:pt x="206692" y="143827"/>
                    <a:pt x="205740" y="140970"/>
                  </a:cubicBezTo>
                  <a:lnTo>
                    <a:pt x="639127" y="140970"/>
                  </a:lnTo>
                  <a:cubicBezTo>
                    <a:pt x="638175" y="143827"/>
                    <a:pt x="638175" y="147638"/>
                    <a:pt x="638175" y="152400"/>
                  </a:cubicBezTo>
                  <a:cubicBezTo>
                    <a:pt x="638175" y="156210"/>
                    <a:pt x="639127" y="160973"/>
                    <a:pt x="639127" y="163830"/>
                  </a:cubicBezTo>
                  <a:close/>
                  <a:moveTo>
                    <a:pt x="807720" y="135255"/>
                  </a:moveTo>
                  <a:cubicBezTo>
                    <a:pt x="814388" y="134302"/>
                    <a:pt x="822008" y="132398"/>
                    <a:pt x="828675" y="131445"/>
                  </a:cubicBezTo>
                  <a:lnTo>
                    <a:pt x="828675" y="160020"/>
                  </a:lnTo>
                  <a:cubicBezTo>
                    <a:pt x="822008" y="160973"/>
                    <a:pt x="814388" y="162877"/>
                    <a:pt x="807720" y="163830"/>
                  </a:cubicBezTo>
                  <a:lnTo>
                    <a:pt x="807720" y="135255"/>
                  </a:lnTo>
                  <a:close/>
                  <a:moveTo>
                    <a:pt x="761047" y="142875"/>
                  </a:moveTo>
                  <a:cubicBezTo>
                    <a:pt x="767715" y="141923"/>
                    <a:pt x="774383" y="140970"/>
                    <a:pt x="780097" y="140018"/>
                  </a:cubicBezTo>
                  <a:lnTo>
                    <a:pt x="780097" y="168593"/>
                  </a:lnTo>
                  <a:cubicBezTo>
                    <a:pt x="773430" y="169545"/>
                    <a:pt x="767715" y="170498"/>
                    <a:pt x="761047" y="171450"/>
                  </a:cubicBezTo>
                  <a:lnTo>
                    <a:pt x="761047" y="142875"/>
                  </a:lnTo>
                  <a:close/>
                  <a:moveTo>
                    <a:pt x="715327" y="149543"/>
                  </a:moveTo>
                  <a:cubicBezTo>
                    <a:pt x="721995" y="148590"/>
                    <a:pt x="728663" y="147638"/>
                    <a:pt x="734377" y="146685"/>
                  </a:cubicBezTo>
                  <a:lnTo>
                    <a:pt x="734377" y="174308"/>
                  </a:lnTo>
                  <a:cubicBezTo>
                    <a:pt x="727710" y="175260"/>
                    <a:pt x="721995" y="176213"/>
                    <a:pt x="715327" y="176213"/>
                  </a:cubicBezTo>
                  <a:lnTo>
                    <a:pt x="715327" y="149543"/>
                  </a:lnTo>
                  <a:close/>
                  <a:moveTo>
                    <a:pt x="668655" y="155258"/>
                  </a:moveTo>
                  <a:cubicBezTo>
                    <a:pt x="675322" y="154305"/>
                    <a:pt x="681990" y="154305"/>
                    <a:pt x="687705" y="153352"/>
                  </a:cubicBezTo>
                  <a:lnTo>
                    <a:pt x="687705" y="180975"/>
                  </a:lnTo>
                  <a:cubicBezTo>
                    <a:pt x="681038" y="181927"/>
                    <a:pt x="675322" y="181927"/>
                    <a:pt x="668655" y="182880"/>
                  </a:cubicBezTo>
                  <a:lnTo>
                    <a:pt x="668655" y="155258"/>
                  </a:lnTo>
                  <a:close/>
                </a:path>
              </a:pathLst>
            </a:custGeom>
            <a:grpFill/>
            <a:ln w="952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446820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3FB86C-CAF8-41A8-A9B9-72729BAB3709}"/>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A0933E40-C4ED-4EAC-875F-F2F72A8B04A3}"/>
              </a:ext>
            </a:extLst>
          </p:cNvPr>
          <p:cNvSpPr>
            <a:spLocks noGrp="1"/>
          </p:cNvSpPr>
          <p:nvPr>
            <p:ph type="sldNum" sz="quarter" idx="4"/>
          </p:nvPr>
        </p:nvSpPr>
        <p:spPr/>
        <p:txBody>
          <a:bodyPr/>
          <a:lstStyle/>
          <a:p>
            <a:fld id="{B74810B7-83A7-424C-93C8-85BC983329C6}" type="slidenum">
              <a:rPr lang="zh-CN" altLang="en-US" smtClean="0"/>
              <a:pPr/>
              <a:t>47</a:t>
            </a:fld>
            <a:endParaRPr lang="zh-CN" altLang="en-US"/>
          </a:p>
        </p:txBody>
      </p:sp>
      <p:pic>
        <p:nvPicPr>
          <p:cNvPr id="32" name="图片占位符 31">
            <a:extLst>
              <a:ext uri="{FF2B5EF4-FFF2-40B4-BE49-F238E27FC236}">
                <a16:creationId xmlns:a16="http://schemas.microsoft.com/office/drawing/2014/main" id="{FADF6CA8-2E0C-4DD4-BF28-0B27B0A1D85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t="21" b="21"/>
          <a:stretch>
            <a:fillRect/>
          </a:stretch>
        </p:blipFill>
        <p:spPr/>
      </p:pic>
      <p:pic>
        <p:nvPicPr>
          <p:cNvPr id="39" name="图片占位符 38">
            <a:extLst>
              <a:ext uri="{FF2B5EF4-FFF2-40B4-BE49-F238E27FC236}">
                <a16:creationId xmlns:a16="http://schemas.microsoft.com/office/drawing/2014/main" id="{F1406F76-8602-4468-BEE2-51193244E9DE}"/>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t="21" b="21"/>
          <a:stretch>
            <a:fillRect/>
          </a:stretch>
        </p:blipFill>
        <p:spPr/>
      </p:pic>
      <p:pic>
        <p:nvPicPr>
          <p:cNvPr id="21" name="图片占位符 20">
            <a:extLst>
              <a:ext uri="{FF2B5EF4-FFF2-40B4-BE49-F238E27FC236}">
                <a16:creationId xmlns:a16="http://schemas.microsoft.com/office/drawing/2014/main" id="{AF226CF3-667F-4810-8878-C4CEF214FF65}"/>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t="69" b="69"/>
          <a:stretch>
            <a:fillRect/>
          </a:stretch>
        </p:blipFill>
        <p:spPr/>
      </p:pic>
      <p:sp>
        <p:nvSpPr>
          <p:cNvPr id="36" name="文本占位符 35">
            <a:extLst>
              <a:ext uri="{FF2B5EF4-FFF2-40B4-BE49-F238E27FC236}">
                <a16:creationId xmlns:a16="http://schemas.microsoft.com/office/drawing/2014/main" id="{DC555F52-05E6-4A81-A4E3-3E1FA1817E02}"/>
              </a:ext>
            </a:extLst>
          </p:cNvPr>
          <p:cNvSpPr>
            <a:spLocks noGrp="1"/>
          </p:cNvSpPr>
          <p:nvPr>
            <p:ph type="body" sz="quarter" idx="17"/>
          </p:nvPr>
        </p:nvSpPr>
        <p:spPr/>
        <p:txBody>
          <a:bodyPr/>
          <a:lstStyle/>
          <a:p>
            <a:r>
              <a:rPr lang="zh-CN" altLang="en-US" dirty="0"/>
              <a:t>替换图片方法：删除图片，点击露出部分中心的图标，选择自己的图片即可。</a:t>
            </a:r>
            <a:endParaRPr lang="en-US" altLang="zh-CN" dirty="0"/>
          </a:p>
          <a:p>
            <a:r>
              <a:rPr lang="zh-CN" altLang="en-US" dirty="0"/>
              <a:t>替换图片方法：删除图片，点击露出部分中心的图标，选择自己的图片即可。</a:t>
            </a:r>
          </a:p>
        </p:txBody>
      </p:sp>
      <p:sp>
        <p:nvSpPr>
          <p:cNvPr id="35" name="标题 34">
            <a:extLst>
              <a:ext uri="{FF2B5EF4-FFF2-40B4-BE49-F238E27FC236}">
                <a16:creationId xmlns:a16="http://schemas.microsoft.com/office/drawing/2014/main" id="{C7689C95-20A9-4585-BE09-52A432CC2809}"/>
              </a:ext>
            </a:extLst>
          </p:cNvPr>
          <p:cNvSpPr>
            <a:spLocks noGrp="1"/>
          </p:cNvSpPr>
          <p:nvPr>
            <p:ph type="title"/>
          </p:nvPr>
        </p:nvSpPr>
        <p:spPr/>
        <p:txBody>
          <a:bodyPr/>
          <a:lstStyle/>
          <a:p>
            <a:r>
              <a:rPr lang="zh-CN" altLang="en-US" dirty="0"/>
              <a:t>总分结构</a:t>
            </a:r>
          </a:p>
        </p:txBody>
      </p:sp>
      <p:sp>
        <p:nvSpPr>
          <p:cNvPr id="11" name="文本占位符 10">
            <a:extLst>
              <a:ext uri="{FF2B5EF4-FFF2-40B4-BE49-F238E27FC236}">
                <a16:creationId xmlns:a16="http://schemas.microsoft.com/office/drawing/2014/main" id="{0AFA287F-1E32-431A-8989-96FA15C86272}"/>
              </a:ext>
            </a:extLst>
          </p:cNvPr>
          <p:cNvSpPr>
            <a:spLocks noGrp="1"/>
          </p:cNvSpPr>
          <p:nvPr>
            <p:ph type="body" sz="quarter" idx="21"/>
          </p:nvPr>
        </p:nvSpPr>
        <p:spPr/>
        <p:txBody>
          <a:bodyPr/>
          <a:lstStyle/>
          <a:p>
            <a:r>
              <a:rPr lang="zh-CN" altLang="en-US" dirty="0"/>
              <a:t>全选文本或选中文本框，点击</a:t>
            </a:r>
            <a:r>
              <a:rPr lang="en-US" altLang="zh-CN" dirty="0"/>
              <a:t>Del</a:t>
            </a:r>
            <a:r>
              <a:rPr lang="zh-CN" altLang="en-US" dirty="0"/>
              <a:t>删除，露出的空白部分输入自己的文字，提醒：从</a:t>
            </a:r>
            <a:r>
              <a:rPr lang="en-US" altLang="zh-CN" dirty="0"/>
              <a:t>word</a:t>
            </a:r>
            <a:r>
              <a:rPr lang="zh-CN" altLang="en-US" dirty="0"/>
              <a:t>复制文本时建议粘贴时使用“仅保留文本”</a:t>
            </a:r>
          </a:p>
          <a:p>
            <a:endParaRPr lang="zh-CN" altLang="en-US" dirty="0"/>
          </a:p>
        </p:txBody>
      </p:sp>
      <p:sp>
        <p:nvSpPr>
          <p:cNvPr id="18" name="文本占位符 17">
            <a:extLst>
              <a:ext uri="{FF2B5EF4-FFF2-40B4-BE49-F238E27FC236}">
                <a16:creationId xmlns:a16="http://schemas.microsoft.com/office/drawing/2014/main" id="{309C4089-BE8D-40D9-8FBA-2A7B6815D566}"/>
              </a:ext>
            </a:extLst>
          </p:cNvPr>
          <p:cNvSpPr>
            <a:spLocks noGrp="1"/>
          </p:cNvSpPr>
          <p:nvPr>
            <p:ph type="body" sz="quarter" idx="22"/>
          </p:nvPr>
        </p:nvSpPr>
        <p:spPr/>
        <p:txBody>
          <a:bodyPr/>
          <a:lstStyle/>
          <a:p>
            <a:r>
              <a:rPr lang="zh-CN" altLang="en-US" dirty="0"/>
              <a:t>删除文本</a:t>
            </a:r>
          </a:p>
        </p:txBody>
      </p:sp>
      <p:sp>
        <p:nvSpPr>
          <p:cNvPr id="19" name="文本占位符 18">
            <a:extLst>
              <a:ext uri="{FF2B5EF4-FFF2-40B4-BE49-F238E27FC236}">
                <a16:creationId xmlns:a16="http://schemas.microsoft.com/office/drawing/2014/main" id="{F50CFBB8-D9E7-4C5B-8A56-F167B6D028EA}"/>
              </a:ext>
            </a:extLst>
          </p:cNvPr>
          <p:cNvSpPr>
            <a:spLocks noGrp="1"/>
          </p:cNvSpPr>
          <p:nvPr>
            <p:ph type="body" sz="quarter" idx="23"/>
          </p:nvPr>
        </p:nvSpPr>
        <p:spPr/>
        <p:txBody>
          <a:bodyPr/>
          <a:lstStyle/>
          <a:p>
            <a:r>
              <a:rPr lang="zh-CN" altLang="en-US" dirty="0"/>
              <a:t>全选文本或选中文本框，点击</a:t>
            </a:r>
            <a:r>
              <a:rPr lang="en-US" altLang="zh-CN" dirty="0"/>
              <a:t>Del</a:t>
            </a:r>
            <a:r>
              <a:rPr lang="zh-CN" altLang="en-US" dirty="0"/>
              <a:t>删除，露出的空白部分输入自己的文字，提醒：从</a:t>
            </a:r>
            <a:r>
              <a:rPr lang="en-US" altLang="zh-CN" dirty="0"/>
              <a:t>word</a:t>
            </a:r>
            <a:r>
              <a:rPr lang="zh-CN" altLang="en-US" dirty="0"/>
              <a:t>复制文本时建议粘贴时使用“仅保留文本”</a:t>
            </a:r>
          </a:p>
        </p:txBody>
      </p:sp>
      <p:sp>
        <p:nvSpPr>
          <p:cNvPr id="20" name="文本占位符 19">
            <a:extLst>
              <a:ext uri="{FF2B5EF4-FFF2-40B4-BE49-F238E27FC236}">
                <a16:creationId xmlns:a16="http://schemas.microsoft.com/office/drawing/2014/main" id="{804D6ED8-89C0-4824-A360-CE07253564C6}"/>
              </a:ext>
            </a:extLst>
          </p:cNvPr>
          <p:cNvSpPr>
            <a:spLocks noGrp="1"/>
          </p:cNvSpPr>
          <p:nvPr>
            <p:ph type="body" sz="quarter" idx="24"/>
          </p:nvPr>
        </p:nvSpPr>
        <p:spPr/>
        <p:txBody>
          <a:bodyPr/>
          <a:lstStyle/>
          <a:p>
            <a:r>
              <a:rPr lang="zh-CN" altLang="en-US" dirty="0"/>
              <a:t>删除文本</a:t>
            </a:r>
          </a:p>
        </p:txBody>
      </p:sp>
      <p:sp>
        <p:nvSpPr>
          <p:cNvPr id="22" name="文本占位符 21">
            <a:extLst>
              <a:ext uri="{FF2B5EF4-FFF2-40B4-BE49-F238E27FC236}">
                <a16:creationId xmlns:a16="http://schemas.microsoft.com/office/drawing/2014/main" id="{DC434459-D930-481E-82FB-91CAA8F03DBE}"/>
              </a:ext>
            </a:extLst>
          </p:cNvPr>
          <p:cNvSpPr>
            <a:spLocks noGrp="1"/>
          </p:cNvSpPr>
          <p:nvPr>
            <p:ph type="body" sz="quarter" idx="25"/>
          </p:nvPr>
        </p:nvSpPr>
        <p:spPr/>
        <p:txBody>
          <a:bodyPr/>
          <a:lstStyle/>
          <a:p>
            <a:r>
              <a:rPr lang="zh-CN" altLang="en-US" dirty="0"/>
              <a:t>全选文本或选中文本框，点击</a:t>
            </a:r>
            <a:r>
              <a:rPr lang="en-US" altLang="zh-CN" dirty="0"/>
              <a:t>Del</a:t>
            </a:r>
            <a:r>
              <a:rPr lang="zh-CN" altLang="en-US" dirty="0"/>
              <a:t>删除，露出的空白部分输入自己的文字，提醒：从</a:t>
            </a:r>
            <a:r>
              <a:rPr lang="en-US" altLang="zh-CN" dirty="0"/>
              <a:t>word</a:t>
            </a:r>
            <a:r>
              <a:rPr lang="zh-CN" altLang="en-US" dirty="0"/>
              <a:t>复制文本时建议粘贴时使用“仅保留文本”</a:t>
            </a:r>
          </a:p>
        </p:txBody>
      </p:sp>
      <p:sp>
        <p:nvSpPr>
          <p:cNvPr id="23" name="文本占位符 22">
            <a:extLst>
              <a:ext uri="{FF2B5EF4-FFF2-40B4-BE49-F238E27FC236}">
                <a16:creationId xmlns:a16="http://schemas.microsoft.com/office/drawing/2014/main" id="{152B549C-6CC9-446C-82CA-79E837140863}"/>
              </a:ext>
            </a:extLst>
          </p:cNvPr>
          <p:cNvSpPr>
            <a:spLocks noGrp="1"/>
          </p:cNvSpPr>
          <p:nvPr>
            <p:ph type="body" sz="quarter" idx="26"/>
          </p:nvPr>
        </p:nvSpPr>
        <p:spPr/>
        <p:txBody>
          <a:bodyPr/>
          <a:lstStyle/>
          <a:p>
            <a:r>
              <a:rPr lang="zh-CN" altLang="en-US" dirty="0"/>
              <a:t>删除文本</a:t>
            </a:r>
          </a:p>
        </p:txBody>
      </p:sp>
      <p:sp>
        <p:nvSpPr>
          <p:cNvPr id="37" name="文本框 36">
            <a:extLst>
              <a:ext uri="{FF2B5EF4-FFF2-40B4-BE49-F238E27FC236}">
                <a16:creationId xmlns:a16="http://schemas.microsoft.com/office/drawing/2014/main" id="{84C060B8-8459-4CD0-AA35-D0BF7410B8D9}"/>
              </a:ext>
            </a:extLst>
          </p:cNvPr>
          <p:cNvSpPr txBox="1"/>
          <p:nvPr/>
        </p:nvSpPr>
        <p:spPr>
          <a:xfrm>
            <a:off x="749221" y="2065867"/>
            <a:ext cx="1934713" cy="383876"/>
          </a:xfrm>
          <a:prstGeom prst="round1Rect">
            <a:avLst>
              <a:gd name="adj" fmla="val 50000"/>
            </a:avLst>
          </a:prstGeom>
          <a:gradFill flip="none" rotWithShape="1">
            <a:gsLst>
              <a:gs pos="0">
                <a:schemeClr val="accent1"/>
              </a:gs>
              <a:gs pos="50000">
                <a:schemeClr val="accent2"/>
              </a:gs>
            </a:gsLst>
            <a:lin ang="0" scaled="1"/>
            <a:tileRect/>
          </a:gradFill>
        </p:spPr>
        <p:txBody>
          <a:bodyPr wrap="square" rtlCol="0" anchor="ctr">
            <a:normAutofit/>
          </a:bodyPr>
          <a:lstStyle/>
          <a:p>
            <a:r>
              <a:rPr lang="zh-CN" altLang="en-US" sz="1200" dirty="0">
                <a:solidFill>
                  <a:schemeClr val="bg1"/>
                </a:solidFill>
              </a:rPr>
              <a:t>仁肃勤朴、求是奋发</a:t>
            </a:r>
          </a:p>
        </p:txBody>
      </p:sp>
    </p:spTree>
    <p:extLst>
      <p:ext uri="{BB962C8B-B14F-4D97-AF65-F5344CB8AC3E}">
        <p14:creationId xmlns:p14="http://schemas.microsoft.com/office/powerpoint/2010/main" val="22711932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EE617-C9BC-476E-8C0C-95736DBA9B86}"/>
              </a:ext>
            </a:extLst>
          </p:cNvPr>
          <p:cNvSpPr>
            <a:spLocks noGrp="1"/>
          </p:cNvSpPr>
          <p:nvPr>
            <p:ph type="title"/>
          </p:nvPr>
        </p:nvSpPr>
        <p:spPr/>
        <p:txBody>
          <a:bodyPr/>
          <a:lstStyle/>
          <a:p>
            <a:r>
              <a:rPr lang="zh-CN" altLang="en-US" dirty="0"/>
              <a:t>功能页</a:t>
            </a:r>
            <a:r>
              <a:rPr lang="en-US" altLang="zh-CN" dirty="0"/>
              <a:t>-</a:t>
            </a:r>
            <a:r>
              <a:rPr lang="zh-CN" altLang="en-US" dirty="0"/>
              <a:t>团队介绍</a:t>
            </a:r>
          </a:p>
        </p:txBody>
      </p:sp>
      <p:sp>
        <p:nvSpPr>
          <p:cNvPr id="3" name="日期占位符 2">
            <a:extLst>
              <a:ext uri="{FF2B5EF4-FFF2-40B4-BE49-F238E27FC236}">
                <a16:creationId xmlns:a16="http://schemas.microsoft.com/office/drawing/2014/main" id="{4BE3C3E7-7A3B-40EC-B0C1-A0CA8692223E}"/>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CF621E1F-B5DC-4B9B-970F-2C9741C3403C}"/>
              </a:ext>
            </a:extLst>
          </p:cNvPr>
          <p:cNvSpPr>
            <a:spLocks noGrp="1"/>
          </p:cNvSpPr>
          <p:nvPr>
            <p:ph type="sldNum" sz="quarter" idx="4"/>
          </p:nvPr>
        </p:nvSpPr>
        <p:spPr/>
        <p:txBody>
          <a:bodyPr/>
          <a:lstStyle/>
          <a:p>
            <a:fld id="{B74810B7-83A7-424C-93C8-85BC983329C6}" type="slidenum">
              <a:rPr lang="zh-CN" altLang="en-US" smtClean="0"/>
              <a:pPr/>
              <a:t>48</a:t>
            </a:fld>
            <a:endParaRPr lang="zh-CN" altLang="en-US"/>
          </a:p>
        </p:txBody>
      </p:sp>
      <p:pic>
        <p:nvPicPr>
          <p:cNvPr id="33" name="图片占位符 32">
            <a:extLst>
              <a:ext uri="{FF2B5EF4-FFF2-40B4-BE49-F238E27FC236}">
                <a16:creationId xmlns:a16="http://schemas.microsoft.com/office/drawing/2014/main" id="{471E8017-0A3D-4F33-82DE-FCC574D6711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pic>
        <p:nvPicPr>
          <p:cNvPr id="36" name="图片占位符 35">
            <a:extLst>
              <a:ext uri="{FF2B5EF4-FFF2-40B4-BE49-F238E27FC236}">
                <a16:creationId xmlns:a16="http://schemas.microsoft.com/office/drawing/2014/main" id="{4A27A84D-B670-42D9-A599-BC13E87C0863}"/>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pic>
        <p:nvPicPr>
          <p:cNvPr id="43" name="图片占位符 42">
            <a:extLst>
              <a:ext uri="{FF2B5EF4-FFF2-40B4-BE49-F238E27FC236}">
                <a16:creationId xmlns:a16="http://schemas.microsoft.com/office/drawing/2014/main" id="{C9032D76-B862-4B45-9B05-E8F127A53A64}"/>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pic>
        <p:nvPicPr>
          <p:cNvPr id="40" name="图片占位符 39">
            <a:extLst>
              <a:ext uri="{FF2B5EF4-FFF2-40B4-BE49-F238E27FC236}">
                <a16:creationId xmlns:a16="http://schemas.microsoft.com/office/drawing/2014/main" id="{0112FF25-EB12-4C8A-97E2-6FA63B0ED66F}"/>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4" name="文本占位符 23">
            <a:extLst>
              <a:ext uri="{FF2B5EF4-FFF2-40B4-BE49-F238E27FC236}">
                <a16:creationId xmlns:a16="http://schemas.microsoft.com/office/drawing/2014/main" id="{1521EE40-2BC6-4B28-9FC1-F09B64D4905E}"/>
              </a:ext>
            </a:extLst>
          </p:cNvPr>
          <p:cNvSpPr>
            <a:spLocks noGrp="1"/>
          </p:cNvSpPr>
          <p:nvPr>
            <p:ph type="body" sz="quarter" idx="20"/>
          </p:nvPr>
        </p:nvSpPr>
        <p:spPr/>
        <p:txBody>
          <a:bodyPr/>
          <a:lstStyle/>
          <a:p>
            <a:r>
              <a:rPr lang="zh-CN" altLang="en-US" dirty="0"/>
              <a:t>张李琦</a:t>
            </a:r>
          </a:p>
        </p:txBody>
      </p:sp>
      <p:sp>
        <p:nvSpPr>
          <p:cNvPr id="25" name="文本占位符 24">
            <a:extLst>
              <a:ext uri="{FF2B5EF4-FFF2-40B4-BE49-F238E27FC236}">
                <a16:creationId xmlns:a16="http://schemas.microsoft.com/office/drawing/2014/main" id="{A717B28B-1AAA-43EA-9375-6BE35355F035}"/>
              </a:ext>
            </a:extLst>
          </p:cNvPr>
          <p:cNvSpPr>
            <a:spLocks noGrp="1"/>
          </p:cNvSpPr>
          <p:nvPr>
            <p:ph type="body" sz="quarter" idx="21"/>
          </p:nvPr>
        </p:nvSpPr>
        <p:spPr/>
        <p:txBody>
          <a:bodyPr/>
          <a:lstStyle/>
          <a:p>
            <a:r>
              <a:rPr lang="en-US" altLang="zh-CN" dirty="0"/>
              <a:t>2005</a:t>
            </a:r>
            <a:r>
              <a:rPr lang="zh-CN" altLang="en-US" dirty="0"/>
              <a:t>级医学检验</a:t>
            </a:r>
            <a:endParaRPr lang="en-US" altLang="zh-CN" dirty="0"/>
          </a:p>
          <a:p>
            <a:r>
              <a:rPr lang="en-US" altLang="zh-CN" dirty="0"/>
              <a:t>2010</a:t>
            </a:r>
            <a:r>
              <a:rPr lang="zh-CN" altLang="en-US" dirty="0"/>
              <a:t>年毕业</a:t>
            </a:r>
          </a:p>
        </p:txBody>
      </p:sp>
      <p:sp>
        <p:nvSpPr>
          <p:cNvPr id="30" name="文本占位符 29">
            <a:extLst>
              <a:ext uri="{FF2B5EF4-FFF2-40B4-BE49-F238E27FC236}">
                <a16:creationId xmlns:a16="http://schemas.microsoft.com/office/drawing/2014/main" id="{C211322B-0309-49D4-8CB4-1A5D0A1A4834}"/>
              </a:ext>
            </a:extLst>
          </p:cNvPr>
          <p:cNvSpPr>
            <a:spLocks noGrp="1"/>
          </p:cNvSpPr>
          <p:nvPr>
            <p:ph type="body" sz="quarter" idx="22"/>
          </p:nvPr>
        </p:nvSpPr>
        <p:spPr/>
        <p:txBody>
          <a:bodyPr/>
          <a:lstStyle/>
          <a:p>
            <a:r>
              <a:rPr lang="zh-CN" altLang="en-US" dirty="0"/>
              <a:t>张李琦</a:t>
            </a:r>
          </a:p>
        </p:txBody>
      </p:sp>
      <p:sp>
        <p:nvSpPr>
          <p:cNvPr id="31" name="文本占位符 30">
            <a:extLst>
              <a:ext uri="{FF2B5EF4-FFF2-40B4-BE49-F238E27FC236}">
                <a16:creationId xmlns:a16="http://schemas.microsoft.com/office/drawing/2014/main" id="{272B78DB-B02A-47C8-978D-DCEC61015C96}"/>
              </a:ext>
            </a:extLst>
          </p:cNvPr>
          <p:cNvSpPr>
            <a:spLocks noGrp="1"/>
          </p:cNvSpPr>
          <p:nvPr>
            <p:ph type="body" sz="quarter" idx="23"/>
          </p:nvPr>
        </p:nvSpPr>
        <p:spPr/>
        <p:txBody>
          <a:bodyPr/>
          <a:lstStyle/>
          <a:p>
            <a:r>
              <a:rPr lang="en-US" altLang="zh-CN" dirty="0"/>
              <a:t>2005</a:t>
            </a:r>
            <a:r>
              <a:rPr lang="zh-CN" altLang="en-US" dirty="0"/>
              <a:t>级医学检验</a:t>
            </a:r>
            <a:endParaRPr lang="en-US" altLang="zh-CN" dirty="0"/>
          </a:p>
          <a:p>
            <a:r>
              <a:rPr lang="en-US" altLang="zh-CN" dirty="0"/>
              <a:t>2010</a:t>
            </a:r>
            <a:r>
              <a:rPr lang="zh-CN" altLang="en-US" dirty="0"/>
              <a:t>年毕业</a:t>
            </a:r>
          </a:p>
        </p:txBody>
      </p:sp>
      <p:sp>
        <p:nvSpPr>
          <p:cNvPr id="32" name="文本占位符 31">
            <a:extLst>
              <a:ext uri="{FF2B5EF4-FFF2-40B4-BE49-F238E27FC236}">
                <a16:creationId xmlns:a16="http://schemas.microsoft.com/office/drawing/2014/main" id="{FCD577D9-A6F0-4CDB-AC47-8B2C48AA50C6}"/>
              </a:ext>
            </a:extLst>
          </p:cNvPr>
          <p:cNvSpPr>
            <a:spLocks noGrp="1"/>
          </p:cNvSpPr>
          <p:nvPr>
            <p:ph type="body" sz="quarter" idx="24"/>
          </p:nvPr>
        </p:nvSpPr>
        <p:spPr/>
        <p:txBody>
          <a:bodyPr/>
          <a:lstStyle/>
          <a:p>
            <a:r>
              <a:rPr lang="zh-CN" altLang="en-US" dirty="0"/>
              <a:t>张李琦</a:t>
            </a:r>
          </a:p>
        </p:txBody>
      </p:sp>
      <p:sp>
        <p:nvSpPr>
          <p:cNvPr id="34" name="文本占位符 33">
            <a:extLst>
              <a:ext uri="{FF2B5EF4-FFF2-40B4-BE49-F238E27FC236}">
                <a16:creationId xmlns:a16="http://schemas.microsoft.com/office/drawing/2014/main" id="{9842B769-4D7C-4E03-8A78-223DA28CA602}"/>
              </a:ext>
            </a:extLst>
          </p:cNvPr>
          <p:cNvSpPr>
            <a:spLocks noGrp="1"/>
          </p:cNvSpPr>
          <p:nvPr>
            <p:ph type="body" sz="quarter" idx="25"/>
          </p:nvPr>
        </p:nvSpPr>
        <p:spPr/>
        <p:txBody>
          <a:bodyPr/>
          <a:lstStyle/>
          <a:p>
            <a:r>
              <a:rPr lang="en-US" altLang="zh-CN" dirty="0"/>
              <a:t>2005</a:t>
            </a:r>
            <a:r>
              <a:rPr lang="zh-CN" altLang="en-US" dirty="0"/>
              <a:t>级医学检验</a:t>
            </a:r>
            <a:endParaRPr lang="en-US" altLang="zh-CN" dirty="0"/>
          </a:p>
          <a:p>
            <a:r>
              <a:rPr lang="en-US" altLang="zh-CN" dirty="0"/>
              <a:t>2010</a:t>
            </a:r>
            <a:r>
              <a:rPr lang="zh-CN" altLang="en-US" dirty="0"/>
              <a:t>年毕业</a:t>
            </a:r>
          </a:p>
        </p:txBody>
      </p:sp>
      <p:sp>
        <p:nvSpPr>
          <p:cNvPr id="35" name="文本占位符 34">
            <a:extLst>
              <a:ext uri="{FF2B5EF4-FFF2-40B4-BE49-F238E27FC236}">
                <a16:creationId xmlns:a16="http://schemas.microsoft.com/office/drawing/2014/main" id="{CF8EB310-6C21-443A-A2D4-29DBB0ED2F0C}"/>
              </a:ext>
            </a:extLst>
          </p:cNvPr>
          <p:cNvSpPr>
            <a:spLocks noGrp="1"/>
          </p:cNvSpPr>
          <p:nvPr>
            <p:ph type="body" sz="quarter" idx="26"/>
          </p:nvPr>
        </p:nvSpPr>
        <p:spPr/>
        <p:txBody>
          <a:bodyPr/>
          <a:lstStyle/>
          <a:p>
            <a:r>
              <a:rPr lang="zh-CN" altLang="en-US" dirty="0"/>
              <a:t>张李琦</a:t>
            </a:r>
          </a:p>
        </p:txBody>
      </p:sp>
      <p:sp>
        <p:nvSpPr>
          <p:cNvPr id="37" name="文本占位符 36">
            <a:extLst>
              <a:ext uri="{FF2B5EF4-FFF2-40B4-BE49-F238E27FC236}">
                <a16:creationId xmlns:a16="http://schemas.microsoft.com/office/drawing/2014/main" id="{A08CD76F-9531-4C44-B398-7EAC10F773E7}"/>
              </a:ext>
            </a:extLst>
          </p:cNvPr>
          <p:cNvSpPr>
            <a:spLocks noGrp="1"/>
          </p:cNvSpPr>
          <p:nvPr>
            <p:ph type="body" sz="quarter" idx="27"/>
          </p:nvPr>
        </p:nvSpPr>
        <p:spPr/>
        <p:txBody>
          <a:bodyPr/>
          <a:lstStyle/>
          <a:p>
            <a:r>
              <a:rPr lang="en-US" altLang="zh-CN" dirty="0"/>
              <a:t>2005</a:t>
            </a:r>
            <a:r>
              <a:rPr lang="zh-CN" altLang="en-US" dirty="0"/>
              <a:t>级医学检验</a:t>
            </a:r>
            <a:endParaRPr lang="en-US" altLang="zh-CN" dirty="0"/>
          </a:p>
          <a:p>
            <a:r>
              <a:rPr lang="en-US" altLang="zh-CN" dirty="0"/>
              <a:t>2010</a:t>
            </a:r>
            <a:r>
              <a:rPr lang="zh-CN" altLang="en-US" dirty="0"/>
              <a:t>年毕业</a:t>
            </a:r>
          </a:p>
        </p:txBody>
      </p:sp>
      <p:sp>
        <p:nvSpPr>
          <p:cNvPr id="6" name="空心弧 5">
            <a:extLst>
              <a:ext uri="{FF2B5EF4-FFF2-40B4-BE49-F238E27FC236}">
                <a16:creationId xmlns:a16="http://schemas.microsoft.com/office/drawing/2014/main" id="{5958FDCF-20E3-4C2F-90A2-576E7B6B6176}"/>
              </a:ext>
            </a:extLst>
          </p:cNvPr>
          <p:cNvSpPr/>
          <p:nvPr/>
        </p:nvSpPr>
        <p:spPr>
          <a:xfrm flipV="1">
            <a:off x="1543050" y="1612900"/>
            <a:ext cx="1752600" cy="1752600"/>
          </a:xfrm>
          <a:prstGeom prst="blockArc">
            <a:avLst>
              <a:gd name="adj1" fmla="val 10800000"/>
              <a:gd name="adj2" fmla="val 0"/>
              <a:gd name="adj3" fmla="val 8792"/>
            </a:avLst>
          </a:prstGeom>
          <a:gradFill flip="none" rotWithShape="1">
            <a:gsLst>
              <a:gs pos="0">
                <a:schemeClr val="accent1"/>
              </a:gs>
              <a:gs pos="89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8" name="椭圆 7">
            <a:extLst>
              <a:ext uri="{FF2B5EF4-FFF2-40B4-BE49-F238E27FC236}">
                <a16:creationId xmlns:a16="http://schemas.microsoft.com/office/drawing/2014/main" id="{7E7E7537-9FDA-4B1A-B79A-B9CF6CF755B8}"/>
              </a:ext>
            </a:extLst>
          </p:cNvPr>
          <p:cNvSpPr/>
          <p:nvPr/>
        </p:nvSpPr>
        <p:spPr>
          <a:xfrm>
            <a:off x="1587500" y="3199419"/>
            <a:ext cx="1663700" cy="281362"/>
          </a:xfrm>
          <a:prstGeom prst="ellipse">
            <a:avLst/>
          </a:prstGeom>
          <a:noFill/>
          <a:ln>
            <a:gradFill flip="none" rotWithShape="1">
              <a:gsLst>
                <a:gs pos="0">
                  <a:schemeClr val="accent1"/>
                </a:gs>
                <a:gs pos="54000">
                  <a:schemeClr val="accent2">
                    <a:alpha val="0"/>
                  </a:schemeClr>
                </a:gs>
                <a:gs pos="100000">
                  <a:schemeClr val="accent3">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空心弧 13">
            <a:extLst>
              <a:ext uri="{FF2B5EF4-FFF2-40B4-BE49-F238E27FC236}">
                <a16:creationId xmlns:a16="http://schemas.microsoft.com/office/drawing/2014/main" id="{E427DBC3-C99B-44EF-AE74-C039F65A9F19}"/>
              </a:ext>
            </a:extLst>
          </p:cNvPr>
          <p:cNvSpPr/>
          <p:nvPr/>
        </p:nvSpPr>
        <p:spPr>
          <a:xfrm flipV="1">
            <a:off x="6334125" y="1612900"/>
            <a:ext cx="1752600" cy="1752600"/>
          </a:xfrm>
          <a:prstGeom prst="blockArc">
            <a:avLst>
              <a:gd name="adj1" fmla="val 10800000"/>
              <a:gd name="adj2" fmla="val 0"/>
              <a:gd name="adj3" fmla="val 8792"/>
            </a:avLst>
          </a:prstGeom>
          <a:gradFill flip="none" rotWithShape="1">
            <a:gsLst>
              <a:gs pos="0">
                <a:schemeClr val="accent1"/>
              </a:gs>
              <a:gs pos="89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5" name="椭圆 14">
            <a:extLst>
              <a:ext uri="{FF2B5EF4-FFF2-40B4-BE49-F238E27FC236}">
                <a16:creationId xmlns:a16="http://schemas.microsoft.com/office/drawing/2014/main" id="{BCB0F044-39B8-4E5E-B4D9-5D4CD93D5EDF}"/>
              </a:ext>
            </a:extLst>
          </p:cNvPr>
          <p:cNvSpPr/>
          <p:nvPr/>
        </p:nvSpPr>
        <p:spPr>
          <a:xfrm>
            <a:off x="6378575" y="3199419"/>
            <a:ext cx="1663700" cy="281362"/>
          </a:xfrm>
          <a:prstGeom prst="ellipse">
            <a:avLst/>
          </a:prstGeom>
          <a:noFill/>
          <a:ln>
            <a:gradFill flip="none" rotWithShape="1">
              <a:gsLst>
                <a:gs pos="0">
                  <a:schemeClr val="accent1"/>
                </a:gs>
                <a:gs pos="54000">
                  <a:schemeClr val="accent2">
                    <a:alpha val="0"/>
                  </a:schemeClr>
                </a:gs>
                <a:gs pos="100000">
                  <a:schemeClr val="accent3">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空心弧 19">
            <a:extLst>
              <a:ext uri="{FF2B5EF4-FFF2-40B4-BE49-F238E27FC236}">
                <a16:creationId xmlns:a16="http://schemas.microsoft.com/office/drawing/2014/main" id="{96C30CD4-BA46-4B85-9074-D89D35FA00FC}"/>
              </a:ext>
            </a:extLst>
          </p:cNvPr>
          <p:cNvSpPr/>
          <p:nvPr/>
        </p:nvSpPr>
        <p:spPr>
          <a:xfrm flipV="1">
            <a:off x="1543050" y="3790950"/>
            <a:ext cx="1752600" cy="1752600"/>
          </a:xfrm>
          <a:prstGeom prst="blockArc">
            <a:avLst>
              <a:gd name="adj1" fmla="val 10800000"/>
              <a:gd name="adj2" fmla="val 0"/>
              <a:gd name="adj3" fmla="val 8792"/>
            </a:avLst>
          </a:prstGeom>
          <a:gradFill flip="none" rotWithShape="1">
            <a:gsLst>
              <a:gs pos="0">
                <a:schemeClr val="accent1"/>
              </a:gs>
              <a:gs pos="89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1" name="椭圆 20">
            <a:extLst>
              <a:ext uri="{FF2B5EF4-FFF2-40B4-BE49-F238E27FC236}">
                <a16:creationId xmlns:a16="http://schemas.microsoft.com/office/drawing/2014/main" id="{7C216EE0-E63E-41DC-AAE7-A899B5F6932F}"/>
              </a:ext>
            </a:extLst>
          </p:cNvPr>
          <p:cNvSpPr/>
          <p:nvPr/>
        </p:nvSpPr>
        <p:spPr>
          <a:xfrm>
            <a:off x="1587500" y="5377469"/>
            <a:ext cx="1663700" cy="281362"/>
          </a:xfrm>
          <a:prstGeom prst="ellipse">
            <a:avLst/>
          </a:prstGeom>
          <a:noFill/>
          <a:ln>
            <a:gradFill flip="none" rotWithShape="1">
              <a:gsLst>
                <a:gs pos="0">
                  <a:schemeClr val="accent1"/>
                </a:gs>
                <a:gs pos="54000">
                  <a:schemeClr val="accent2">
                    <a:alpha val="0"/>
                  </a:schemeClr>
                </a:gs>
                <a:gs pos="100000">
                  <a:schemeClr val="accent3">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空心弧 25">
            <a:extLst>
              <a:ext uri="{FF2B5EF4-FFF2-40B4-BE49-F238E27FC236}">
                <a16:creationId xmlns:a16="http://schemas.microsoft.com/office/drawing/2014/main" id="{25C9735E-75B5-45F1-9207-C76480F1DBB2}"/>
              </a:ext>
            </a:extLst>
          </p:cNvPr>
          <p:cNvSpPr/>
          <p:nvPr/>
        </p:nvSpPr>
        <p:spPr>
          <a:xfrm flipV="1">
            <a:off x="6334125" y="3790950"/>
            <a:ext cx="1752600" cy="1752600"/>
          </a:xfrm>
          <a:prstGeom prst="blockArc">
            <a:avLst>
              <a:gd name="adj1" fmla="val 10800000"/>
              <a:gd name="adj2" fmla="val 0"/>
              <a:gd name="adj3" fmla="val 8792"/>
            </a:avLst>
          </a:prstGeom>
          <a:gradFill flip="none" rotWithShape="1">
            <a:gsLst>
              <a:gs pos="0">
                <a:schemeClr val="accent1"/>
              </a:gs>
              <a:gs pos="89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7" name="椭圆 26">
            <a:extLst>
              <a:ext uri="{FF2B5EF4-FFF2-40B4-BE49-F238E27FC236}">
                <a16:creationId xmlns:a16="http://schemas.microsoft.com/office/drawing/2014/main" id="{65395828-86B5-486E-93C5-7D18C9F6ED8E}"/>
              </a:ext>
            </a:extLst>
          </p:cNvPr>
          <p:cNvSpPr/>
          <p:nvPr/>
        </p:nvSpPr>
        <p:spPr>
          <a:xfrm>
            <a:off x="6378575" y="5377469"/>
            <a:ext cx="1663700" cy="281362"/>
          </a:xfrm>
          <a:prstGeom prst="ellipse">
            <a:avLst/>
          </a:prstGeom>
          <a:noFill/>
          <a:ln>
            <a:gradFill flip="none" rotWithShape="1">
              <a:gsLst>
                <a:gs pos="0">
                  <a:schemeClr val="accent1"/>
                </a:gs>
                <a:gs pos="54000">
                  <a:schemeClr val="accent2">
                    <a:alpha val="0"/>
                  </a:schemeClr>
                </a:gs>
                <a:gs pos="100000">
                  <a:schemeClr val="accent3">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3539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图形 1">
            <a:extLst>
              <a:ext uri="{FF2B5EF4-FFF2-40B4-BE49-F238E27FC236}">
                <a16:creationId xmlns:a16="http://schemas.microsoft.com/office/drawing/2014/main" id="{B843186F-111F-415D-A642-3A1E32E89428}"/>
              </a:ext>
            </a:extLst>
          </p:cNvPr>
          <p:cNvGrpSpPr/>
          <p:nvPr/>
        </p:nvGrpSpPr>
        <p:grpSpPr>
          <a:xfrm>
            <a:off x="-1127375" y="3777174"/>
            <a:ext cx="2254749" cy="2758462"/>
            <a:chOff x="1216845" y="1079500"/>
            <a:chExt cx="1213008" cy="1483995"/>
          </a:xfrm>
          <a:solidFill>
            <a:srgbClr val="811A35">
              <a:alpha val="5000"/>
            </a:srgbClr>
          </a:solidFill>
        </p:grpSpPr>
        <p:grpSp>
          <p:nvGrpSpPr>
            <p:cNvPr id="60" name="图形 1">
              <a:extLst>
                <a:ext uri="{FF2B5EF4-FFF2-40B4-BE49-F238E27FC236}">
                  <a16:creationId xmlns:a16="http://schemas.microsoft.com/office/drawing/2014/main" id="{8CBB891A-6D60-4841-A8C2-C5C6CEF5B19E}"/>
                </a:ext>
              </a:extLst>
            </p:cNvPr>
            <p:cNvGrpSpPr/>
            <p:nvPr/>
          </p:nvGrpSpPr>
          <p:grpSpPr>
            <a:xfrm>
              <a:off x="1639994" y="2245360"/>
              <a:ext cx="364807" cy="97155"/>
              <a:chOff x="1639994" y="2245360"/>
              <a:chExt cx="364807" cy="97155"/>
            </a:xfrm>
            <a:grpFill/>
          </p:grpSpPr>
          <p:sp>
            <p:nvSpPr>
              <p:cNvPr id="133" name="任意多边形: 形状 132">
                <a:extLst>
                  <a:ext uri="{FF2B5EF4-FFF2-40B4-BE49-F238E27FC236}">
                    <a16:creationId xmlns:a16="http://schemas.microsoft.com/office/drawing/2014/main" id="{33A29813-2879-4FAD-8C8D-B82613496328}"/>
                  </a:ext>
                </a:extLst>
              </p:cNvPr>
              <p:cNvSpPr/>
              <p:nvPr/>
            </p:nvSpPr>
            <p:spPr>
              <a:xfrm>
                <a:off x="1639994" y="2245360"/>
                <a:ext cx="36194" cy="90487"/>
              </a:xfrm>
              <a:custGeom>
                <a:avLst/>
                <a:gdLst>
                  <a:gd name="connsiteX0" fmla="*/ 0 w 36194"/>
                  <a:gd name="connsiteY0" fmla="*/ 8573 h 90487"/>
                  <a:gd name="connsiteX1" fmla="*/ 952 w 36194"/>
                  <a:gd name="connsiteY1" fmla="*/ 21907 h 90487"/>
                  <a:gd name="connsiteX2" fmla="*/ 18097 w 36194"/>
                  <a:gd name="connsiteY2" fmla="*/ 15240 h 90487"/>
                  <a:gd name="connsiteX3" fmla="*/ 19050 w 36194"/>
                  <a:gd name="connsiteY3" fmla="*/ 15240 h 90487"/>
                  <a:gd name="connsiteX4" fmla="*/ 11430 w 36194"/>
                  <a:gd name="connsiteY4" fmla="*/ 88582 h 90487"/>
                  <a:gd name="connsiteX5" fmla="*/ 27622 w 36194"/>
                  <a:gd name="connsiteY5" fmla="*/ 90487 h 90487"/>
                  <a:gd name="connsiteX6" fmla="*/ 36195 w 36194"/>
                  <a:gd name="connsiteY6" fmla="*/ 1905 h 90487"/>
                  <a:gd name="connsiteX7" fmla="*/ 22860 w 36194"/>
                  <a:gd name="connsiteY7" fmla="*/ 0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4" h="90487">
                    <a:moveTo>
                      <a:pt x="0" y="8573"/>
                    </a:moveTo>
                    <a:lnTo>
                      <a:pt x="952" y="21907"/>
                    </a:lnTo>
                    <a:lnTo>
                      <a:pt x="18097" y="15240"/>
                    </a:lnTo>
                    <a:lnTo>
                      <a:pt x="19050" y="15240"/>
                    </a:lnTo>
                    <a:lnTo>
                      <a:pt x="11430" y="88582"/>
                    </a:lnTo>
                    <a:lnTo>
                      <a:pt x="27622" y="90487"/>
                    </a:lnTo>
                    <a:lnTo>
                      <a:pt x="36195" y="1905"/>
                    </a:lnTo>
                    <a:lnTo>
                      <a:pt x="22860" y="0"/>
                    </a:lnTo>
                    <a:close/>
                  </a:path>
                </a:pathLst>
              </a:custGeom>
              <a:grpFill/>
              <a:ln w="9525"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048D4302-7F19-4E69-87F7-0B423E76948C}"/>
                  </a:ext>
                </a:extLst>
              </p:cNvPr>
              <p:cNvSpPr/>
              <p:nvPr/>
            </p:nvSpPr>
            <p:spPr>
              <a:xfrm>
                <a:off x="1733339" y="2250122"/>
                <a:ext cx="65722" cy="89535"/>
              </a:xfrm>
              <a:custGeom>
                <a:avLst/>
                <a:gdLst>
                  <a:gd name="connsiteX0" fmla="*/ 56197 w 65722"/>
                  <a:gd name="connsiteY0" fmla="*/ 12382 h 89535"/>
                  <a:gd name="connsiteX1" fmla="*/ 46672 w 65722"/>
                  <a:gd name="connsiteY1" fmla="*/ 3810 h 89535"/>
                  <a:gd name="connsiteX2" fmla="*/ 33338 w 65722"/>
                  <a:gd name="connsiteY2" fmla="*/ 0 h 89535"/>
                  <a:gd name="connsiteX3" fmla="*/ 20002 w 65722"/>
                  <a:gd name="connsiteY3" fmla="*/ 1905 h 89535"/>
                  <a:gd name="connsiteX4" fmla="*/ 9525 w 65722"/>
                  <a:gd name="connsiteY4" fmla="*/ 8573 h 89535"/>
                  <a:gd name="connsiteX5" fmla="*/ 2857 w 65722"/>
                  <a:gd name="connsiteY5" fmla="*/ 18098 h 89535"/>
                  <a:gd name="connsiteX6" fmla="*/ 0 w 65722"/>
                  <a:gd name="connsiteY6" fmla="*/ 30480 h 89535"/>
                  <a:gd name="connsiteX7" fmla="*/ 1905 w 65722"/>
                  <a:gd name="connsiteY7" fmla="*/ 41910 h 89535"/>
                  <a:gd name="connsiteX8" fmla="*/ 7620 w 65722"/>
                  <a:gd name="connsiteY8" fmla="*/ 50482 h 89535"/>
                  <a:gd name="connsiteX9" fmla="*/ 16193 w 65722"/>
                  <a:gd name="connsiteY9" fmla="*/ 56198 h 89535"/>
                  <a:gd name="connsiteX10" fmla="*/ 26670 w 65722"/>
                  <a:gd name="connsiteY10" fmla="*/ 58102 h 89535"/>
                  <a:gd name="connsiteX11" fmla="*/ 38100 w 65722"/>
                  <a:gd name="connsiteY11" fmla="*/ 56198 h 89535"/>
                  <a:gd name="connsiteX12" fmla="*/ 46672 w 65722"/>
                  <a:gd name="connsiteY12" fmla="*/ 50482 h 89535"/>
                  <a:gd name="connsiteX13" fmla="*/ 46672 w 65722"/>
                  <a:gd name="connsiteY13" fmla="*/ 50482 h 89535"/>
                  <a:gd name="connsiteX14" fmla="*/ 34290 w 65722"/>
                  <a:gd name="connsiteY14" fmla="*/ 69532 h 89535"/>
                  <a:gd name="connsiteX15" fmla="*/ 25718 w 65722"/>
                  <a:gd name="connsiteY15" fmla="*/ 74295 h 89535"/>
                  <a:gd name="connsiteX16" fmla="*/ 16193 w 65722"/>
                  <a:gd name="connsiteY16" fmla="*/ 76200 h 89535"/>
                  <a:gd name="connsiteX17" fmla="*/ 11430 w 65722"/>
                  <a:gd name="connsiteY17" fmla="*/ 76200 h 89535"/>
                  <a:gd name="connsiteX18" fmla="*/ 7620 w 65722"/>
                  <a:gd name="connsiteY18" fmla="*/ 76200 h 89535"/>
                  <a:gd name="connsiteX19" fmla="*/ 7620 w 65722"/>
                  <a:gd name="connsiteY19" fmla="*/ 89535 h 89535"/>
                  <a:gd name="connsiteX20" fmla="*/ 12382 w 65722"/>
                  <a:gd name="connsiteY20" fmla="*/ 89535 h 89535"/>
                  <a:gd name="connsiteX21" fmla="*/ 18097 w 65722"/>
                  <a:gd name="connsiteY21" fmla="*/ 89535 h 89535"/>
                  <a:gd name="connsiteX22" fmla="*/ 35243 w 65722"/>
                  <a:gd name="connsiteY22" fmla="*/ 86677 h 89535"/>
                  <a:gd name="connsiteX23" fmla="*/ 49530 w 65722"/>
                  <a:gd name="connsiteY23" fmla="*/ 79057 h 89535"/>
                  <a:gd name="connsiteX24" fmla="*/ 60960 w 65722"/>
                  <a:gd name="connsiteY24" fmla="*/ 62865 h 89535"/>
                  <a:gd name="connsiteX25" fmla="*/ 65722 w 65722"/>
                  <a:gd name="connsiteY25" fmla="*/ 38100 h 89535"/>
                  <a:gd name="connsiteX26" fmla="*/ 63818 w 65722"/>
                  <a:gd name="connsiteY26" fmla="*/ 22860 h 89535"/>
                  <a:gd name="connsiteX27" fmla="*/ 56197 w 65722"/>
                  <a:gd name="connsiteY27" fmla="*/ 12382 h 89535"/>
                  <a:gd name="connsiteX28" fmla="*/ 45720 w 65722"/>
                  <a:gd name="connsiteY28" fmla="*/ 39052 h 89535"/>
                  <a:gd name="connsiteX29" fmla="*/ 44768 w 65722"/>
                  <a:gd name="connsiteY29" fmla="*/ 40957 h 89535"/>
                  <a:gd name="connsiteX30" fmla="*/ 39052 w 65722"/>
                  <a:gd name="connsiteY30" fmla="*/ 45720 h 89535"/>
                  <a:gd name="connsiteX31" fmla="*/ 30480 w 65722"/>
                  <a:gd name="connsiteY31" fmla="*/ 47625 h 89535"/>
                  <a:gd name="connsiteX32" fmla="*/ 20002 w 65722"/>
                  <a:gd name="connsiteY32" fmla="*/ 42863 h 89535"/>
                  <a:gd name="connsiteX33" fmla="*/ 16193 w 65722"/>
                  <a:gd name="connsiteY33" fmla="*/ 31432 h 89535"/>
                  <a:gd name="connsiteX34" fmla="*/ 20955 w 65722"/>
                  <a:gd name="connsiteY34" fmla="*/ 18098 h 89535"/>
                  <a:gd name="connsiteX35" fmla="*/ 31432 w 65722"/>
                  <a:gd name="connsiteY35" fmla="*/ 13335 h 89535"/>
                  <a:gd name="connsiteX36" fmla="*/ 31432 w 65722"/>
                  <a:gd name="connsiteY36" fmla="*/ 13335 h 89535"/>
                  <a:gd name="connsiteX37" fmla="*/ 38100 w 65722"/>
                  <a:gd name="connsiteY37" fmla="*/ 15240 h 89535"/>
                  <a:gd name="connsiteX38" fmla="*/ 42863 w 65722"/>
                  <a:gd name="connsiteY38" fmla="*/ 20002 h 89535"/>
                  <a:gd name="connsiteX39" fmla="*/ 45720 w 65722"/>
                  <a:gd name="connsiteY39" fmla="*/ 27623 h 89535"/>
                  <a:gd name="connsiteX40" fmla="*/ 46672 w 65722"/>
                  <a:gd name="connsiteY40" fmla="*/ 36195 h 89535"/>
                  <a:gd name="connsiteX41" fmla="*/ 45720 w 65722"/>
                  <a:gd name="connsiteY41"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722" h="89535">
                    <a:moveTo>
                      <a:pt x="56197" y="12382"/>
                    </a:moveTo>
                    <a:cubicBezTo>
                      <a:pt x="53340" y="8573"/>
                      <a:pt x="50482" y="5715"/>
                      <a:pt x="46672" y="3810"/>
                    </a:cubicBezTo>
                    <a:cubicBezTo>
                      <a:pt x="42863" y="1905"/>
                      <a:pt x="38100" y="952"/>
                      <a:pt x="33338" y="0"/>
                    </a:cubicBezTo>
                    <a:cubicBezTo>
                      <a:pt x="28575" y="0"/>
                      <a:pt x="23813" y="952"/>
                      <a:pt x="20002" y="1905"/>
                    </a:cubicBezTo>
                    <a:cubicBezTo>
                      <a:pt x="16193" y="3810"/>
                      <a:pt x="12382" y="5715"/>
                      <a:pt x="9525" y="8573"/>
                    </a:cubicBezTo>
                    <a:cubicBezTo>
                      <a:pt x="6668" y="11430"/>
                      <a:pt x="3810" y="14288"/>
                      <a:pt x="2857" y="18098"/>
                    </a:cubicBezTo>
                    <a:cubicBezTo>
                      <a:pt x="952" y="21907"/>
                      <a:pt x="0" y="25717"/>
                      <a:pt x="0" y="30480"/>
                    </a:cubicBezTo>
                    <a:cubicBezTo>
                      <a:pt x="0" y="34290"/>
                      <a:pt x="0" y="38100"/>
                      <a:pt x="1905" y="41910"/>
                    </a:cubicBezTo>
                    <a:cubicBezTo>
                      <a:pt x="2857" y="45720"/>
                      <a:pt x="4763" y="48577"/>
                      <a:pt x="7620" y="50482"/>
                    </a:cubicBezTo>
                    <a:cubicBezTo>
                      <a:pt x="9525" y="53340"/>
                      <a:pt x="12382" y="55245"/>
                      <a:pt x="16193" y="56198"/>
                    </a:cubicBezTo>
                    <a:cubicBezTo>
                      <a:pt x="19050" y="58102"/>
                      <a:pt x="22860" y="58102"/>
                      <a:pt x="26670" y="58102"/>
                    </a:cubicBezTo>
                    <a:cubicBezTo>
                      <a:pt x="30480" y="58102"/>
                      <a:pt x="34290" y="58102"/>
                      <a:pt x="38100" y="56198"/>
                    </a:cubicBezTo>
                    <a:cubicBezTo>
                      <a:pt x="40957" y="55245"/>
                      <a:pt x="43815" y="53340"/>
                      <a:pt x="46672" y="50482"/>
                    </a:cubicBezTo>
                    <a:lnTo>
                      <a:pt x="46672" y="50482"/>
                    </a:lnTo>
                    <a:cubicBezTo>
                      <a:pt x="44768" y="59055"/>
                      <a:pt x="40957" y="65723"/>
                      <a:pt x="34290" y="69532"/>
                    </a:cubicBezTo>
                    <a:cubicBezTo>
                      <a:pt x="31432" y="71437"/>
                      <a:pt x="28575" y="73343"/>
                      <a:pt x="25718" y="74295"/>
                    </a:cubicBezTo>
                    <a:cubicBezTo>
                      <a:pt x="22860" y="75248"/>
                      <a:pt x="19050" y="76200"/>
                      <a:pt x="16193" y="76200"/>
                    </a:cubicBezTo>
                    <a:cubicBezTo>
                      <a:pt x="14288" y="76200"/>
                      <a:pt x="12382" y="76200"/>
                      <a:pt x="11430" y="76200"/>
                    </a:cubicBezTo>
                    <a:cubicBezTo>
                      <a:pt x="10477" y="76200"/>
                      <a:pt x="8572" y="76200"/>
                      <a:pt x="7620" y="76200"/>
                    </a:cubicBezTo>
                    <a:lnTo>
                      <a:pt x="7620" y="89535"/>
                    </a:lnTo>
                    <a:cubicBezTo>
                      <a:pt x="8572" y="89535"/>
                      <a:pt x="10477" y="89535"/>
                      <a:pt x="12382" y="89535"/>
                    </a:cubicBezTo>
                    <a:cubicBezTo>
                      <a:pt x="14288" y="89535"/>
                      <a:pt x="16193" y="89535"/>
                      <a:pt x="18097" y="89535"/>
                    </a:cubicBezTo>
                    <a:cubicBezTo>
                      <a:pt x="23813" y="89535"/>
                      <a:pt x="29527" y="88582"/>
                      <a:pt x="35243" y="86677"/>
                    </a:cubicBezTo>
                    <a:cubicBezTo>
                      <a:pt x="40957" y="84773"/>
                      <a:pt x="44768" y="81915"/>
                      <a:pt x="49530" y="79057"/>
                    </a:cubicBezTo>
                    <a:cubicBezTo>
                      <a:pt x="54293" y="75248"/>
                      <a:pt x="58102" y="69532"/>
                      <a:pt x="60960" y="62865"/>
                    </a:cubicBezTo>
                    <a:cubicBezTo>
                      <a:pt x="63818" y="56198"/>
                      <a:pt x="65722" y="47625"/>
                      <a:pt x="65722" y="38100"/>
                    </a:cubicBezTo>
                    <a:cubicBezTo>
                      <a:pt x="65722" y="32385"/>
                      <a:pt x="65722" y="27623"/>
                      <a:pt x="63818" y="22860"/>
                    </a:cubicBezTo>
                    <a:cubicBezTo>
                      <a:pt x="60960" y="20002"/>
                      <a:pt x="59055" y="16192"/>
                      <a:pt x="56197" y="12382"/>
                    </a:cubicBezTo>
                    <a:close/>
                    <a:moveTo>
                      <a:pt x="45720" y="39052"/>
                    </a:moveTo>
                    <a:cubicBezTo>
                      <a:pt x="45720" y="40005"/>
                      <a:pt x="44768" y="40005"/>
                      <a:pt x="44768" y="40957"/>
                    </a:cubicBezTo>
                    <a:cubicBezTo>
                      <a:pt x="43815" y="42863"/>
                      <a:pt x="41910" y="44767"/>
                      <a:pt x="39052" y="45720"/>
                    </a:cubicBezTo>
                    <a:cubicBezTo>
                      <a:pt x="36195" y="46673"/>
                      <a:pt x="33338" y="47625"/>
                      <a:pt x="30480" y="47625"/>
                    </a:cubicBezTo>
                    <a:cubicBezTo>
                      <a:pt x="25718" y="47625"/>
                      <a:pt x="21907" y="45720"/>
                      <a:pt x="20002" y="42863"/>
                    </a:cubicBezTo>
                    <a:cubicBezTo>
                      <a:pt x="17145" y="40005"/>
                      <a:pt x="16193" y="36195"/>
                      <a:pt x="16193" y="31432"/>
                    </a:cubicBezTo>
                    <a:cubicBezTo>
                      <a:pt x="16193" y="25717"/>
                      <a:pt x="18097" y="21907"/>
                      <a:pt x="20955" y="18098"/>
                    </a:cubicBezTo>
                    <a:cubicBezTo>
                      <a:pt x="23813" y="15240"/>
                      <a:pt x="27622" y="13335"/>
                      <a:pt x="31432" y="13335"/>
                    </a:cubicBezTo>
                    <a:lnTo>
                      <a:pt x="31432" y="13335"/>
                    </a:lnTo>
                    <a:cubicBezTo>
                      <a:pt x="34290" y="13335"/>
                      <a:pt x="36195" y="14288"/>
                      <a:pt x="38100" y="15240"/>
                    </a:cubicBezTo>
                    <a:cubicBezTo>
                      <a:pt x="40005" y="16192"/>
                      <a:pt x="41910" y="18098"/>
                      <a:pt x="42863" y="20002"/>
                    </a:cubicBezTo>
                    <a:cubicBezTo>
                      <a:pt x="43815" y="21907"/>
                      <a:pt x="44768" y="24765"/>
                      <a:pt x="45720" y="27623"/>
                    </a:cubicBezTo>
                    <a:cubicBezTo>
                      <a:pt x="45720" y="30480"/>
                      <a:pt x="46672" y="33338"/>
                      <a:pt x="46672" y="36195"/>
                    </a:cubicBezTo>
                    <a:cubicBezTo>
                      <a:pt x="46672" y="37148"/>
                      <a:pt x="46672" y="38100"/>
                      <a:pt x="45720" y="39052"/>
                    </a:cubicBezTo>
                    <a:close/>
                  </a:path>
                </a:pathLst>
              </a:custGeom>
              <a:grpFill/>
              <a:ln w="9525"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2BF6B131-7227-4110-80AA-9C5E8136AAA5}"/>
                  </a:ext>
                </a:extLst>
              </p:cNvPr>
              <p:cNvSpPr/>
              <p:nvPr/>
            </p:nvSpPr>
            <p:spPr>
              <a:xfrm>
                <a:off x="1844781" y="2252979"/>
                <a:ext cx="37147" cy="89535"/>
              </a:xfrm>
              <a:custGeom>
                <a:avLst/>
                <a:gdLst>
                  <a:gd name="connsiteX0" fmla="*/ 21907 w 37147"/>
                  <a:gd name="connsiteY0" fmla="*/ 0 h 89535"/>
                  <a:gd name="connsiteX1" fmla="*/ 0 w 37147"/>
                  <a:gd name="connsiteY1" fmla="*/ 11430 h 89535"/>
                  <a:gd name="connsiteX2" fmla="*/ 2857 w 37147"/>
                  <a:gd name="connsiteY2" fmla="*/ 23813 h 89535"/>
                  <a:gd name="connsiteX3" fmla="*/ 19050 w 37147"/>
                  <a:gd name="connsiteY3" fmla="*/ 15240 h 89535"/>
                  <a:gd name="connsiteX4" fmla="*/ 19050 w 37147"/>
                  <a:gd name="connsiteY4" fmla="*/ 15240 h 89535"/>
                  <a:gd name="connsiteX5" fmla="*/ 20955 w 37147"/>
                  <a:gd name="connsiteY5" fmla="*/ 89535 h 89535"/>
                  <a:gd name="connsiteX6" fmla="*/ 37148 w 37147"/>
                  <a:gd name="connsiteY6" fmla="*/ 89535 h 89535"/>
                  <a:gd name="connsiteX7" fmla="*/ 35242 w 37147"/>
                  <a:gd name="connsiteY7" fmla="*/ 0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 h="89535">
                    <a:moveTo>
                      <a:pt x="21907" y="0"/>
                    </a:moveTo>
                    <a:lnTo>
                      <a:pt x="0" y="11430"/>
                    </a:lnTo>
                    <a:lnTo>
                      <a:pt x="2857" y="23813"/>
                    </a:lnTo>
                    <a:lnTo>
                      <a:pt x="19050" y="15240"/>
                    </a:lnTo>
                    <a:lnTo>
                      <a:pt x="19050" y="15240"/>
                    </a:lnTo>
                    <a:lnTo>
                      <a:pt x="20955" y="89535"/>
                    </a:lnTo>
                    <a:lnTo>
                      <a:pt x="37148" y="89535"/>
                    </a:lnTo>
                    <a:lnTo>
                      <a:pt x="35242" y="0"/>
                    </a:lnTo>
                    <a:close/>
                  </a:path>
                </a:pathLst>
              </a:custGeom>
              <a:grpFill/>
              <a:ln w="9525"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F6187B4C-777F-49C2-9C3C-8D46A798E142}"/>
                  </a:ext>
                </a:extLst>
              </p:cNvPr>
              <p:cNvSpPr/>
              <p:nvPr/>
            </p:nvSpPr>
            <p:spPr>
              <a:xfrm>
                <a:off x="1940031" y="2245917"/>
                <a:ext cx="64769" cy="93739"/>
              </a:xfrm>
              <a:custGeom>
                <a:avLst/>
                <a:gdLst>
                  <a:gd name="connsiteX0" fmla="*/ 29527 w 64769"/>
                  <a:gd name="connsiteY0" fmla="*/ 77547 h 93739"/>
                  <a:gd name="connsiteX1" fmla="*/ 29527 w 64769"/>
                  <a:gd name="connsiteY1" fmla="*/ 77547 h 93739"/>
                  <a:gd name="connsiteX2" fmla="*/ 36195 w 64769"/>
                  <a:gd name="connsiteY2" fmla="*/ 69927 h 93739"/>
                  <a:gd name="connsiteX3" fmla="*/ 45720 w 64769"/>
                  <a:gd name="connsiteY3" fmla="*/ 58497 h 93739"/>
                  <a:gd name="connsiteX4" fmla="*/ 53340 w 64769"/>
                  <a:gd name="connsiteY4" fmla="*/ 47067 h 93739"/>
                  <a:gd name="connsiteX5" fmla="*/ 58102 w 64769"/>
                  <a:gd name="connsiteY5" fmla="*/ 35637 h 93739"/>
                  <a:gd name="connsiteX6" fmla="*/ 59055 w 64769"/>
                  <a:gd name="connsiteY6" fmla="*/ 24207 h 93739"/>
                  <a:gd name="connsiteX7" fmla="*/ 56198 w 64769"/>
                  <a:gd name="connsiteY7" fmla="*/ 13730 h 93739"/>
                  <a:gd name="connsiteX8" fmla="*/ 49530 w 64769"/>
                  <a:gd name="connsiteY8" fmla="*/ 6110 h 93739"/>
                  <a:gd name="connsiteX9" fmla="*/ 40005 w 64769"/>
                  <a:gd name="connsiteY9" fmla="*/ 1347 h 93739"/>
                  <a:gd name="connsiteX10" fmla="*/ 26670 w 64769"/>
                  <a:gd name="connsiteY10" fmla="*/ 395 h 93739"/>
                  <a:gd name="connsiteX11" fmla="*/ 11430 w 64769"/>
                  <a:gd name="connsiteY11" fmla="*/ 4205 h 93739"/>
                  <a:gd name="connsiteX12" fmla="*/ 0 w 64769"/>
                  <a:gd name="connsiteY12" fmla="*/ 11825 h 93739"/>
                  <a:gd name="connsiteX13" fmla="*/ 5715 w 64769"/>
                  <a:gd name="connsiteY13" fmla="*/ 23255 h 93739"/>
                  <a:gd name="connsiteX14" fmla="*/ 13335 w 64769"/>
                  <a:gd name="connsiteY14" fmla="*/ 17540 h 93739"/>
                  <a:gd name="connsiteX15" fmla="*/ 23813 w 64769"/>
                  <a:gd name="connsiteY15" fmla="*/ 14682 h 93739"/>
                  <a:gd name="connsiteX16" fmla="*/ 31432 w 64769"/>
                  <a:gd name="connsiteY16" fmla="*/ 15635 h 93739"/>
                  <a:gd name="connsiteX17" fmla="*/ 36195 w 64769"/>
                  <a:gd name="connsiteY17" fmla="*/ 18492 h 93739"/>
                  <a:gd name="connsiteX18" fmla="*/ 39052 w 64769"/>
                  <a:gd name="connsiteY18" fmla="*/ 23255 h 93739"/>
                  <a:gd name="connsiteX19" fmla="*/ 40005 w 64769"/>
                  <a:gd name="connsiteY19" fmla="*/ 28970 h 93739"/>
                  <a:gd name="connsiteX20" fmla="*/ 39052 w 64769"/>
                  <a:gd name="connsiteY20" fmla="*/ 37542 h 93739"/>
                  <a:gd name="connsiteX21" fmla="*/ 34290 w 64769"/>
                  <a:gd name="connsiteY21" fmla="*/ 47067 h 93739"/>
                  <a:gd name="connsiteX22" fmla="*/ 25717 w 64769"/>
                  <a:gd name="connsiteY22" fmla="*/ 58497 h 93739"/>
                  <a:gd name="connsiteX23" fmla="*/ 13335 w 64769"/>
                  <a:gd name="connsiteY23" fmla="*/ 72785 h 93739"/>
                  <a:gd name="connsiteX24" fmla="*/ 3810 w 64769"/>
                  <a:gd name="connsiteY24" fmla="*/ 83262 h 93739"/>
                  <a:gd name="connsiteX25" fmla="*/ 4763 w 64769"/>
                  <a:gd name="connsiteY25" fmla="*/ 93740 h 93739"/>
                  <a:gd name="connsiteX26" fmla="*/ 64770 w 64769"/>
                  <a:gd name="connsiteY26" fmla="*/ 88025 h 93739"/>
                  <a:gd name="connsiteX27" fmla="*/ 63817 w 64769"/>
                  <a:gd name="connsiteY27" fmla="*/ 73737 h 93739"/>
                  <a:gd name="connsiteX28" fmla="*/ 29527 w 64769"/>
                  <a:gd name="connsiteY28" fmla="*/ 77547 h 9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769" h="93739">
                    <a:moveTo>
                      <a:pt x="29527" y="77547"/>
                    </a:moveTo>
                    <a:lnTo>
                      <a:pt x="29527" y="77547"/>
                    </a:lnTo>
                    <a:lnTo>
                      <a:pt x="36195" y="69927"/>
                    </a:lnTo>
                    <a:cubicBezTo>
                      <a:pt x="40005" y="66117"/>
                      <a:pt x="42863" y="62307"/>
                      <a:pt x="45720" y="58497"/>
                    </a:cubicBezTo>
                    <a:cubicBezTo>
                      <a:pt x="48577" y="54687"/>
                      <a:pt x="51435" y="50877"/>
                      <a:pt x="53340" y="47067"/>
                    </a:cubicBezTo>
                    <a:cubicBezTo>
                      <a:pt x="55245" y="43257"/>
                      <a:pt x="57150" y="39447"/>
                      <a:pt x="58102" y="35637"/>
                    </a:cubicBezTo>
                    <a:cubicBezTo>
                      <a:pt x="59055" y="31827"/>
                      <a:pt x="59055" y="28017"/>
                      <a:pt x="59055" y="24207"/>
                    </a:cubicBezTo>
                    <a:cubicBezTo>
                      <a:pt x="59055" y="20397"/>
                      <a:pt x="58102" y="17540"/>
                      <a:pt x="56198" y="13730"/>
                    </a:cubicBezTo>
                    <a:cubicBezTo>
                      <a:pt x="54292" y="10872"/>
                      <a:pt x="52388" y="8015"/>
                      <a:pt x="49530" y="6110"/>
                    </a:cubicBezTo>
                    <a:cubicBezTo>
                      <a:pt x="46673" y="4205"/>
                      <a:pt x="43815" y="2300"/>
                      <a:pt x="40005" y="1347"/>
                    </a:cubicBezTo>
                    <a:cubicBezTo>
                      <a:pt x="36195" y="395"/>
                      <a:pt x="32385" y="-558"/>
                      <a:pt x="26670" y="395"/>
                    </a:cubicBezTo>
                    <a:cubicBezTo>
                      <a:pt x="20955" y="1347"/>
                      <a:pt x="16192" y="2300"/>
                      <a:pt x="11430" y="4205"/>
                    </a:cubicBezTo>
                    <a:cubicBezTo>
                      <a:pt x="6667" y="6110"/>
                      <a:pt x="2857" y="8967"/>
                      <a:pt x="0" y="11825"/>
                    </a:cubicBezTo>
                    <a:lnTo>
                      <a:pt x="5715" y="23255"/>
                    </a:lnTo>
                    <a:cubicBezTo>
                      <a:pt x="7620" y="21350"/>
                      <a:pt x="10477" y="19445"/>
                      <a:pt x="13335" y="17540"/>
                    </a:cubicBezTo>
                    <a:cubicBezTo>
                      <a:pt x="16192" y="15635"/>
                      <a:pt x="20002" y="14682"/>
                      <a:pt x="23813" y="14682"/>
                    </a:cubicBezTo>
                    <a:cubicBezTo>
                      <a:pt x="26670" y="14682"/>
                      <a:pt x="29527" y="14682"/>
                      <a:pt x="31432" y="15635"/>
                    </a:cubicBezTo>
                    <a:cubicBezTo>
                      <a:pt x="33338" y="16587"/>
                      <a:pt x="35242" y="17540"/>
                      <a:pt x="36195" y="18492"/>
                    </a:cubicBezTo>
                    <a:cubicBezTo>
                      <a:pt x="37148" y="19445"/>
                      <a:pt x="39052" y="21350"/>
                      <a:pt x="39052" y="23255"/>
                    </a:cubicBezTo>
                    <a:cubicBezTo>
                      <a:pt x="40005" y="25160"/>
                      <a:pt x="40005" y="27065"/>
                      <a:pt x="40005" y="28970"/>
                    </a:cubicBezTo>
                    <a:cubicBezTo>
                      <a:pt x="40005" y="31827"/>
                      <a:pt x="40005" y="34685"/>
                      <a:pt x="39052" y="37542"/>
                    </a:cubicBezTo>
                    <a:cubicBezTo>
                      <a:pt x="38100" y="40400"/>
                      <a:pt x="36195" y="44210"/>
                      <a:pt x="34290" y="47067"/>
                    </a:cubicBezTo>
                    <a:cubicBezTo>
                      <a:pt x="32385" y="50877"/>
                      <a:pt x="29527" y="54687"/>
                      <a:pt x="25717" y="58497"/>
                    </a:cubicBezTo>
                    <a:cubicBezTo>
                      <a:pt x="21907" y="62307"/>
                      <a:pt x="18098" y="67070"/>
                      <a:pt x="13335" y="72785"/>
                    </a:cubicBezTo>
                    <a:lnTo>
                      <a:pt x="3810" y="83262"/>
                    </a:lnTo>
                    <a:lnTo>
                      <a:pt x="4763" y="93740"/>
                    </a:lnTo>
                    <a:lnTo>
                      <a:pt x="64770" y="88025"/>
                    </a:lnTo>
                    <a:lnTo>
                      <a:pt x="63817" y="73737"/>
                    </a:lnTo>
                    <a:lnTo>
                      <a:pt x="29527" y="77547"/>
                    </a:lnTo>
                    <a:close/>
                  </a:path>
                </a:pathLst>
              </a:custGeom>
              <a:grpFill/>
              <a:ln w="9525" cap="flat">
                <a:noFill/>
                <a:prstDash val="solid"/>
                <a:miter/>
              </a:ln>
            </p:spPr>
            <p:txBody>
              <a:bodyPr rtlCol="0" anchor="ctr"/>
              <a:lstStyle/>
              <a:p>
                <a:endParaRPr lang="zh-CN" altLang="en-US"/>
              </a:p>
            </p:txBody>
          </p:sp>
        </p:grpSp>
        <p:sp>
          <p:nvSpPr>
            <p:cNvPr id="61" name="任意多边形: 形状 60">
              <a:extLst>
                <a:ext uri="{FF2B5EF4-FFF2-40B4-BE49-F238E27FC236}">
                  <a16:creationId xmlns:a16="http://schemas.microsoft.com/office/drawing/2014/main" id="{66A589EA-2596-4661-94F5-31F121072DBA}"/>
                </a:ext>
              </a:extLst>
            </p:cNvPr>
            <p:cNvSpPr/>
            <p:nvPr/>
          </p:nvSpPr>
          <p:spPr>
            <a:xfrm>
              <a:off x="1216845" y="1079500"/>
              <a:ext cx="1213008" cy="1483995"/>
            </a:xfrm>
            <a:custGeom>
              <a:avLst/>
              <a:gdLst>
                <a:gd name="connsiteX0" fmla="*/ 606981 w 1213008"/>
                <a:gd name="connsiteY0" fmla="*/ 1483995 h 1483995"/>
                <a:gd name="connsiteX1" fmla="*/ 606981 w 1213008"/>
                <a:gd name="connsiteY1" fmla="*/ 1483995 h 1483995"/>
                <a:gd name="connsiteX2" fmla="*/ 601266 w 1213008"/>
                <a:gd name="connsiteY2" fmla="*/ 1483043 h 1483995"/>
                <a:gd name="connsiteX3" fmla="*/ 179308 w 1213008"/>
                <a:gd name="connsiteY3" fmla="*/ 1214438 h 1483995"/>
                <a:gd name="connsiteX4" fmla="*/ 73581 w 1213008"/>
                <a:gd name="connsiteY4" fmla="*/ 1040130 h 1483995"/>
                <a:gd name="connsiteX5" fmla="*/ 38338 w 1213008"/>
                <a:gd name="connsiteY5" fmla="*/ 807720 h 1483995"/>
                <a:gd name="connsiteX6" fmla="*/ 47863 w 1213008"/>
                <a:gd name="connsiteY6" fmla="*/ 547688 h 1483995"/>
                <a:gd name="connsiteX7" fmla="*/ 5001 w 1213008"/>
                <a:gd name="connsiteY7" fmla="*/ 128588 h 1483995"/>
                <a:gd name="connsiteX8" fmla="*/ 5001 w 1213008"/>
                <a:gd name="connsiteY8" fmla="*/ 91440 h 1483995"/>
                <a:gd name="connsiteX9" fmla="*/ 43101 w 1213008"/>
                <a:gd name="connsiteY9" fmla="*/ 75248 h 1483995"/>
                <a:gd name="connsiteX10" fmla="*/ 250746 w 1213008"/>
                <a:gd name="connsiteY10" fmla="*/ 91440 h 1483995"/>
                <a:gd name="connsiteX11" fmla="*/ 581263 w 1213008"/>
                <a:gd name="connsiteY11" fmla="*/ 9525 h 1483995"/>
                <a:gd name="connsiteX12" fmla="*/ 583168 w 1213008"/>
                <a:gd name="connsiteY12" fmla="*/ 8573 h 1483995"/>
                <a:gd name="connsiteX13" fmla="*/ 606028 w 1213008"/>
                <a:gd name="connsiteY13" fmla="*/ 0 h 1483995"/>
                <a:gd name="connsiteX14" fmla="*/ 606981 w 1213008"/>
                <a:gd name="connsiteY14" fmla="*/ 0 h 1483995"/>
                <a:gd name="connsiteX15" fmla="*/ 628888 w 1213008"/>
                <a:gd name="connsiteY15" fmla="*/ 8573 h 1483995"/>
                <a:gd name="connsiteX16" fmla="*/ 630793 w 1213008"/>
                <a:gd name="connsiteY16" fmla="*/ 9525 h 1483995"/>
                <a:gd name="connsiteX17" fmla="*/ 962263 w 1213008"/>
                <a:gd name="connsiteY17" fmla="*/ 92393 h 1483995"/>
                <a:gd name="connsiteX18" fmla="*/ 1169908 w 1213008"/>
                <a:gd name="connsiteY18" fmla="*/ 76200 h 1483995"/>
                <a:gd name="connsiteX19" fmla="*/ 1208008 w 1213008"/>
                <a:gd name="connsiteY19" fmla="*/ 92393 h 1483995"/>
                <a:gd name="connsiteX20" fmla="*/ 1208008 w 1213008"/>
                <a:gd name="connsiteY20" fmla="*/ 129540 h 1483995"/>
                <a:gd name="connsiteX21" fmla="*/ 1165146 w 1213008"/>
                <a:gd name="connsiteY21" fmla="*/ 548640 h 1483995"/>
                <a:gd name="connsiteX22" fmla="*/ 1173718 w 1213008"/>
                <a:gd name="connsiteY22" fmla="*/ 809625 h 1483995"/>
                <a:gd name="connsiteX23" fmla="*/ 1138476 w 1213008"/>
                <a:gd name="connsiteY23" fmla="*/ 1041083 h 1483995"/>
                <a:gd name="connsiteX24" fmla="*/ 1032748 w 1213008"/>
                <a:gd name="connsiteY24" fmla="*/ 1215390 h 1483995"/>
                <a:gd name="connsiteX25" fmla="*/ 610791 w 1213008"/>
                <a:gd name="connsiteY25" fmla="*/ 1483995 h 1483995"/>
                <a:gd name="connsiteX26" fmla="*/ 606981 w 1213008"/>
                <a:gd name="connsiteY26" fmla="*/ 1483995 h 1483995"/>
                <a:gd name="connsiteX27" fmla="*/ 36433 w 1213008"/>
                <a:gd name="connsiteY27" fmla="*/ 100013 h 1483995"/>
                <a:gd name="connsiteX28" fmla="*/ 25956 w 1213008"/>
                <a:gd name="connsiteY28" fmla="*/ 104775 h 1483995"/>
                <a:gd name="connsiteX29" fmla="*/ 26908 w 1213008"/>
                <a:gd name="connsiteY29" fmla="*/ 118110 h 1483995"/>
                <a:gd name="connsiteX30" fmla="*/ 71676 w 1213008"/>
                <a:gd name="connsiteY30" fmla="*/ 548640 h 1483995"/>
                <a:gd name="connsiteX31" fmla="*/ 63103 w 1213008"/>
                <a:gd name="connsiteY31" fmla="*/ 807720 h 1483995"/>
                <a:gd name="connsiteX32" fmla="*/ 606028 w 1213008"/>
                <a:gd name="connsiteY32" fmla="*/ 1457325 h 1483995"/>
                <a:gd name="connsiteX33" fmla="*/ 1148953 w 1213008"/>
                <a:gd name="connsiteY33" fmla="*/ 807720 h 1483995"/>
                <a:gd name="connsiteX34" fmla="*/ 1140381 w 1213008"/>
                <a:gd name="connsiteY34" fmla="*/ 548640 h 1483995"/>
                <a:gd name="connsiteX35" fmla="*/ 1185148 w 1213008"/>
                <a:gd name="connsiteY35" fmla="*/ 117158 h 1483995"/>
                <a:gd name="connsiteX36" fmla="*/ 1186101 w 1213008"/>
                <a:gd name="connsiteY36" fmla="*/ 103823 h 1483995"/>
                <a:gd name="connsiteX37" fmla="*/ 1175623 w 1213008"/>
                <a:gd name="connsiteY37" fmla="*/ 99060 h 1483995"/>
                <a:gd name="connsiteX38" fmla="*/ 1171813 w 1213008"/>
                <a:gd name="connsiteY38" fmla="*/ 99060 h 1483995"/>
                <a:gd name="connsiteX39" fmla="*/ 961311 w 1213008"/>
                <a:gd name="connsiteY39" fmla="*/ 116205 h 1483995"/>
                <a:gd name="connsiteX40" fmla="*/ 619363 w 1213008"/>
                <a:gd name="connsiteY40" fmla="*/ 31433 h 1483995"/>
                <a:gd name="connsiteX41" fmla="*/ 617458 w 1213008"/>
                <a:gd name="connsiteY41" fmla="*/ 30480 h 1483995"/>
                <a:gd name="connsiteX42" fmla="*/ 606028 w 1213008"/>
                <a:gd name="connsiteY42" fmla="*/ 24765 h 1483995"/>
                <a:gd name="connsiteX43" fmla="*/ 594598 w 1213008"/>
                <a:gd name="connsiteY43" fmla="*/ 30480 h 1483995"/>
                <a:gd name="connsiteX44" fmla="*/ 592693 w 1213008"/>
                <a:gd name="connsiteY44" fmla="*/ 31433 h 1483995"/>
                <a:gd name="connsiteX45" fmla="*/ 250746 w 1213008"/>
                <a:gd name="connsiteY45" fmla="*/ 116205 h 1483995"/>
                <a:gd name="connsiteX46" fmla="*/ 40243 w 1213008"/>
                <a:gd name="connsiteY46" fmla="*/ 99060 h 1483995"/>
                <a:gd name="connsiteX47" fmla="*/ 36433 w 1213008"/>
                <a:gd name="connsiteY47" fmla="*/ 100013 h 148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3008" h="1483995">
                  <a:moveTo>
                    <a:pt x="606981" y="1483995"/>
                  </a:moveTo>
                  <a:lnTo>
                    <a:pt x="606981" y="1483995"/>
                  </a:lnTo>
                  <a:cubicBezTo>
                    <a:pt x="605076" y="1483995"/>
                    <a:pt x="603171" y="1483995"/>
                    <a:pt x="601266" y="1483043"/>
                  </a:cubicBezTo>
                  <a:cubicBezTo>
                    <a:pt x="416481" y="1395413"/>
                    <a:pt x="273606" y="1316355"/>
                    <a:pt x="179308" y="1214438"/>
                  </a:cubicBezTo>
                  <a:cubicBezTo>
                    <a:pt x="130731" y="1162050"/>
                    <a:pt x="96441" y="1104900"/>
                    <a:pt x="73581" y="1040130"/>
                  </a:cubicBezTo>
                  <a:cubicBezTo>
                    <a:pt x="49768" y="972503"/>
                    <a:pt x="38338" y="897255"/>
                    <a:pt x="38338" y="807720"/>
                  </a:cubicBezTo>
                  <a:cubicBezTo>
                    <a:pt x="38338" y="709613"/>
                    <a:pt x="43101" y="623888"/>
                    <a:pt x="47863" y="547688"/>
                  </a:cubicBezTo>
                  <a:cubicBezTo>
                    <a:pt x="57388" y="371475"/>
                    <a:pt x="64056" y="243840"/>
                    <a:pt x="5001" y="128588"/>
                  </a:cubicBezTo>
                  <a:cubicBezTo>
                    <a:pt x="-1667" y="116205"/>
                    <a:pt x="-1667" y="101918"/>
                    <a:pt x="5001" y="91440"/>
                  </a:cubicBezTo>
                  <a:cubicBezTo>
                    <a:pt x="12621" y="79058"/>
                    <a:pt x="26908" y="73343"/>
                    <a:pt x="43101" y="75248"/>
                  </a:cubicBezTo>
                  <a:cubicBezTo>
                    <a:pt x="109776" y="83820"/>
                    <a:pt x="181213" y="91440"/>
                    <a:pt x="250746" y="91440"/>
                  </a:cubicBezTo>
                  <a:cubicBezTo>
                    <a:pt x="375523" y="91440"/>
                    <a:pt x="481251" y="65723"/>
                    <a:pt x="581263" y="9525"/>
                  </a:cubicBezTo>
                  <a:lnTo>
                    <a:pt x="583168" y="8573"/>
                  </a:lnTo>
                  <a:cubicBezTo>
                    <a:pt x="592693" y="2858"/>
                    <a:pt x="598408" y="0"/>
                    <a:pt x="606028" y="0"/>
                  </a:cubicBezTo>
                  <a:cubicBezTo>
                    <a:pt x="606028" y="0"/>
                    <a:pt x="606981" y="0"/>
                    <a:pt x="606981" y="0"/>
                  </a:cubicBezTo>
                  <a:cubicBezTo>
                    <a:pt x="614601" y="0"/>
                    <a:pt x="620316" y="3810"/>
                    <a:pt x="628888" y="8573"/>
                  </a:cubicBezTo>
                  <a:lnTo>
                    <a:pt x="630793" y="9525"/>
                  </a:lnTo>
                  <a:cubicBezTo>
                    <a:pt x="731758" y="65723"/>
                    <a:pt x="837486" y="92393"/>
                    <a:pt x="962263" y="92393"/>
                  </a:cubicBezTo>
                  <a:cubicBezTo>
                    <a:pt x="1031796" y="92393"/>
                    <a:pt x="1103233" y="84773"/>
                    <a:pt x="1169908" y="76200"/>
                  </a:cubicBezTo>
                  <a:cubicBezTo>
                    <a:pt x="1186101" y="74295"/>
                    <a:pt x="1200388" y="80010"/>
                    <a:pt x="1208008" y="92393"/>
                  </a:cubicBezTo>
                  <a:cubicBezTo>
                    <a:pt x="1214676" y="102870"/>
                    <a:pt x="1214676" y="117158"/>
                    <a:pt x="1208008" y="129540"/>
                  </a:cubicBezTo>
                  <a:cubicBezTo>
                    <a:pt x="1148953" y="243840"/>
                    <a:pt x="1155621" y="371475"/>
                    <a:pt x="1165146" y="548640"/>
                  </a:cubicBezTo>
                  <a:cubicBezTo>
                    <a:pt x="1168956" y="624840"/>
                    <a:pt x="1173718" y="711518"/>
                    <a:pt x="1173718" y="809625"/>
                  </a:cubicBezTo>
                  <a:cubicBezTo>
                    <a:pt x="1173718" y="898208"/>
                    <a:pt x="1162288" y="974408"/>
                    <a:pt x="1138476" y="1041083"/>
                  </a:cubicBezTo>
                  <a:cubicBezTo>
                    <a:pt x="1115616" y="1105853"/>
                    <a:pt x="1081326" y="1163003"/>
                    <a:pt x="1032748" y="1215390"/>
                  </a:cubicBezTo>
                  <a:cubicBezTo>
                    <a:pt x="938451" y="1317308"/>
                    <a:pt x="795576" y="1397318"/>
                    <a:pt x="610791" y="1483995"/>
                  </a:cubicBezTo>
                  <a:cubicBezTo>
                    <a:pt x="609838" y="1483043"/>
                    <a:pt x="607933" y="1483995"/>
                    <a:pt x="606981" y="1483995"/>
                  </a:cubicBezTo>
                  <a:close/>
                  <a:moveTo>
                    <a:pt x="36433" y="100013"/>
                  </a:moveTo>
                  <a:cubicBezTo>
                    <a:pt x="32623" y="100013"/>
                    <a:pt x="27861" y="100965"/>
                    <a:pt x="25956" y="104775"/>
                  </a:cubicBezTo>
                  <a:cubicBezTo>
                    <a:pt x="24051" y="108585"/>
                    <a:pt x="24051" y="113348"/>
                    <a:pt x="26908" y="118110"/>
                  </a:cubicBezTo>
                  <a:cubicBezTo>
                    <a:pt x="88821" y="238125"/>
                    <a:pt x="81201" y="368618"/>
                    <a:pt x="71676" y="548640"/>
                  </a:cubicBezTo>
                  <a:cubicBezTo>
                    <a:pt x="67866" y="624840"/>
                    <a:pt x="63103" y="710565"/>
                    <a:pt x="63103" y="807720"/>
                  </a:cubicBezTo>
                  <a:cubicBezTo>
                    <a:pt x="63103" y="1144905"/>
                    <a:pt x="223123" y="1276350"/>
                    <a:pt x="606028" y="1457325"/>
                  </a:cubicBezTo>
                  <a:cubicBezTo>
                    <a:pt x="988933" y="1276350"/>
                    <a:pt x="1148953" y="1144905"/>
                    <a:pt x="1148953" y="807720"/>
                  </a:cubicBezTo>
                  <a:cubicBezTo>
                    <a:pt x="1148953" y="710565"/>
                    <a:pt x="1144191" y="623888"/>
                    <a:pt x="1140381" y="548640"/>
                  </a:cubicBezTo>
                  <a:cubicBezTo>
                    <a:pt x="1130856" y="368618"/>
                    <a:pt x="1123236" y="238125"/>
                    <a:pt x="1185148" y="117158"/>
                  </a:cubicBezTo>
                  <a:cubicBezTo>
                    <a:pt x="1188006" y="112395"/>
                    <a:pt x="1188006" y="107633"/>
                    <a:pt x="1186101" y="103823"/>
                  </a:cubicBezTo>
                  <a:cubicBezTo>
                    <a:pt x="1184196" y="100013"/>
                    <a:pt x="1179433" y="99060"/>
                    <a:pt x="1175623" y="99060"/>
                  </a:cubicBezTo>
                  <a:cubicBezTo>
                    <a:pt x="1174671" y="99060"/>
                    <a:pt x="1173718" y="99060"/>
                    <a:pt x="1171813" y="99060"/>
                  </a:cubicBezTo>
                  <a:cubicBezTo>
                    <a:pt x="1104186" y="107633"/>
                    <a:pt x="1031796" y="116205"/>
                    <a:pt x="961311" y="116205"/>
                  </a:cubicBezTo>
                  <a:cubicBezTo>
                    <a:pt x="831771" y="116205"/>
                    <a:pt x="723186" y="89535"/>
                    <a:pt x="619363" y="31433"/>
                  </a:cubicBezTo>
                  <a:lnTo>
                    <a:pt x="617458" y="30480"/>
                  </a:lnTo>
                  <a:cubicBezTo>
                    <a:pt x="612696" y="27623"/>
                    <a:pt x="608886" y="25718"/>
                    <a:pt x="606028" y="24765"/>
                  </a:cubicBezTo>
                  <a:cubicBezTo>
                    <a:pt x="604123" y="25718"/>
                    <a:pt x="599361" y="27623"/>
                    <a:pt x="594598" y="30480"/>
                  </a:cubicBezTo>
                  <a:lnTo>
                    <a:pt x="592693" y="31433"/>
                  </a:lnTo>
                  <a:cubicBezTo>
                    <a:pt x="488871" y="89535"/>
                    <a:pt x="379333" y="116205"/>
                    <a:pt x="250746" y="116205"/>
                  </a:cubicBezTo>
                  <a:cubicBezTo>
                    <a:pt x="180261" y="116205"/>
                    <a:pt x="107871" y="108585"/>
                    <a:pt x="40243" y="99060"/>
                  </a:cubicBezTo>
                  <a:cubicBezTo>
                    <a:pt x="39291" y="100013"/>
                    <a:pt x="37386" y="100013"/>
                    <a:pt x="36433" y="100013"/>
                  </a:cubicBezTo>
                  <a:close/>
                </a:path>
              </a:pathLst>
            </a:custGeom>
            <a:grpFill/>
            <a:ln w="952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40C3C987-2972-4416-B180-2F9D5906CF18}"/>
                </a:ext>
              </a:extLst>
            </p:cNvPr>
            <p:cNvSpPr/>
            <p:nvPr/>
          </p:nvSpPr>
          <p:spPr>
            <a:xfrm>
              <a:off x="1269798" y="1125696"/>
              <a:ext cx="1105198" cy="1391126"/>
            </a:xfrm>
            <a:custGeom>
              <a:avLst/>
              <a:gdLst>
                <a:gd name="connsiteX0" fmla="*/ 553076 w 1105198"/>
                <a:gd name="connsiteY0" fmla="*/ 1391126 h 1391126"/>
                <a:gd name="connsiteX1" fmla="*/ 549266 w 1105198"/>
                <a:gd name="connsiteY1" fmla="*/ 1390174 h 1391126"/>
                <a:gd name="connsiteX2" fmla="*/ 548313 w 1105198"/>
                <a:gd name="connsiteY2" fmla="*/ 1390174 h 1391126"/>
                <a:gd name="connsiteX3" fmla="*/ 151121 w 1105198"/>
                <a:gd name="connsiteY3" fmla="*/ 1133951 h 1391126"/>
                <a:gd name="connsiteX4" fmla="*/ 27296 w 1105198"/>
                <a:gd name="connsiteY4" fmla="*/ 762476 h 1391126"/>
                <a:gd name="connsiteX5" fmla="*/ 35868 w 1105198"/>
                <a:gd name="connsiteY5" fmla="*/ 504349 h 1391126"/>
                <a:gd name="connsiteX6" fmla="*/ 1578 w 1105198"/>
                <a:gd name="connsiteY6" fmla="*/ 90011 h 1391126"/>
                <a:gd name="connsiteX7" fmla="*/ 626 w 1105198"/>
                <a:gd name="connsiteY7" fmla="*/ 87154 h 1391126"/>
                <a:gd name="connsiteX8" fmla="*/ 1578 w 1105198"/>
                <a:gd name="connsiteY8" fmla="*/ 78581 h 1391126"/>
                <a:gd name="connsiteX9" fmla="*/ 9198 w 1105198"/>
                <a:gd name="connsiteY9" fmla="*/ 74771 h 1391126"/>
                <a:gd name="connsiteX10" fmla="*/ 12056 w 1105198"/>
                <a:gd name="connsiteY10" fmla="*/ 74771 h 1391126"/>
                <a:gd name="connsiteX11" fmla="*/ 196841 w 1105198"/>
                <a:gd name="connsiteY11" fmla="*/ 88106 h 1391126"/>
                <a:gd name="connsiteX12" fmla="*/ 547361 w 1105198"/>
                <a:gd name="connsiteY12" fmla="*/ 1429 h 1391126"/>
                <a:gd name="connsiteX13" fmla="*/ 548313 w 1105198"/>
                <a:gd name="connsiteY13" fmla="*/ 1429 h 1391126"/>
                <a:gd name="connsiteX14" fmla="*/ 556886 w 1105198"/>
                <a:gd name="connsiteY14" fmla="*/ 1429 h 1391126"/>
                <a:gd name="connsiteX15" fmla="*/ 557838 w 1105198"/>
                <a:gd name="connsiteY15" fmla="*/ 1429 h 1391126"/>
                <a:gd name="connsiteX16" fmla="*/ 908358 w 1105198"/>
                <a:gd name="connsiteY16" fmla="*/ 88106 h 1391126"/>
                <a:gd name="connsiteX17" fmla="*/ 1093143 w 1105198"/>
                <a:gd name="connsiteY17" fmla="*/ 74771 h 1391126"/>
                <a:gd name="connsiteX18" fmla="*/ 1096001 w 1105198"/>
                <a:gd name="connsiteY18" fmla="*/ 74771 h 1391126"/>
                <a:gd name="connsiteX19" fmla="*/ 1103621 w 1105198"/>
                <a:gd name="connsiteY19" fmla="*/ 78581 h 1391126"/>
                <a:gd name="connsiteX20" fmla="*/ 1104573 w 1105198"/>
                <a:gd name="connsiteY20" fmla="*/ 87154 h 1391126"/>
                <a:gd name="connsiteX21" fmla="*/ 1103621 w 1105198"/>
                <a:gd name="connsiteY21" fmla="*/ 90011 h 1391126"/>
                <a:gd name="connsiteX22" fmla="*/ 1069331 w 1105198"/>
                <a:gd name="connsiteY22" fmla="*/ 504349 h 1391126"/>
                <a:gd name="connsiteX23" fmla="*/ 1069331 w 1105198"/>
                <a:gd name="connsiteY23" fmla="*/ 504349 h 1391126"/>
                <a:gd name="connsiteX24" fmla="*/ 1077903 w 1105198"/>
                <a:gd name="connsiteY24" fmla="*/ 762476 h 1391126"/>
                <a:gd name="connsiteX25" fmla="*/ 954078 w 1105198"/>
                <a:gd name="connsiteY25" fmla="*/ 1133951 h 1391126"/>
                <a:gd name="connsiteX26" fmla="*/ 556886 w 1105198"/>
                <a:gd name="connsiteY26" fmla="*/ 1390174 h 1391126"/>
                <a:gd name="connsiteX27" fmla="*/ 555933 w 1105198"/>
                <a:gd name="connsiteY27" fmla="*/ 1390174 h 1391126"/>
                <a:gd name="connsiteX28" fmla="*/ 553076 w 1105198"/>
                <a:gd name="connsiteY28" fmla="*/ 1391126 h 1391126"/>
                <a:gd name="connsiteX29" fmla="*/ 22533 w 1105198"/>
                <a:gd name="connsiteY29" fmla="*/ 93821 h 1391126"/>
                <a:gd name="connsiteX30" fmla="*/ 53966 w 1105198"/>
                <a:gd name="connsiteY30" fmla="*/ 504349 h 1391126"/>
                <a:gd name="connsiteX31" fmla="*/ 45393 w 1105198"/>
                <a:gd name="connsiteY31" fmla="*/ 761524 h 1391126"/>
                <a:gd name="connsiteX32" fmla="*/ 553076 w 1105198"/>
                <a:gd name="connsiteY32" fmla="*/ 1372076 h 1391126"/>
                <a:gd name="connsiteX33" fmla="*/ 1060758 w 1105198"/>
                <a:gd name="connsiteY33" fmla="*/ 761524 h 1391126"/>
                <a:gd name="connsiteX34" fmla="*/ 1052186 w 1105198"/>
                <a:gd name="connsiteY34" fmla="*/ 504349 h 1391126"/>
                <a:gd name="connsiteX35" fmla="*/ 1052186 w 1105198"/>
                <a:gd name="connsiteY35" fmla="*/ 504349 h 1391126"/>
                <a:gd name="connsiteX36" fmla="*/ 1083618 w 1105198"/>
                <a:gd name="connsiteY36" fmla="*/ 93821 h 1391126"/>
                <a:gd name="connsiteX37" fmla="*/ 908358 w 1105198"/>
                <a:gd name="connsiteY37" fmla="*/ 106204 h 1391126"/>
                <a:gd name="connsiteX38" fmla="*/ 553076 w 1105198"/>
                <a:gd name="connsiteY38" fmla="*/ 18574 h 1391126"/>
                <a:gd name="connsiteX39" fmla="*/ 196841 w 1105198"/>
                <a:gd name="connsiteY39" fmla="*/ 106204 h 1391126"/>
                <a:gd name="connsiteX40" fmla="*/ 22533 w 1105198"/>
                <a:gd name="connsiteY40" fmla="*/ 93821 h 139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05198" h="1391126">
                  <a:moveTo>
                    <a:pt x="553076" y="1391126"/>
                  </a:moveTo>
                  <a:cubicBezTo>
                    <a:pt x="552123" y="1391126"/>
                    <a:pt x="550218" y="1391126"/>
                    <a:pt x="549266" y="1390174"/>
                  </a:cubicBezTo>
                  <a:lnTo>
                    <a:pt x="548313" y="1390174"/>
                  </a:lnTo>
                  <a:cubicBezTo>
                    <a:pt x="373053" y="1306354"/>
                    <a:pt x="238751" y="1231106"/>
                    <a:pt x="151121" y="1133951"/>
                  </a:cubicBezTo>
                  <a:cubicBezTo>
                    <a:pt x="65396" y="1038701"/>
                    <a:pt x="27296" y="923449"/>
                    <a:pt x="27296" y="762476"/>
                  </a:cubicBezTo>
                  <a:cubicBezTo>
                    <a:pt x="27296" y="665321"/>
                    <a:pt x="32058" y="579596"/>
                    <a:pt x="35868" y="504349"/>
                  </a:cubicBezTo>
                  <a:cubicBezTo>
                    <a:pt x="45393" y="331946"/>
                    <a:pt x="52061" y="207169"/>
                    <a:pt x="1578" y="90011"/>
                  </a:cubicBezTo>
                  <a:lnTo>
                    <a:pt x="626" y="87154"/>
                  </a:lnTo>
                  <a:cubicBezTo>
                    <a:pt x="-327" y="84296"/>
                    <a:pt x="-327" y="80486"/>
                    <a:pt x="1578" y="78581"/>
                  </a:cubicBezTo>
                  <a:cubicBezTo>
                    <a:pt x="3483" y="75724"/>
                    <a:pt x="6341" y="74771"/>
                    <a:pt x="9198" y="74771"/>
                  </a:cubicBezTo>
                  <a:lnTo>
                    <a:pt x="12056" y="74771"/>
                  </a:lnTo>
                  <a:cubicBezTo>
                    <a:pt x="63491" y="81439"/>
                    <a:pt x="130166" y="88106"/>
                    <a:pt x="196841" y="88106"/>
                  </a:cubicBezTo>
                  <a:cubicBezTo>
                    <a:pt x="329238" y="88106"/>
                    <a:pt x="440681" y="60484"/>
                    <a:pt x="547361" y="1429"/>
                  </a:cubicBezTo>
                  <a:lnTo>
                    <a:pt x="548313" y="1429"/>
                  </a:lnTo>
                  <a:cubicBezTo>
                    <a:pt x="551171" y="-476"/>
                    <a:pt x="554028" y="-476"/>
                    <a:pt x="556886" y="1429"/>
                  </a:cubicBezTo>
                  <a:lnTo>
                    <a:pt x="557838" y="1429"/>
                  </a:lnTo>
                  <a:cubicBezTo>
                    <a:pt x="664518" y="60484"/>
                    <a:pt x="775961" y="88106"/>
                    <a:pt x="908358" y="88106"/>
                  </a:cubicBezTo>
                  <a:cubicBezTo>
                    <a:pt x="975033" y="88106"/>
                    <a:pt x="1042661" y="81439"/>
                    <a:pt x="1093143" y="74771"/>
                  </a:cubicBezTo>
                  <a:lnTo>
                    <a:pt x="1096001" y="74771"/>
                  </a:lnTo>
                  <a:cubicBezTo>
                    <a:pt x="1098858" y="74771"/>
                    <a:pt x="1101716" y="75724"/>
                    <a:pt x="1103621" y="78581"/>
                  </a:cubicBezTo>
                  <a:cubicBezTo>
                    <a:pt x="1105526" y="81439"/>
                    <a:pt x="1105526" y="84296"/>
                    <a:pt x="1104573" y="87154"/>
                  </a:cubicBezTo>
                  <a:lnTo>
                    <a:pt x="1103621" y="90011"/>
                  </a:lnTo>
                  <a:cubicBezTo>
                    <a:pt x="1053138" y="207169"/>
                    <a:pt x="1059806" y="331946"/>
                    <a:pt x="1069331" y="504349"/>
                  </a:cubicBezTo>
                  <a:lnTo>
                    <a:pt x="1069331" y="504349"/>
                  </a:lnTo>
                  <a:cubicBezTo>
                    <a:pt x="1073141" y="580549"/>
                    <a:pt x="1077903" y="666274"/>
                    <a:pt x="1077903" y="762476"/>
                  </a:cubicBezTo>
                  <a:cubicBezTo>
                    <a:pt x="1077903" y="924401"/>
                    <a:pt x="1039803" y="1038701"/>
                    <a:pt x="954078" y="1133951"/>
                  </a:cubicBezTo>
                  <a:cubicBezTo>
                    <a:pt x="866448" y="1231106"/>
                    <a:pt x="732146" y="1306354"/>
                    <a:pt x="556886" y="1390174"/>
                  </a:cubicBezTo>
                  <a:lnTo>
                    <a:pt x="555933" y="1390174"/>
                  </a:lnTo>
                  <a:cubicBezTo>
                    <a:pt x="555933" y="1391126"/>
                    <a:pt x="554981" y="1391126"/>
                    <a:pt x="553076" y="1391126"/>
                  </a:cubicBezTo>
                  <a:close/>
                  <a:moveTo>
                    <a:pt x="22533" y="93821"/>
                  </a:moveTo>
                  <a:cubicBezTo>
                    <a:pt x="70158" y="210979"/>
                    <a:pt x="63491" y="335756"/>
                    <a:pt x="53966" y="504349"/>
                  </a:cubicBezTo>
                  <a:cubicBezTo>
                    <a:pt x="50156" y="579596"/>
                    <a:pt x="45393" y="665321"/>
                    <a:pt x="45393" y="761524"/>
                  </a:cubicBezTo>
                  <a:cubicBezTo>
                    <a:pt x="45393" y="1077754"/>
                    <a:pt x="194936" y="1201579"/>
                    <a:pt x="553076" y="1372076"/>
                  </a:cubicBezTo>
                  <a:cubicBezTo>
                    <a:pt x="911216" y="1200626"/>
                    <a:pt x="1060758" y="1077754"/>
                    <a:pt x="1060758" y="761524"/>
                  </a:cubicBezTo>
                  <a:cubicBezTo>
                    <a:pt x="1060758" y="665321"/>
                    <a:pt x="1055996" y="579596"/>
                    <a:pt x="1052186" y="504349"/>
                  </a:cubicBezTo>
                  <a:lnTo>
                    <a:pt x="1052186" y="504349"/>
                  </a:lnTo>
                  <a:cubicBezTo>
                    <a:pt x="1042661" y="334804"/>
                    <a:pt x="1035993" y="210979"/>
                    <a:pt x="1083618" y="93821"/>
                  </a:cubicBezTo>
                  <a:cubicBezTo>
                    <a:pt x="1034088" y="99536"/>
                    <a:pt x="971223" y="106204"/>
                    <a:pt x="908358" y="106204"/>
                  </a:cubicBezTo>
                  <a:cubicBezTo>
                    <a:pt x="774056" y="106204"/>
                    <a:pt x="660708" y="78581"/>
                    <a:pt x="553076" y="18574"/>
                  </a:cubicBezTo>
                  <a:cubicBezTo>
                    <a:pt x="444491" y="78581"/>
                    <a:pt x="331143" y="106204"/>
                    <a:pt x="196841" y="106204"/>
                  </a:cubicBezTo>
                  <a:cubicBezTo>
                    <a:pt x="134928" y="105251"/>
                    <a:pt x="73016" y="99536"/>
                    <a:pt x="22533" y="93821"/>
                  </a:cubicBezTo>
                  <a:close/>
                </a:path>
              </a:pathLst>
            </a:custGeom>
            <a:grpFill/>
            <a:ln w="9525" cap="flat">
              <a:noFill/>
              <a:prstDash val="solid"/>
              <a:miter/>
            </a:ln>
          </p:spPr>
          <p:txBody>
            <a:bodyPr rtlCol="0" anchor="ctr"/>
            <a:lstStyle/>
            <a:p>
              <a:endParaRPr lang="zh-CN" altLang="en-US"/>
            </a:p>
          </p:txBody>
        </p:sp>
        <p:grpSp>
          <p:nvGrpSpPr>
            <p:cNvPr id="67" name="图形 1">
              <a:extLst>
                <a:ext uri="{FF2B5EF4-FFF2-40B4-BE49-F238E27FC236}">
                  <a16:creationId xmlns:a16="http://schemas.microsoft.com/office/drawing/2014/main" id="{DB07388F-0D60-42F8-A964-AE096448FB03}"/>
                </a:ext>
              </a:extLst>
            </p:cNvPr>
            <p:cNvGrpSpPr/>
            <p:nvPr/>
          </p:nvGrpSpPr>
          <p:grpSpPr>
            <a:xfrm>
              <a:off x="1357101" y="1227137"/>
              <a:ext cx="932497" cy="471487"/>
              <a:chOff x="1357101" y="1227137"/>
              <a:chExt cx="932497" cy="471487"/>
            </a:xfrm>
            <a:grpFill/>
          </p:grpSpPr>
          <p:sp>
            <p:nvSpPr>
              <p:cNvPr id="99" name="任意多边形: 形状 98">
                <a:extLst>
                  <a:ext uri="{FF2B5EF4-FFF2-40B4-BE49-F238E27FC236}">
                    <a16:creationId xmlns:a16="http://schemas.microsoft.com/office/drawing/2014/main" id="{EF84DE57-5036-4A84-BB53-2BB2B2121F5E}"/>
                  </a:ext>
                </a:extLst>
              </p:cNvPr>
              <p:cNvSpPr/>
              <p:nvPr/>
            </p:nvSpPr>
            <p:spPr>
              <a:xfrm>
                <a:off x="1741911" y="1387157"/>
                <a:ext cx="145958" cy="292417"/>
              </a:xfrm>
              <a:custGeom>
                <a:avLst/>
                <a:gdLst>
                  <a:gd name="connsiteX0" fmla="*/ 135255 w 145958"/>
                  <a:gd name="connsiteY0" fmla="*/ 262890 h 292417"/>
                  <a:gd name="connsiteX1" fmla="*/ 135255 w 145958"/>
                  <a:gd name="connsiteY1" fmla="*/ 262890 h 292417"/>
                  <a:gd name="connsiteX2" fmla="*/ 135255 w 145958"/>
                  <a:gd name="connsiteY2" fmla="*/ 262890 h 292417"/>
                  <a:gd name="connsiteX3" fmla="*/ 135255 w 145958"/>
                  <a:gd name="connsiteY3" fmla="*/ 262890 h 292417"/>
                  <a:gd name="connsiteX4" fmla="*/ 91440 w 145958"/>
                  <a:gd name="connsiteY4" fmla="*/ 252413 h 292417"/>
                  <a:gd name="connsiteX5" fmla="*/ 92393 w 145958"/>
                  <a:gd name="connsiteY5" fmla="*/ 228600 h 292417"/>
                  <a:gd name="connsiteX6" fmla="*/ 135255 w 145958"/>
                  <a:gd name="connsiteY6" fmla="*/ 189548 h 292417"/>
                  <a:gd name="connsiteX7" fmla="*/ 93345 w 145958"/>
                  <a:gd name="connsiteY7" fmla="*/ 168593 h 292417"/>
                  <a:gd name="connsiteX8" fmla="*/ 94298 w 145958"/>
                  <a:gd name="connsiteY8" fmla="*/ 128588 h 292417"/>
                  <a:gd name="connsiteX9" fmla="*/ 122873 w 145958"/>
                  <a:gd name="connsiteY9" fmla="*/ 111443 h 292417"/>
                  <a:gd name="connsiteX10" fmla="*/ 122873 w 145958"/>
                  <a:gd name="connsiteY10" fmla="*/ 111443 h 292417"/>
                  <a:gd name="connsiteX11" fmla="*/ 143827 w 145958"/>
                  <a:gd name="connsiteY11" fmla="*/ 66675 h 292417"/>
                  <a:gd name="connsiteX12" fmla="*/ 133350 w 145958"/>
                  <a:gd name="connsiteY12" fmla="*/ 55245 h 292417"/>
                  <a:gd name="connsiteX13" fmla="*/ 133350 w 145958"/>
                  <a:gd name="connsiteY13" fmla="*/ 55245 h 292417"/>
                  <a:gd name="connsiteX14" fmla="*/ 95250 w 145958"/>
                  <a:gd name="connsiteY14" fmla="*/ 47625 h 292417"/>
                  <a:gd name="connsiteX15" fmla="*/ 95250 w 145958"/>
                  <a:gd name="connsiteY15" fmla="*/ 40005 h 292417"/>
                  <a:gd name="connsiteX16" fmla="*/ 102870 w 145958"/>
                  <a:gd name="connsiteY16" fmla="*/ 22860 h 292417"/>
                  <a:gd name="connsiteX17" fmla="*/ 80010 w 145958"/>
                  <a:gd name="connsiteY17" fmla="*/ 0 h 292417"/>
                  <a:gd name="connsiteX18" fmla="*/ 57150 w 145958"/>
                  <a:gd name="connsiteY18" fmla="*/ 22860 h 292417"/>
                  <a:gd name="connsiteX19" fmla="*/ 63818 w 145958"/>
                  <a:gd name="connsiteY19" fmla="*/ 39053 h 292417"/>
                  <a:gd name="connsiteX20" fmla="*/ 63818 w 145958"/>
                  <a:gd name="connsiteY20" fmla="*/ 52388 h 292417"/>
                  <a:gd name="connsiteX21" fmla="*/ 7620 w 145958"/>
                  <a:gd name="connsiteY21" fmla="*/ 75248 h 292417"/>
                  <a:gd name="connsiteX22" fmla="*/ 0 w 145958"/>
                  <a:gd name="connsiteY22" fmla="*/ 87630 h 292417"/>
                  <a:gd name="connsiteX23" fmla="*/ 14288 w 145958"/>
                  <a:gd name="connsiteY23" fmla="*/ 101918 h 292417"/>
                  <a:gd name="connsiteX24" fmla="*/ 20955 w 145958"/>
                  <a:gd name="connsiteY24" fmla="*/ 100013 h 292417"/>
                  <a:gd name="connsiteX25" fmla="*/ 20955 w 145958"/>
                  <a:gd name="connsiteY25" fmla="*/ 100013 h 292417"/>
                  <a:gd name="connsiteX26" fmla="*/ 63818 w 145958"/>
                  <a:gd name="connsiteY26" fmla="*/ 82868 h 292417"/>
                  <a:gd name="connsiteX27" fmla="*/ 64770 w 145958"/>
                  <a:gd name="connsiteY27" fmla="*/ 112395 h 292417"/>
                  <a:gd name="connsiteX28" fmla="*/ 20003 w 145958"/>
                  <a:gd name="connsiteY28" fmla="*/ 165735 h 292417"/>
                  <a:gd name="connsiteX29" fmla="*/ 66675 w 145958"/>
                  <a:gd name="connsiteY29" fmla="*/ 188595 h 292417"/>
                  <a:gd name="connsiteX30" fmla="*/ 67628 w 145958"/>
                  <a:gd name="connsiteY30" fmla="*/ 213360 h 292417"/>
                  <a:gd name="connsiteX31" fmla="*/ 30480 w 145958"/>
                  <a:gd name="connsiteY31" fmla="*/ 239078 h 292417"/>
                  <a:gd name="connsiteX32" fmla="*/ 69533 w 145958"/>
                  <a:gd name="connsiteY32" fmla="*/ 260033 h 292417"/>
                  <a:gd name="connsiteX33" fmla="*/ 80010 w 145958"/>
                  <a:gd name="connsiteY33" fmla="*/ 292418 h 292417"/>
                  <a:gd name="connsiteX34" fmla="*/ 89535 w 145958"/>
                  <a:gd name="connsiteY34" fmla="*/ 262890 h 292417"/>
                  <a:gd name="connsiteX35" fmla="*/ 89535 w 145958"/>
                  <a:gd name="connsiteY35" fmla="*/ 262890 h 292417"/>
                  <a:gd name="connsiteX36" fmla="*/ 112395 w 145958"/>
                  <a:gd name="connsiteY36" fmla="*/ 265748 h 292417"/>
                  <a:gd name="connsiteX37" fmla="*/ 133350 w 145958"/>
                  <a:gd name="connsiteY37" fmla="*/ 266700 h 292417"/>
                  <a:gd name="connsiteX38" fmla="*/ 133350 w 145958"/>
                  <a:gd name="connsiteY38" fmla="*/ 266700 h 292417"/>
                  <a:gd name="connsiteX39" fmla="*/ 133350 w 145958"/>
                  <a:gd name="connsiteY39" fmla="*/ 266700 h 292417"/>
                  <a:gd name="connsiteX40" fmla="*/ 136208 w 145958"/>
                  <a:gd name="connsiteY40" fmla="*/ 263843 h 292417"/>
                  <a:gd name="connsiteX41" fmla="*/ 135255 w 145958"/>
                  <a:gd name="connsiteY41" fmla="*/ 262890 h 292417"/>
                  <a:gd name="connsiteX42" fmla="*/ 94298 w 145958"/>
                  <a:gd name="connsiteY42" fmla="*/ 190500 h 292417"/>
                  <a:gd name="connsiteX43" fmla="*/ 94298 w 145958"/>
                  <a:gd name="connsiteY43" fmla="*/ 190500 h 292417"/>
                  <a:gd name="connsiteX44" fmla="*/ 109538 w 145958"/>
                  <a:gd name="connsiteY44" fmla="*/ 195263 h 292417"/>
                  <a:gd name="connsiteX45" fmla="*/ 93345 w 145958"/>
                  <a:gd name="connsiteY45" fmla="*/ 206693 h 292417"/>
                  <a:gd name="connsiteX46" fmla="*/ 94298 w 145958"/>
                  <a:gd name="connsiteY46" fmla="*/ 190500 h 292417"/>
                  <a:gd name="connsiteX47" fmla="*/ 94298 w 145958"/>
                  <a:gd name="connsiteY47" fmla="*/ 190500 h 292417"/>
                  <a:gd name="connsiteX48" fmla="*/ 99060 w 145958"/>
                  <a:gd name="connsiteY48" fmla="*/ 75248 h 292417"/>
                  <a:gd name="connsiteX49" fmla="*/ 115252 w 145958"/>
                  <a:gd name="connsiteY49" fmla="*/ 80010 h 292417"/>
                  <a:gd name="connsiteX50" fmla="*/ 95250 w 145958"/>
                  <a:gd name="connsiteY50" fmla="*/ 100965 h 292417"/>
                  <a:gd name="connsiteX51" fmla="*/ 95250 w 145958"/>
                  <a:gd name="connsiteY51" fmla="*/ 76200 h 292417"/>
                  <a:gd name="connsiteX52" fmla="*/ 99060 w 145958"/>
                  <a:gd name="connsiteY52" fmla="*/ 75248 h 292417"/>
                  <a:gd name="connsiteX53" fmla="*/ 47625 w 145958"/>
                  <a:gd name="connsiteY53" fmla="*/ 156210 h 292417"/>
                  <a:gd name="connsiteX54" fmla="*/ 66675 w 145958"/>
                  <a:gd name="connsiteY54" fmla="*/ 139065 h 292417"/>
                  <a:gd name="connsiteX55" fmla="*/ 67628 w 145958"/>
                  <a:gd name="connsiteY55" fmla="*/ 166688 h 292417"/>
                  <a:gd name="connsiteX56" fmla="*/ 47625 w 145958"/>
                  <a:gd name="connsiteY56" fmla="*/ 156210 h 292417"/>
                  <a:gd name="connsiteX57" fmla="*/ 58103 w 145958"/>
                  <a:gd name="connsiteY57" fmla="*/ 240030 h 292417"/>
                  <a:gd name="connsiteX58" fmla="*/ 69533 w 145958"/>
                  <a:gd name="connsiteY58" fmla="*/ 234315 h 292417"/>
                  <a:gd name="connsiteX59" fmla="*/ 70485 w 145958"/>
                  <a:gd name="connsiteY59" fmla="*/ 246698 h 292417"/>
                  <a:gd name="connsiteX60" fmla="*/ 58103 w 145958"/>
                  <a:gd name="connsiteY60" fmla="*/ 240030 h 2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45958" h="292417">
                    <a:moveTo>
                      <a:pt x="135255" y="262890"/>
                    </a:moveTo>
                    <a:lnTo>
                      <a:pt x="135255" y="262890"/>
                    </a:lnTo>
                    <a:cubicBezTo>
                      <a:pt x="135255" y="262890"/>
                      <a:pt x="135255" y="262890"/>
                      <a:pt x="135255" y="262890"/>
                    </a:cubicBezTo>
                    <a:cubicBezTo>
                      <a:pt x="135255" y="262890"/>
                      <a:pt x="135255" y="262890"/>
                      <a:pt x="135255" y="262890"/>
                    </a:cubicBezTo>
                    <a:cubicBezTo>
                      <a:pt x="120968" y="260985"/>
                      <a:pt x="105727" y="257175"/>
                      <a:pt x="91440" y="252413"/>
                    </a:cubicBezTo>
                    <a:cubicBezTo>
                      <a:pt x="92393" y="244793"/>
                      <a:pt x="92393" y="237173"/>
                      <a:pt x="92393" y="228600"/>
                    </a:cubicBezTo>
                    <a:cubicBezTo>
                      <a:pt x="128588" y="215265"/>
                      <a:pt x="138113" y="203835"/>
                      <a:pt x="135255" y="189548"/>
                    </a:cubicBezTo>
                    <a:cubicBezTo>
                      <a:pt x="133350" y="178118"/>
                      <a:pt x="117158" y="170498"/>
                      <a:pt x="93345" y="168593"/>
                    </a:cubicBezTo>
                    <a:lnTo>
                      <a:pt x="94298" y="128588"/>
                    </a:lnTo>
                    <a:cubicBezTo>
                      <a:pt x="104775" y="122873"/>
                      <a:pt x="114300" y="117157"/>
                      <a:pt x="122873" y="111443"/>
                    </a:cubicBezTo>
                    <a:lnTo>
                      <a:pt x="122873" y="111443"/>
                    </a:lnTo>
                    <a:cubicBezTo>
                      <a:pt x="140970" y="100013"/>
                      <a:pt x="150495" y="80963"/>
                      <a:pt x="143827" y="66675"/>
                    </a:cubicBezTo>
                    <a:cubicBezTo>
                      <a:pt x="141923" y="61913"/>
                      <a:pt x="138113" y="58103"/>
                      <a:pt x="133350" y="55245"/>
                    </a:cubicBezTo>
                    <a:lnTo>
                      <a:pt x="133350" y="55245"/>
                    </a:lnTo>
                    <a:cubicBezTo>
                      <a:pt x="123825" y="49530"/>
                      <a:pt x="110490" y="46673"/>
                      <a:pt x="95250" y="47625"/>
                    </a:cubicBezTo>
                    <a:lnTo>
                      <a:pt x="95250" y="40005"/>
                    </a:lnTo>
                    <a:cubicBezTo>
                      <a:pt x="100013" y="36195"/>
                      <a:pt x="102870" y="29528"/>
                      <a:pt x="102870" y="22860"/>
                    </a:cubicBezTo>
                    <a:cubicBezTo>
                      <a:pt x="102870" y="10478"/>
                      <a:pt x="92393" y="0"/>
                      <a:pt x="80010" y="0"/>
                    </a:cubicBezTo>
                    <a:cubicBezTo>
                      <a:pt x="67628" y="0"/>
                      <a:pt x="57150" y="10478"/>
                      <a:pt x="57150" y="22860"/>
                    </a:cubicBezTo>
                    <a:cubicBezTo>
                      <a:pt x="57150" y="29528"/>
                      <a:pt x="60008" y="35243"/>
                      <a:pt x="63818" y="39053"/>
                    </a:cubicBezTo>
                    <a:lnTo>
                      <a:pt x="63818" y="52388"/>
                    </a:lnTo>
                    <a:cubicBezTo>
                      <a:pt x="43815" y="57150"/>
                      <a:pt x="24765" y="64770"/>
                      <a:pt x="7620" y="75248"/>
                    </a:cubicBezTo>
                    <a:cubicBezTo>
                      <a:pt x="2858" y="77153"/>
                      <a:pt x="0" y="81915"/>
                      <a:pt x="0" y="87630"/>
                    </a:cubicBezTo>
                    <a:cubicBezTo>
                      <a:pt x="0" y="95250"/>
                      <a:pt x="6668" y="101918"/>
                      <a:pt x="14288" y="101918"/>
                    </a:cubicBezTo>
                    <a:cubicBezTo>
                      <a:pt x="17145" y="101918"/>
                      <a:pt x="19050" y="100965"/>
                      <a:pt x="20955" y="100013"/>
                    </a:cubicBezTo>
                    <a:lnTo>
                      <a:pt x="20955" y="100013"/>
                    </a:lnTo>
                    <a:cubicBezTo>
                      <a:pt x="36195" y="92393"/>
                      <a:pt x="50483" y="86678"/>
                      <a:pt x="63818" y="82868"/>
                    </a:cubicBezTo>
                    <a:lnTo>
                      <a:pt x="64770" y="112395"/>
                    </a:lnTo>
                    <a:cubicBezTo>
                      <a:pt x="20955" y="133350"/>
                      <a:pt x="14288" y="153353"/>
                      <a:pt x="20003" y="165735"/>
                    </a:cubicBezTo>
                    <a:cubicBezTo>
                      <a:pt x="23813" y="174308"/>
                      <a:pt x="38100" y="183833"/>
                      <a:pt x="66675" y="188595"/>
                    </a:cubicBezTo>
                    <a:lnTo>
                      <a:pt x="67628" y="213360"/>
                    </a:lnTo>
                    <a:cubicBezTo>
                      <a:pt x="35243" y="222885"/>
                      <a:pt x="29528" y="231458"/>
                      <a:pt x="30480" y="239078"/>
                    </a:cubicBezTo>
                    <a:cubicBezTo>
                      <a:pt x="32385" y="247650"/>
                      <a:pt x="47625" y="255270"/>
                      <a:pt x="69533" y="260033"/>
                    </a:cubicBezTo>
                    <a:cubicBezTo>
                      <a:pt x="71438" y="279083"/>
                      <a:pt x="75248" y="292418"/>
                      <a:pt x="80010" y="292418"/>
                    </a:cubicBezTo>
                    <a:cubicBezTo>
                      <a:pt x="83820" y="292418"/>
                      <a:pt x="87630" y="280988"/>
                      <a:pt x="89535" y="262890"/>
                    </a:cubicBezTo>
                    <a:cubicBezTo>
                      <a:pt x="89535" y="262890"/>
                      <a:pt x="89535" y="262890"/>
                      <a:pt x="89535" y="262890"/>
                    </a:cubicBezTo>
                    <a:cubicBezTo>
                      <a:pt x="97155" y="263843"/>
                      <a:pt x="104775" y="265748"/>
                      <a:pt x="112395" y="265748"/>
                    </a:cubicBezTo>
                    <a:cubicBezTo>
                      <a:pt x="119063" y="266700"/>
                      <a:pt x="126683" y="266700"/>
                      <a:pt x="133350" y="266700"/>
                    </a:cubicBezTo>
                    <a:lnTo>
                      <a:pt x="133350" y="266700"/>
                    </a:lnTo>
                    <a:lnTo>
                      <a:pt x="133350" y="266700"/>
                    </a:lnTo>
                    <a:cubicBezTo>
                      <a:pt x="135255" y="266700"/>
                      <a:pt x="136208" y="265748"/>
                      <a:pt x="136208" y="263843"/>
                    </a:cubicBezTo>
                    <a:cubicBezTo>
                      <a:pt x="138113" y="263843"/>
                      <a:pt x="137160" y="262890"/>
                      <a:pt x="135255" y="262890"/>
                    </a:cubicBezTo>
                    <a:close/>
                    <a:moveTo>
                      <a:pt x="94298" y="190500"/>
                    </a:moveTo>
                    <a:lnTo>
                      <a:pt x="94298" y="190500"/>
                    </a:lnTo>
                    <a:cubicBezTo>
                      <a:pt x="102870" y="190500"/>
                      <a:pt x="108585" y="192405"/>
                      <a:pt x="109538" y="195263"/>
                    </a:cubicBezTo>
                    <a:cubicBezTo>
                      <a:pt x="110490" y="199073"/>
                      <a:pt x="103823" y="202883"/>
                      <a:pt x="93345" y="206693"/>
                    </a:cubicBezTo>
                    <a:lnTo>
                      <a:pt x="94298" y="190500"/>
                    </a:lnTo>
                    <a:cubicBezTo>
                      <a:pt x="93345" y="190500"/>
                      <a:pt x="93345" y="190500"/>
                      <a:pt x="94298" y="190500"/>
                    </a:cubicBezTo>
                    <a:close/>
                    <a:moveTo>
                      <a:pt x="99060" y="75248"/>
                    </a:moveTo>
                    <a:cubicBezTo>
                      <a:pt x="107633" y="74295"/>
                      <a:pt x="114300" y="76200"/>
                      <a:pt x="115252" y="80010"/>
                    </a:cubicBezTo>
                    <a:cubicBezTo>
                      <a:pt x="117158" y="84773"/>
                      <a:pt x="108585" y="94298"/>
                      <a:pt x="95250" y="100965"/>
                    </a:cubicBezTo>
                    <a:lnTo>
                      <a:pt x="95250" y="76200"/>
                    </a:lnTo>
                    <a:cubicBezTo>
                      <a:pt x="97155" y="75248"/>
                      <a:pt x="98108" y="75248"/>
                      <a:pt x="99060" y="75248"/>
                    </a:cubicBezTo>
                    <a:close/>
                    <a:moveTo>
                      <a:pt x="47625" y="156210"/>
                    </a:moveTo>
                    <a:cubicBezTo>
                      <a:pt x="46673" y="150495"/>
                      <a:pt x="54293" y="143828"/>
                      <a:pt x="66675" y="139065"/>
                    </a:cubicBezTo>
                    <a:lnTo>
                      <a:pt x="67628" y="166688"/>
                    </a:lnTo>
                    <a:cubicBezTo>
                      <a:pt x="58103" y="166688"/>
                      <a:pt x="48578" y="161925"/>
                      <a:pt x="47625" y="156210"/>
                    </a:cubicBezTo>
                    <a:close/>
                    <a:moveTo>
                      <a:pt x="58103" y="240030"/>
                    </a:moveTo>
                    <a:cubicBezTo>
                      <a:pt x="58103" y="238125"/>
                      <a:pt x="61913" y="235268"/>
                      <a:pt x="69533" y="234315"/>
                    </a:cubicBezTo>
                    <a:cubicBezTo>
                      <a:pt x="69533" y="239078"/>
                      <a:pt x="69533" y="242888"/>
                      <a:pt x="70485" y="246698"/>
                    </a:cubicBezTo>
                    <a:cubicBezTo>
                      <a:pt x="62865" y="244793"/>
                      <a:pt x="58103" y="242888"/>
                      <a:pt x="58103" y="240030"/>
                    </a:cubicBezTo>
                    <a:close/>
                  </a:path>
                </a:pathLst>
              </a:custGeom>
              <a:grpFill/>
              <a:ln w="9525"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42941F32-EC90-45B2-AF28-FF9248FD6E91}"/>
                  </a:ext>
                </a:extLst>
              </p:cNvPr>
              <p:cNvSpPr/>
              <p:nvPr/>
            </p:nvSpPr>
            <p:spPr>
              <a:xfrm>
                <a:off x="1801919" y="1275715"/>
                <a:ext cx="41910" cy="80009"/>
              </a:xfrm>
              <a:custGeom>
                <a:avLst/>
                <a:gdLst>
                  <a:gd name="connsiteX0" fmla="*/ 0 w 41910"/>
                  <a:gd name="connsiteY0" fmla="*/ 40005 h 80009"/>
                  <a:gd name="connsiteX1" fmla="*/ 20955 w 41910"/>
                  <a:gd name="connsiteY1" fmla="*/ 80010 h 80009"/>
                  <a:gd name="connsiteX2" fmla="*/ 41910 w 41910"/>
                  <a:gd name="connsiteY2" fmla="*/ 40005 h 80009"/>
                  <a:gd name="connsiteX3" fmla="*/ 20955 w 41910"/>
                  <a:gd name="connsiteY3" fmla="*/ 0 h 80009"/>
                  <a:gd name="connsiteX4" fmla="*/ 0 w 41910"/>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80009">
                    <a:moveTo>
                      <a:pt x="0" y="40005"/>
                    </a:moveTo>
                    <a:cubicBezTo>
                      <a:pt x="0" y="56197"/>
                      <a:pt x="8572" y="70485"/>
                      <a:pt x="20955" y="80010"/>
                    </a:cubicBezTo>
                    <a:cubicBezTo>
                      <a:pt x="34290" y="70485"/>
                      <a:pt x="41910" y="56197"/>
                      <a:pt x="41910" y="40005"/>
                    </a:cubicBezTo>
                    <a:cubicBezTo>
                      <a:pt x="41910" y="23813"/>
                      <a:pt x="33338" y="9525"/>
                      <a:pt x="20955" y="0"/>
                    </a:cubicBezTo>
                    <a:cubicBezTo>
                      <a:pt x="8572" y="9525"/>
                      <a:pt x="0" y="23813"/>
                      <a:pt x="0" y="40005"/>
                    </a:cubicBezTo>
                    <a:close/>
                  </a:path>
                </a:pathLst>
              </a:custGeom>
              <a:grpFill/>
              <a:ln w="9525" cap="flat">
                <a:noFill/>
                <a:prstDash val="solid"/>
                <a:miter/>
              </a:ln>
            </p:spPr>
            <p:txBody>
              <a:bodyPr rtlCol="0" anchor="ctr"/>
              <a:lstStyle/>
              <a:p>
                <a:endParaRPr lang="zh-CN" altLang="en-US"/>
              </a:p>
            </p:txBody>
          </p:sp>
          <p:grpSp>
            <p:nvGrpSpPr>
              <p:cNvPr id="101" name="图形 1">
                <a:extLst>
                  <a:ext uri="{FF2B5EF4-FFF2-40B4-BE49-F238E27FC236}">
                    <a16:creationId xmlns:a16="http://schemas.microsoft.com/office/drawing/2014/main" id="{C3354E34-79CA-4168-86F1-76CDFABC917A}"/>
                  </a:ext>
                </a:extLst>
              </p:cNvPr>
              <p:cNvGrpSpPr/>
              <p:nvPr/>
            </p:nvGrpSpPr>
            <p:grpSpPr>
              <a:xfrm>
                <a:off x="1855849" y="1227137"/>
                <a:ext cx="433749" cy="471487"/>
                <a:chOff x="1855849" y="1227137"/>
                <a:chExt cx="433749" cy="471487"/>
              </a:xfrm>
              <a:grpFill/>
            </p:grpSpPr>
            <p:sp>
              <p:nvSpPr>
                <p:cNvPr id="118" name="任意多边形: 形状 117">
                  <a:extLst>
                    <a:ext uri="{FF2B5EF4-FFF2-40B4-BE49-F238E27FC236}">
                      <a16:creationId xmlns:a16="http://schemas.microsoft.com/office/drawing/2014/main" id="{2C70B029-85F7-45B3-B608-37696E6F5F4E}"/>
                    </a:ext>
                  </a:extLst>
                </p:cNvPr>
                <p:cNvSpPr/>
                <p:nvPr/>
              </p:nvSpPr>
              <p:spPr>
                <a:xfrm>
                  <a:off x="2094336" y="1481455"/>
                  <a:ext cx="61093" cy="170497"/>
                </a:xfrm>
                <a:custGeom>
                  <a:avLst/>
                  <a:gdLst>
                    <a:gd name="connsiteX0" fmla="*/ 50483 w 61093"/>
                    <a:gd name="connsiteY0" fmla="*/ 170497 h 170497"/>
                    <a:gd name="connsiteX1" fmla="*/ 59055 w 61093"/>
                    <a:gd name="connsiteY1" fmla="*/ 170497 h 170497"/>
                    <a:gd name="connsiteX2" fmla="*/ 3810 w 61093"/>
                    <a:gd name="connsiteY2" fmla="*/ 0 h 170497"/>
                    <a:gd name="connsiteX3" fmla="*/ 0 w 61093"/>
                    <a:gd name="connsiteY3" fmla="*/ 0 h 170497"/>
                    <a:gd name="connsiteX4" fmla="*/ 11430 w 61093"/>
                    <a:gd name="connsiteY4" fmla="*/ 32385 h 170497"/>
                    <a:gd name="connsiteX5" fmla="*/ 50483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50483" y="170497"/>
                      </a:moveTo>
                      <a:lnTo>
                        <a:pt x="59055" y="170497"/>
                      </a:lnTo>
                      <a:cubicBezTo>
                        <a:pt x="68580" y="80963"/>
                        <a:pt x="43815" y="4763"/>
                        <a:pt x="3810" y="0"/>
                      </a:cubicBezTo>
                      <a:cubicBezTo>
                        <a:pt x="2858" y="0"/>
                        <a:pt x="952" y="0"/>
                        <a:pt x="0" y="0"/>
                      </a:cubicBezTo>
                      <a:cubicBezTo>
                        <a:pt x="6668" y="9525"/>
                        <a:pt x="10477" y="20955"/>
                        <a:pt x="11430" y="32385"/>
                      </a:cubicBezTo>
                      <a:cubicBezTo>
                        <a:pt x="39052" y="45720"/>
                        <a:pt x="55245" y="101918"/>
                        <a:pt x="50483" y="170497"/>
                      </a:cubicBezTo>
                      <a:close/>
                    </a:path>
                  </a:pathLst>
                </a:custGeom>
                <a:grpFill/>
                <a:ln w="9525"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EA4DD7A2-99B5-4502-9075-82CED1059369}"/>
                    </a:ext>
                  </a:extLst>
                </p:cNvPr>
                <p:cNvSpPr/>
                <p:nvPr/>
              </p:nvSpPr>
              <p:spPr>
                <a:xfrm>
                  <a:off x="1910316" y="1443355"/>
                  <a:ext cx="121155" cy="255269"/>
                </a:xfrm>
                <a:custGeom>
                  <a:avLst/>
                  <a:gdLst>
                    <a:gd name="connsiteX0" fmla="*/ 121155 w 121155"/>
                    <a:gd name="connsiteY0" fmla="*/ 255270 h 255269"/>
                    <a:gd name="connsiteX1" fmla="*/ 27810 w 121155"/>
                    <a:gd name="connsiteY1" fmla="*/ 116205 h 255269"/>
                    <a:gd name="connsiteX2" fmla="*/ 84008 w 121155"/>
                    <a:gd name="connsiteY2" fmla="*/ 4763 h 255269"/>
                    <a:gd name="connsiteX3" fmla="*/ 79245 w 121155"/>
                    <a:gd name="connsiteY3" fmla="*/ 0 h 255269"/>
                    <a:gd name="connsiteX4" fmla="*/ 9713 w 121155"/>
                    <a:gd name="connsiteY4" fmla="*/ 79057 h 255269"/>
                    <a:gd name="connsiteX5" fmla="*/ 47813 w 121155"/>
                    <a:gd name="connsiteY5" fmla="*/ 250508 h 255269"/>
                    <a:gd name="connsiteX6" fmla="*/ 121155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121155" y="255270"/>
                      </a:moveTo>
                      <a:cubicBezTo>
                        <a:pt x="63053" y="218122"/>
                        <a:pt x="27810" y="169545"/>
                        <a:pt x="27810" y="116205"/>
                      </a:cubicBezTo>
                      <a:cubicBezTo>
                        <a:pt x="27810" y="75247"/>
                        <a:pt x="48765" y="37147"/>
                        <a:pt x="84008" y="4763"/>
                      </a:cubicBezTo>
                      <a:lnTo>
                        <a:pt x="79245" y="0"/>
                      </a:lnTo>
                      <a:cubicBezTo>
                        <a:pt x="47813" y="18097"/>
                        <a:pt x="23048" y="44768"/>
                        <a:pt x="9713" y="79057"/>
                      </a:cubicBezTo>
                      <a:cubicBezTo>
                        <a:pt x="-12195" y="137160"/>
                        <a:pt x="3998" y="201930"/>
                        <a:pt x="47813" y="250508"/>
                      </a:cubicBezTo>
                      <a:lnTo>
                        <a:pt x="121155" y="255270"/>
                      </a:lnTo>
                      <a:close/>
                    </a:path>
                  </a:pathLst>
                </a:custGeom>
                <a:grpFill/>
                <a:ln w="9525"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3B7D7E00-E1D5-47D4-A4E3-2249552BA144}"/>
                    </a:ext>
                  </a:extLst>
                </p:cNvPr>
                <p:cNvSpPr/>
                <p:nvPr/>
              </p:nvSpPr>
              <p:spPr>
                <a:xfrm>
                  <a:off x="1995276" y="1474311"/>
                  <a:ext cx="96202" cy="53339"/>
                </a:xfrm>
                <a:custGeom>
                  <a:avLst/>
                  <a:gdLst>
                    <a:gd name="connsiteX0" fmla="*/ 60960 w 96202"/>
                    <a:gd name="connsiteY0" fmla="*/ 7144 h 53339"/>
                    <a:gd name="connsiteX1" fmla="*/ 0 w 96202"/>
                    <a:gd name="connsiteY1" fmla="*/ 7144 h 53339"/>
                    <a:gd name="connsiteX2" fmla="*/ 35243 w 96202"/>
                    <a:gd name="connsiteY2" fmla="*/ 46196 h 53339"/>
                    <a:gd name="connsiteX3" fmla="*/ 96203 w 96202"/>
                    <a:gd name="connsiteY3" fmla="*/ 46196 h 53339"/>
                    <a:gd name="connsiteX4" fmla="*/ 60960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60960" y="7144"/>
                      </a:moveTo>
                      <a:cubicBezTo>
                        <a:pt x="40958" y="-2381"/>
                        <a:pt x="18098" y="-2381"/>
                        <a:pt x="0" y="7144"/>
                      </a:cubicBezTo>
                      <a:cubicBezTo>
                        <a:pt x="5715" y="23336"/>
                        <a:pt x="18098" y="37624"/>
                        <a:pt x="35243" y="46196"/>
                      </a:cubicBezTo>
                      <a:cubicBezTo>
                        <a:pt x="55245" y="55721"/>
                        <a:pt x="78105" y="55721"/>
                        <a:pt x="96203" y="46196"/>
                      </a:cubicBezTo>
                      <a:cubicBezTo>
                        <a:pt x="90488" y="30004"/>
                        <a:pt x="78105" y="15716"/>
                        <a:pt x="60960" y="7144"/>
                      </a:cubicBezTo>
                      <a:close/>
                    </a:path>
                  </a:pathLst>
                </a:custGeom>
                <a:grpFill/>
                <a:ln w="9525"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190321E6-133C-424F-A32A-697AF5046A55}"/>
                    </a:ext>
                  </a:extLst>
                </p:cNvPr>
                <p:cNvSpPr/>
                <p:nvPr/>
              </p:nvSpPr>
              <p:spPr>
                <a:xfrm>
                  <a:off x="1916219" y="1414780"/>
                  <a:ext cx="36909" cy="88582"/>
                </a:xfrm>
                <a:custGeom>
                  <a:avLst/>
                  <a:gdLst>
                    <a:gd name="connsiteX0" fmla="*/ 5715 w 36909"/>
                    <a:gd name="connsiteY0" fmla="*/ 0 h 88582"/>
                    <a:gd name="connsiteX1" fmla="*/ 0 w 36909"/>
                    <a:gd name="connsiteY1" fmla="*/ 952 h 88582"/>
                    <a:gd name="connsiteX2" fmla="*/ 19050 w 36909"/>
                    <a:gd name="connsiteY2" fmla="*/ 45720 h 88582"/>
                    <a:gd name="connsiteX3" fmla="*/ 16192 w 36909"/>
                    <a:gd name="connsiteY3" fmla="*/ 88582 h 88582"/>
                    <a:gd name="connsiteX4" fmla="*/ 36195 w 36909"/>
                    <a:gd name="connsiteY4" fmla="*/ 86677 h 88582"/>
                    <a:gd name="connsiteX5" fmla="*/ 36195 w 36909"/>
                    <a:gd name="connsiteY5" fmla="*/ 57150 h 88582"/>
                    <a:gd name="connsiteX6" fmla="*/ 5715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5715" y="0"/>
                      </a:moveTo>
                      <a:lnTo>
                        <a:pt x="0" y="952"/>
                      </a:lnTo>
                      <a:cubicBezTo>
                        <a:pt x="9525" y="13335"/>
                        <a:pt x="16192" y="28575"/>
                        <a:pt x="19050" y="45720"/>
                      </a:cubicBezTo>
                      <a:cubicBezTo>
                        <a:pt x="20955" y="60960"/>
                        <a:pt x="20002" y="75247"/>
                        <a:pt x="16192" y="88582"/>
                      </a:cubicBezTo>
                      <a:lnTo>
                        <a:pt x="36195" y="86677"/>
                      </a:lnTo>
                      <a:cubicBezTo>
                        <a:pt x="37148" y="77152"/>
                        <a:pt x="37148" y="67627"/>
                        <a:pt x="36195" y="57150"/>
                      </a:cubicBezTo>
                      <a:cubicBezTo>
                        <a:pt x="31432" y="34290"/>
                        <a:pt x="20955" y="14288"/>
                        <a:pt x="5715" y="0"/>
                      </a:cubicBezTo>
                      <a:close/>
                    </a:path>
                  </a:pathLst>
                </a:custGeom>
                <a:grpFill/>
                <a:ln w="9525"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4C597E88-4588-408F-BD2F-9A9EF52D495A}"/>
                    </a:ext>
                  </a:extLst>
                </p:cNvPr>
                <p:cNvSpPr/>
                <p:nvPr/>
              </p:nvSpPr>
              <p:spPr>
                <a:xfrm>
                  <a:off x="2101004" y="1382394"/>
                  <a:ext cx="114300" cy="50542"/>
                </a:xfrm>
                <a:custGeom>
                  <a:avLst/>
                  <a:gdLst>
                    <a:gd name="connsiteX0" fmla="*/ 57150 w 114300"/>
                    <a:gd name="connsiteY0" fmla="*/ 50482 h 50542"/>
                    <a:gd name="connsiteX1" fmla="*/ 114300 w 114300"/>
                    <a:gd name="connsiteY1" fmla="*/ 24765 h 50542"/>
                    <a:gd name="connsiteX2" fmla="*/ 57150 w 114300"/>
                    <a:gd name="connsiteY2" fmla="*/ 0 h 50542"/>
                    <a:gd name="connsiteX3" fmla="*/ 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80010" y="50482"/>
                        <a:pt x="100965" y="40005"/>
                        <a:pt x="114300" y="24765"/>
                      </a:cubicBezTo>
                      <a:cubicBezTo>
                        <a:pt x="100013" y="9525"/>
                        <a:pt x="80010" y="0"/>
                        <a:pt x="57150" y="0"/>
                      </a:cubicBezTo>
                      <a:cubicBezTo>
                        <a:pt x="34290" y="0"/>
                        <a:pt x="14288" y="10478"/>
                        <a:pt x="0" y="25718"/>
                      </a:cubicBezTo>
                      <a:cubicBezTo>
                        <a:pt x="13335" y="40957"/>
                        <a:pt x="34290" y="51435"/>
                        <a:pt x="57150" y="50482"/>
                      </a:cubicBezTo>
                      <a:close/>
                    </a:path>
                  </a:pathLst>
                </a:custGeom>
                <a:grpFill/>
                <a:ln w="9525"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0B4A9415-14BB-4EF1-A792-5EDC8E6A71CB}"/>
                    </a:ext>
                  </a:extLst>
                </p:cNvPr>
                <p:cNvSpPr/>
                <p:nvPr/>
              </p:nvSpPr>
              <p:spPr>
                <a:xfrm>
                  <a:off x="2128626" y="1453470"/>
                  <a:ext cx="79057" cy="54064"/>
                </a:xfrm>
                <a:custGeom>
                  <a:avLst/>
                  <a:gdLst>
                    <a:gd name="connsiteX0" fmla="*/ 28575 w 79057"/>
                    <a:gd name="connsiteY0" fmla="*/ 47987 h 54064"/>
                    <a:gd name="connsiteX1" fmla="*/ 79058 w 79057"/>
                    <a:gd name="connsiteY1" fmla="*/ 47987 h 54064"/>
                    <a:gd name="connsiteX2" fmla="*/ 50483 w 79057"/>
                    <a:gd name="connsiteY2" fmla="*/ 6077 h 54064"/>
                    <a:gd name="connsiteX3" fmla="*/ 0 w 79057"/>
                    <a:gd name="connsiteY3" fmla="*/ 6077 h 54064"/>
                    <a:gd name="connsiteX4" fmla="*/ 28575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28575" y="47987"/>
                      </a:moveTo>
                      <a:cubicBezTo>
                        <a:pt x="44768" y="56560"/>
                        <a:pt x="62865" y="55607"/>
                        <a:pt x="79058" y="47987"/>
                      </a:cubicBezTo>
                      <a:cubicBezTo>
                        <a:pt x="76200" y="29890"/>
                        <a:pt x="66675" y="14650"/>
                        <a:pt x="50483" y="6077"/>
                      </a:cubicBezTo>
                      <a:cubicBezTo>
                        <a:pt x="34290" y="-2495"/>
                        <a:pt x="16193" y="-1543"/>
                        <a:pt x="0" y="6077"/>
                      </a:cubicBezTo>
                      <a:cubicBezTo>
                        <a:pt x="2858" y="24175"/>
                        <a:pt x="12383" y="40367"/>
                        <a:pt x="28575" y="47987"/>
                      </a:cubicBezTo>
                      <a:close/>
                    </a:path>
                  </a:pathLst>
                </a:custGeom>
                <a:grpFill/>
                <a:ln w="9525"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720746F3-4D79-406D-950E-D2557031D408}"/>
                    </a:ext>
                  </a:extLst>
                </p:cNvPr>
                <p:cNvSpPr/>
                <p:nvPr/>
              </p:nvSpPr>
              <p:spPr>
                <a:xfrm>
                  <a:off x="2003587" y="1277619"/>
                  <a:ext cx="55748" cy="104775"/>
                </a:xfrm>
                <a:custGeom>
                  <a:avLst/>
                  <a:gdLst>
                    <a:gd name="connsiteX0" fmla="*/ 262 w 55748"/>
                    <a:gd name="connsiteY0" fmla="*/ 55245 h 104775"/>
                    <a:gd name="connsiteX1" fmla="*/ 32647 w 55748"/>
                    <a:gd name="connsiteY1" fmla="*/ 104775 h 104775"/>
                    <a:gd name="connsiteX2" fmla="*/ 55507 w 55748"/>
                    <a:gd name="connsiteY2" fmla="*/ 49530 h 104775"/>
                    <a:gd name="connsiteX3" fmla="*/ 23122 w 55748"/>
                    <a:gd name="connsiteY3" fmla="*/ 0 h 104775"/>
                    <a:gd name="connsiteX4" fmla="*/ 262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262" y="55245"/>
                      </a:moveTo>
                      <a:cubicBezTo>
                        <a:pt x="2167" y="76200"/>
                        <a:pt x="14549" y="93345"/>
                        <a:pt x="32647" y="104775"/>
                      </a:cubicBezTo>
                      <a:cubicBezTo>
                        <a:pt x="47887" y="90488"/>
                        <a:pt x="57412" y="70485"/>
                        <a:pt x="55507" y="49530"/>
                      </a:cubicBezTo>
                      <a:cubicBezTo>
                        <a:pt x="53602" y="28575"/>
                        <a:pt x="41219" y="11430"/>
                        <a:pt x="23122" y="0"/>
                      </a:cubicBezTo>
                      <a:cubicBezTo>
                        <a:pt x="6929" y="15240"/>
                        <a:pt x="-1643" y="34290"/>
                        <a:pt x="262" y="55245"/>
                      </a:cubicBezTo>
                      <a:close/>
                    </a:path>
                  </a:pathLst>
                </a:custGeom>
                <a:grpFill/>
                <a:ln w="9525"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A8F36FDE-E615-46B4-88AF-398D10E75F24}"/>
                    </a:ext>
                  </a:extLst>
                </p:cNvPr>
                <p:cNvSpPr/>
                <p:nvPr/>
              </p:nvSpPr>
              <p:spPr>
                <a:xfrm>
                  <a:off x="1938046" y="1328102"/>
                  <a:ext cx="49898" cy="94297"/>
                </a:xfrm>
                <a:custGeom>
                  <a:avLst/>
                  <a:gdLst>
                    <a:gd name="connsiteX0" fmla="*/ 80 w 49898"/>
                    <a:gd name="connsiteY0" fmla="*/ 49530 h 94297"/>
                    <a:gd name="connsiteX1" fmla="*/ 29607 w 49898"/>
                    <a:gd name="connsiteY1" fmla="*/ 94298 h 94297"/>
                    <a:gd name="connsiteX2" fmla="*/ 49610 w 49898"/>
                    <a:gd name="connsiteY2" fmla="*/ 44767 h 94297"/>
                    <a:gd name="connsiteX3" fmla="*/ 20082 w 49898"/>
                    <a:gd name="connsiteY3" fmla="*/ 0 h 94297"/>
                    <a:gd name="connsiteX4" fmla="*/ 80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80" y="49530"/>
                      </a:moveTo>
                      <a:cubicBezTo>
                        <a:pt x="1985" y="68580"/>
                        <a:pt x="13415" y="83820"/>
                        <a:pt x="29607" y="94298"/>
                      </a:cubicBezTo>
                      <a:cubicBezTo>
                        <a:pt x="43895" y="81915"/>
                        <a:pt x="51515" y="63817"/>
                        <a:pt x="49610" y="44767"/>
                      </a:cubicBezTo>
                      <a:cubicBezTo>
                        <a:pt x="47705" y="25717"/>
                        <a:pt x="36275" y="10478"/>
                        <a:pt x="20082" y="0"/>
                      </a:cubicBezTo>
                      <a:cubicBezTo>
                        <a:pt x="6747" y="12382"/>
                        <a:pt x="-873" y="30480"/>
                        <a:pt x="80" y="49530"/>
                      </a:cubicBezTo>
                      <a:close/>
                    </a:path>
                  </a:pathLst>
                </a:custGeom>
                <a:grpFill/>
                <a:ln w="9525"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D597F8C6-B288-4608-9C27-C15D91A38A49}"/>
                    </a:ext>
                  </a:extLst>
                </p:cNvPr>
                <p:cNvSpPr/>
                <p:nvPr/>
              </p:nvSpPr>
              <p:spPr>
                <a:xfrm>
                  <a:off x="1859860" y="1309052"/>
                  <a:ext cx="56199" cy="84772"/>
                </a:xfrm>
                <a:custGeom>
                  <a:avLst/>
                  <a:gdLst>
                    <a:gd name="connsiteX0" fmla="*/ 5876 w 56199"/>
                    <a:gd name="connsiteY0" fmla="*/ 31432 h 84772"/>
                    <a:gd name="connsiteX1" fmla="*/ 7781 w 56199"/>
                    <a:gd name="connsiteY1" fmla="*/ 84773 h 84772"/>
                    <a:gd name="connsiteX2" fmla="*/ 50644 w 56199"/>
                    <a:gd name="connsiteY2" fmla="*/ 53340 h 84772"/>
                    <a:gd name="connsiteX3" fmla="*/ 48739 w 56199"/>
                    <a:gd name="connsiteY3" fmla="*/ 0 h 84772"/>
                    <a:gd name="connsiteX4" fmla="*/ 5876 w 56199"/>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9" h="84772">
                      <a:moveTo>
                        <a:pt x="5876" y="31432"/>
                      </a:moveTo>
                      <a:cubicBezTo>
                        <a:pt x="-2696" y="48578"/>
                        <a:pt x="-1744" y="67628"/>
                        <a:pt x="7781" y="84773"/>
                      </a:cubicBezTo>
                      <a:cubicBezTo>
                        <a:pt x="26831" y="80962"/>
                        <a:pt x="42071" y="70485"/>
                        <a:pt x="50644" y="53340"/>
                      </a:cubicBezTo>
                      <a:cubicBezTo>
                        <a:pt x="59216" y="36195"/>
                        <a:pt x="57311" y="17145"/>
                        <a:pt x="48739" y="0"/>
                      </a:cubicBezTo>
                      <a:cubicBezTo>
                        <a:pt x="30641" y="3810"/>
                        <a:pt x="14449" y="14288"/>
                        <a:pt x="5876" y="31432"/>
                      </a:cubicBezTo>
                      <a:close/>
                    </a:path>
                  </a:pathLst>
                </a:custGeom>
                <a:grpFill/>
                <a:ln w="9525"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B9EA77E2-03FE-4B62-AB1C-D1AB2BF0A1BE}"/>
                    </a:ext>
                  </a:extLst>
                </p:cNvPr>
                <p:cNvSpPr/>
                <p:nvPr/>
              </p:nvSpPr>
              <p:spPr>
                <a:xfrm>
                  <a:off x="1855849" y="1227137"/>
                  <a:ext cx="53112" cy="72390"/>
                </a:xfrm>
                <a:custGeom>
                  <a:avLst/>
                  <a:gdLst>
                    <a:gd name="connsiteX0" fmla="*/ 6077 w 53112"/>
                    <a:gd name="connsiteY0" fmla="*/ 24765 h 72390"/>
                    <a:gd name="connsiteX1" fmla="*/ 6077 w 53112"/>
                    <a:gd name="connsiteY1" fmla="*/ 72390 h 72390"/>
                    <a:gd name="connsiteX2" fmla="*/ 47035 w 53112"/>
                    <a:gd name="connsiteY2" fmla="*/ 47625 h 72390"/>
                    <a:gd name="connsiteX3" fmla="*/ 47035 w 53112"/>
                    <a:gd name="connsiteY3" fmla="*/ 0 h 72390"/>
                    <a:gd name="connsiteX4" fmla="*/ 6077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6077" y="24765"/>
                      </a:moveTo>
                      <a:cubicBezTo>
                        <a:pt x="-2495" y="39053"/>
                        <a:pt x="-1543" y="57150"/>
                        <a:pt x="6077" y="72390"/>
                      </a:cubicBezTo>
                      <a:cubicBezTo>
                        <a:pt x="23222" y="70485"/>
                        <a:pt x="38462" y="61913"/>
                        <a:pt x="47035" y="47625"/>
                      </a:cubicBezTo>
                      <a:cubicBezTo>
                        <a:pt x="55607" y="33338"/>
                        <a:pt x="54655" y="15240"/>
                        <a:pt x="47035" y="0"/>
                      </a:cubicBezTo>
                      <a:cubicBezTo>
                        <a:pt x="29890" y="953"/>
                        <a:pt x="14650" y="9525"/>
                        <a:pt x="6077" y="24765"/>
                      </a:cubicBezTo>
                      <a:close/>
                    </a:path>
                  </a:pathLst>
                </a:custGeom>
                <a:grpFill/>
                <a:ln w="9525"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F4401327-B796-40DE-8DD5-BDF86F6DE7FD}"/>
                    </a:ext>
                  </a:extLst>
                </p:cNvPr>
                <p:cNvSpPr/>
                <p:nvPr/>
              </p:nvSpPr>
              <p:spPr>
                <a:xfrm>
                  <a:off x="2207684" y="1437878"/>
                  <a:ext cx="81914" cy="55721"/>
                </a:xfrm>
                <a:custGeom>
                  <a:avLst/>
                  <a:gdLst>
                    <a:gd name="connsiteX0" fmla="*/ 29527 w 81914"/>
                    <a:gd name="connsiteY0" fmla="*/ 49292 h 55721"/>
                    <a:gd name="connsiteX1" fmla="*/ 81915 w 81914"/>
                    <a:gd name="connsiteY1" fmla="*/ 49292 h 55721"/>
                    <a:gd name="connsiteX2" fmla="*/ 52388 w 81914"/>
                    <a:gd name="connsiteY2" fmla="*/ 6429 h 55721"/>
                    <a:gd name="connsiteX3" fmla="*/ 0 w 81914"/>
                    <a:gd name="connsiteY3" fmla="*/ 6429 h 55721"/>
                    <a:gd name="connsiteX4" fmla="*/ 29527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29527" y="49292"/>
                      </a:moveTo>
                      <a:cubicBezTo>
                        <a:pt x="45720" y="57864"/>
                        <a:pt x="64770" y="57864"/>
                        <a:pt x="81915" y="49292"/>
                      </a:cubicBezTo>
                      <a:cubicBezTo>
                        <a:pt x="79058" y="31194"/>
                        <a:pt x="68580" y="15002"/>
                        <a:pt x="52388" y="6429"/>
                      </a:cubicBezTo>
                      <a:cubicBezTo>
                        <a:pt x="36195" y="-2143"/>
                        <a:pt x="17145" y="-2143"/>
                        <a:pt x="0" y="6429"/>
                      </a:cubicBezTo>
                      <a:cubicBezTo>
                        <a:pt x="2858" y="24527"/>
                        <a:pt x="12383" y="40719"/>
                        <a:pt x="29527" y="49292"/>
                      </a:cubicBezTo>
                      <a:close/>
                    </a:path>
                  </a:pathLst>
                </a:custGeom>
                <a:grpFill/>
                <a:ln w="9525"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335BD153-D7AF-4259-993C-10AD5CCC73C5}"/>
                    </a:ext>
                  </a:extLst>
                </p:cNvPr>
                <p:cNvSpPr/>
                <p:nvPr/>
              </p:nvSpPr>
              <p:spPr>
                <a:xfrm>
                  <a:off x="2168631" y="1331592"/>
                  <a:ext cx="107632" cy="47312"/>
                </a:xfrm>
                <a:custGeom>
                  <a:avLst/>
                  <a:gdLst>
                    <a:gd name="connsiteX0" fmla="*/ 51435 w 107632"/>
                    <a:gd name="connsiteY0" fmla="*/ 46993 h 47312"/>
                    <a:gd name="connsiteX1" fmla="*/ 107632 w 107632"/>
                    <a:gd name="connsiteY1" fmla="*/ 28895 h 47312"/>
                    <a:gd name="connsiteX2" fmla="*/ 56198 w 107632"/>
                    <a:gd name="connsiteY2" fmla="*/ 320 h 47312"/>
                    <a:gd name="connsiteX3" fmla="*/ 0 w 107632"/>
                    <a:gd name="connsiteY3" fmla="*/ 18418 h 47312"/>
                    <a:gd name="connsiteX4" fmla="*/ 51435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1435" y="46993"/>
                      </a:moveTo>
                      <a:cubicBezTo>
                        <a:pt x="72390" y="48898"/>
                        <a:pt x="93345" y="42230"/>
                        <a:pt x="107632" y="28895"/>
                      </a:cubicBezTo>
                      <a:cubicBezTo>
                        <a:pt x="96202" y="13655"/>
                        <a:pt x="78105" y="2225"/>
                        <a:pt x="56198" y="320"/>
                      </a:cubicBezTo>
                      <a:cubicBezTo>
                        <a:pt x="35242" y="-1585"/>
                        <a:pt x="14288" y="5083"/>
                        <a:pt x="0" y="18418"/>
                      </a:cubicBezTo>
                      <a:cubicBezTo>
                        <a:pt x="12382" y="33658"/>
                        <a:pt x="30480" y="44135"/>
                        <a:pt x="51435" y="46993"/>
                      </a:cubicBezTo>
                      <a:close/>
                    </a:path>
                  </a:pathLst>
                </a:custGeom>
                <a:grpFill/>
                <a:ln w="9525"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4B080A23-F6F2-43D3-942E-AB980F58BC20}"/>
                    </a:ext>
                  </a:extLst>
                </p:cNvPr>
                <p:cNvSpPr/>
                <p:nvPr/>
              </p:nvSpPr>
              <p:spPr>
                <a:xfrm>
                  <a:off x="2089494" y="1302066"/>
                  <a:ext cx="65881" cy="72075"/>
                </a:xfrm>
                <a:custGeom>
                  <a:avLst/>
                  <a:gdLst>
                    <a:gd name="connsiteX0" fmla="*/ 52467 w 65881"/>
                    <a:gd name="connsiteY0" fmla="*/ 52706 h 72075"/>
                    <a:gd name="connsiteX1" fmla="*/ 63897 w 65881"/>
                    <a:gd name="connsiteY1" fmla="*/ 319 h 72075"/>
                    <a:gd name="connsiteX2" fmla="*/ 13414 w 65881"/>
                    <a:gd name="connsiteY2" fmla="*/ 19369 h 72075"/>
                    <a:gd name="connsiteX3" fmla="*/ 1984 w 65881"/>
                    <a:gd name="connsiteY3" fmla="*/ 71756 h 72075"/>
                    <a:gd name="connsiteX4" fmla="*/ 52467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52467" y="52706"/>
                      </a:moveTo>
                      <a:cubicBezTo>
                        <a:pt x="64849" y="38419"/>
                        <a:pt x="68659" y="19369"/>
                        <a:pt x="63897" y="319"/>
                      </a:cubicBezTo>
                      <a:cubicBezTo>
                        <a:pt x="44847" y="-1586"/>
                        <a:pt x="25797" y="5081"/>
                        <a:pt x="13414" y="19369"/>
                      </a:cubicBezTo>
                      <a:cubicBezTo>
                        <a:pt x="1032" y="33656"/>
                        <a:pt x="-2778" y="52706"/>
                        <a:pt x="1984" y="71756"/>
                      </a:cubicBezTo>
                      <a:cubicBezTo>
                        <a:pt x="21034" y="73661"/>
                        <a:pt x="40084" y="66994"/>
                        <a:pt x="52467" y="52706"/>
                      </a:cubicBezTo>
                      <a:close/>
                    </a:path>
                  </a:pathLst>
                </a:custGeom>
                <a:grpFill/>
                <a:ln w="9525"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45C564C5-00E3-4047-9DB7-72CDC146786D}"/>
                    </a:ext>
                  </a:extLst>
                </p:cNvPr>
                <p:cNvSpPr/>
                <p:nvPr/>
              </p:nvSpPr>
              <p:spPr>
                <a:xfrm>
                  <a:off x="2029566" y="1535747"/>
                  <a:ext cx="39746" cy="116204"/>
                </a:xfrm>
                <a:custGeom>
                  <a:avLst/>
                  <a:gdLst>
                    <a:gd name="connsiteX0" fmla="*/ 0 w 39746"/>
                    <a:gd name="connsiteY0" fmla="*/ 0 h 116204"/>
                    <a:gd name="connsiteX1" fmla="*/ 29527 w 39746"/>
                    <a:gd name="connsiteY1" fmla="*/ 99060 h 116204"/>
                    <a:gd name="connsiteX2" fmla="*/ 28575 w 39746"/>
                    <a:gd name="connsiteY2" fmla="*/ 116205 h 116204"/>
                    <a:gd name="connsiteX3" fmla="*/ 37147 w 39746"/>
                    <a:gd name="connsiteY3" fmla="*/ 116205 h 116204"/>
                    <a:gd name="connsiteX4" fmla="*/ 38100 w 39746"/>
                    <a:gd name="connsiteY4" fmla="*/ 106680 h 116204"/>
                    <a:gd name="connsiteX5" fmla="*/ 22860 w 39746"/>
                    <a:gd name="connsiteY5" fmla="*/ 3810 h 116204"/>
                    <a:gd name="connsiteX6" fmla="*/ 0 w 39746"/>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46" h="116204">
                      <a:moveTo>
                        <a:pt x="0" y="0"/>
                      </a:moveTo>
                      <a:cubicBezTo>
                        <a:pt x="18097" y="21907"/>
                        <a:pt x="29527" y="58102"/>
                        <a:pt x="29527" y="99060"/>
                      </a:cubicBezTo>
                      <a:cubicBezTo>
                        <a:pt x="29527" y="104775"/>
                        <a:pt x="29527" y="110490"/>
                        <a:pt x="28575" y="116205"/>
                      </a:cubicBezTo>
                      <a:lnTo>
                        <a:pt x="37147" y="116205"/>
                      </a:lnTo>
                      <a:cubicBezTo>
                        <a:pt x="38100" y="113347"/>
                        <a:pt x="38100" y="110490"/>
                        <a:pt x="38100" y="106680"/>
                      </a:cubicBezTo>
                      <a:cubicBezTo>
                        <a:pt x="42863" y="64770"/>
                        <a:pt x="37147" y="27622"/>
                        <a:pt x="22860" y="3810"/>
                      </a:cubicBezTo>
                      <a:cubicBezTo>
                        <a:pt x="15240" y="3810"/>
                        <a:pt x="7620" y="2857"/>
                        <a:pt x="0" y="0"/>
                      </a:cubicBezTo>
                      <a:close/>
                    </a:path>
                  </a:pathLst>
                </a:custGeom>
                <a:grpFill/>
                <a:ln w="9525"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8959F016-B55C-4674-B28C-6ED9659E5DB5}"/>
                    </a:ext>
                  </a:extLst>
                </p:cNvPr>
                <p:cNvSpPr/>
                <p:nvPr/>
              </p:nvSpPr>
              <p:spPr>
                <a:xfrm>
                  <a:off x="1998134" y="1407049"/>
                  <a:ext cx="105727" cy="53561"/>
                </a:xfrm>
                <a:custGeom>
                  <a:avLst/>
                  <a:gdLst>
                    <a:gd name="connsiteX0" fmla="*/ 48577 w 105727"/>
                    <a:gd name="connsiteY0" fmla="*/ 52498 h 53561"/>
                    <a:gd name="connsiteX1" fmla="*/ 105727 w 105727"/>
                    <a:gd name="connsiteY1" fmla="*/ 36306 h 53561"/>
                    <a:gd name="connsiteX2" fmla="*/ 57150 w 105727"/>
                    <a:gd name="connsiteY2" fmla="*/ 1063 h 53561"/>
                    <a:gd name="connsiteX3" fmla="*/ 0 w 105727"/>
                    <a:gd name="connsiteY3" fmla="*/ 17256 h 53561"/>
                    <a:gd name="connsiteX4" fmla="*/ 48577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48577" y="52498"/>
                      </a:moveTo>
                      <a:cubicBezTo>
                        <a:pt x="69533" y="56308"/>
                        <a:pt x="90488" y="49641"/>
                        <a:pt x="105727" y="36306"/>
                      </a:cubicBezTo>
                      <a:cubicBezTo>
                        <a:pt x="95250" y="18208"/>
                        <a:pt x="78105" y="4873"/>
                        <a:pt x="57150" y="1063"/>
                      </a:cubicBezTo>
                      <a:cubicBezTo>
                        <a:pt x="36195" y="-2747"/>
                        <a:pt x="15240" y="3921"/>
                        <a:pt x="0" y="17256"/>
                      </a:cubicBezTo>
                      <a:cubicBezTo>
                        <a:pt x="9525" y="35353"/>
                        <a:pt x="26670" y="48688"/>
                        <a:pt x="48577" y="52498"/>
                      </a:cubicBezTo>
                      <a:close/>
                    </a:path>
                  </a:pathLst>
                </a:custGeom>
                <a:grpFill/>
                <a:ln w="9525" cap="flat">
                  <a:noFill/>
                  <a:prstDash val="solid"/>
                  <a:miter/>
                </a:ln>
              </p:spPr>
              <p:txBody>
                <a:bodyPr rtlCol="0" anchor="ctr"/>
                <a:lstStyle/>
                <a:p>
                  <a:endParaRPr lang="zh-CN" altLang="en-US"/>
                </a:p>
              </p:txBody>
            </p:sp>
          </p:grpSp>
          <p:grpSp>
            <p:nvGrpSpPr>
              <p:cNvPr id="102" name="图形 1">
                <a:extLst>
                  <a:ext uri="{FF2B5EF4-FFF2-40B4-BE49-F238E27FC236}">
                    <a16:creationId xmlns:a16="http://schemas.microsoft.com/office/drawing/2014/main" id="{12CD5AD5-C56C-415F-95FF-00491AA9FBB7}"/>
                  </a:ext>
                </a:extLst>
              </p:cNvPr>
              <p:cNvGrpSpPr/>
              <p:nvPr/>
            </p:nvGrpSpPr>
            <p:grpSpPr>
              <a:xfrm>
                <a:off x="1357101" y="1227137"/>
                <a:ext cx="433749" cy="471487"/>
                <a:chOff x="1357101" y="1227137"/>
                <a:chExt cx="433749" cy="471487"/>
              </a:xfrm>
              <a:grpFill/>
            </p:grpSpPr>
            <p:sp>
              <p:nvSpPr>
                <p:cNvPr id="103" name="任意多边形: 形状 102">
                  <a:extLst>
                    <a:ext uri="{FF2B5EF4-FFF2-40B4-BE49-F238E27FC236}">
                      <a16:creationId xmlns:a16="http://schemas.microsoft.com/office/drawing/2014/main" id="{C70BCFD9-61E0-4E68-A975-D8A5CA0A4CE4}"/>
                    </a:ext>
                  </a:extLst>
                </p:cNvPr>
                <p:cNvSpPr/>
                <p:nvPr/>
              </p:nvSpPr>
              <p:spPr>
                <a:xfrm>
                  <a:off x="1491270" y="1481455"/>
                  <a:ext cx="61093" cy="170497"/>
                </a:xfrm>
                <a:custGeom>
                  <a:avLst/>
                  <a:gdLst>
                    <a:gd name="connsiteX0" fmla="*/ 10611 w 61093"/>
                    <a:gd name="connsiteY0" fmla="*/ 170497 h 170497"/>
                    <a:gd name="connsiteX1" fmla="*/ 2039 w 61093"/>
                    <a:gd name="connsiteY1" fmla="*/ 170497 h 170497"/>
                    <a:gd name="connsiteX2" fmla="*/ 57284 w 61093"/>
                    <a:gd name="connsiteY2" fmla="*/ 0 h 170497"/>
                    <a:gd name="connsiteX3" fmla="*/ 61094 w 61093"/>
                    <a:gd name="connsiteY3" fmla="*/ 0 h 170497"/>
                    <a:gd name="connsiteX4" fmla="*/ 49664 w 61093"/>
                    <a:gd name="connsiteY4" fmla="*/ 32385 h 170497"/>
                    <a:gd name="connsiteX5" fmla="*/ 10611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10611" y="170497"/>
                      </a:moveTo>
                      <a:lnTo>
                        <a:pt x="2039" y="170497"/>
                      </a:lnTo>
                      <a:cubicBezTo>
                        <a:pt x="-7486" y="80963"/>
                        <a:pt x="17279" y="4763"/>
                        <a:pt x="57284" y="0"/>
                      </a:cubicBezTo>
                      <a:cubicBezTo>
                        <a:pt x="58236" y="0"/>
                        <a:pt x="60141" y="0"/>
                        <a:pt x="61094" y="0"/>
                      </a:cubicBezTo>
                      <a:cubicBezTo>
                        <a:pt x="54426" y="9525"/>
                        <a:pt x="50616" y="20955"/>
                        <a:pt x="49664" y="32385"/>
                      </a:cubicBezTo>
                      <a:cubicBezTo>
                        <a:pt x="22041" y="45720"/>
                        <a:pt x="5849" y="101918"/>
                        <a:pt x="10611" y="170497"/>
                      </a:cubicBezTo>
                      <a:close/>
                    </a:path>
                  </a:pathLst>
                </a:custGeom>
                <a:grpFill/>
                <a:ln w="9525"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14AF0790-2D91-4A18-BA49-5F3C5048C9DB}"/>
                    </a:ext>
                  </a:extLst>
                </p:cNvPr>
                <p:cNvSpPr/>
                <p:nvPr/>
              </p:nvSpPr>
              <p:spPr>
                <a:xfrm>
                  <a:off x="1615228" y="1443355"/>
                  <a:ext cx="121155" cy="255269"/>
                </a:xfrm>
                <a:custGeom>
                  <a:avLst/>
                  <a:gdLst>
                    <a:gd name="connsiteX0" fmla="*/ 0 w 121155"/>
                    <a:gd name="connsiteY0" fmla="*/ 255270 h 255269"/>
                    <a:gd name="connsiteX1" fmla="*/ 93345 w 121155"/>
                    <a:gd name="connsiteY1" fmla="*/ 116205 h 255269"/>
                    <a:gd name="connsiteX2" fmla="*/ 37148 w 121155"/>
                    <a:gd name="connsiteY2" fmla="*/ 4763 h 255269"/>
                    <a:gd name="connsiteX3" fmla="*/ 41910 w 121155"/>
                    <a:gd name="connsiteY3" fmla="*/ 0 h 255269"/>
                    <a:gd name="connsiteX4" fmla="*/ 111443 w 121155"/>
                    <a:gd name="connsiteY4" fmla="*/ 79057 h 255269"/>
                    <a:gd name="connsiteX5" fmla="*/ 73343 w 121155"/>
                    <a:gd name="connsiteY5" fmla="*/ 250508 h 255269"/>
                    <a:gd name="connsiteX6" fmla="*/ 0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0" y="255270"/>
                      </a:moveTo>
                      <a:cubicBezTo>
                        <a:pt x="58103" y="218122"/>
                        <a:pt x="93345" y="169545"/>
                        <a:pt x="93345" y="116205"/>
                      </a:cubicBezTo>
                      <a:cubicBezTo>
                        <a:pt x="93345" y="75247"/>
                        <a:pt x="72390" y="37147"/>
                        <a:pt x="37148" y="4763"/>
                      </a:cubicBezTo>
                      <a:lnTo>
                        <a:pt x="41910" y="0"/>
                      </a:lnTo>
                      <a:cubicBezTo>
                        <a:pt x="73343" y="18097"/>
                        <a:pt x="98107" y="44768"/>
                        <a:pt x="111443" y="79057"/>
                      </a:cubicBezTo>
                      <a:cubicBezTo>
                        <a:pt x="133350" y="137160"/>
                        <a:pt x="117157" y="201930"/>
                        <a:pt x="73343" y="250508"/>
                      </a:cubicBezTo>
                      <a:lnTo>
                        <a:pt x="0" y="255270"/>
                      </a:lnTo>
                      <a:close/>
                    </a:path>
                  </a:pathLst>
                </a:custGeom>
                <a:grpFill/>
                <a:ln w="9525"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BE2281E2-4C74-489C-A955-FABF5DBA31C4}"/>
                    </a:ext>
                  </a:extLst>
                </p:cNvPr>
                <p:cNvSpPr/>
                <p:nvPr/>
              </p:nvSpPr>
              <p:spPr>
                <a:xfrm>
                  <a:off x="1555221" y="1474311"/>
                  <a:ext cx="96202" cy="53339"/>
                </a:xfrm>
                <a:custGeom>
                  <a:avLst/>
                  <a:gdLst>
                    <a:gd name="connsiteX0" fmla="*/ 35243 w 96202"/>
                    <a:gd name="connsiteY0" fmla="*/ 7144 h 53339"/>
                    <a:gd name="connsiteX1" fmla="*/ 96202 w 96202"/>
                    <a:gd name="connsiteY1" fmla="*/ 7144 h 53339"/>
                    <a:gd name="connsiteX2" fmla="*/ 60960 w 96202"/>
                    <a:gd name="connsiteY2" fmla="*/ 46196 h 53339"/>
                    <a:gd name="connsiteX3" fmla="*/ 0 w 96202"/>
                    <a:gd name="connsiteY3" fmla="*/ 46196 h 53339"/>
                    <a:gd name="connsiteX4" fmla="*/ 35243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35243" y="7144"/>
                      </a:moveTo>
                      <a:cubicBezTo>
                        <a:pt x="55245" y="-2381"/>
                        <a:pt x="78105" y="-2381"/>
                        <a:pt x="96202" y="7144"/>
                      </a:cubicBezTo>
                      <a:cubicBezTo>
                        <a:pt x="90488" y="23336"/>
                        <a:pt x="78105" y="37624"/>
                        <a:pt x="60960" y="46196"/>
                      </a:cubicBezTo>
                      <a:cubicBezTo>
                        <a:pt x="40957" y="55721"/>
                        <a:pt x="18098" y="55721"/>
                        <a:pt x="0" y="46196"/>
                      </a:cubicBezTo>
                      <a:cubicBezTo>
                        <a:pt x="5715" y="30004"/>
                        <a:pt x="18098" y="15716"/>
                        <a:pt x="35243" y="7144"/>
                      </a:cubicBezTo>
                      <a:close/>
                    </a:path>
                  </a:pathLst>
                </a:custGeom>
                <a:grpFill/>
                <a:ln w="9525"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E42B8EE6-DF53-4A0F-A615-56D1AEED72D6}"/>
                    </a:ext>
                  </a:extLst>
                </p:cNvPr>
                <p:cNvSpPr/>
                <p:nvPr/>
              </p:nvSpPr>
              <p:spPr>
                <a:xfrm>
                  <a:off x="1693572" y="1414780"/>
                  <a:ext cx="36909" cy="88582"/>
                </a:xfrm>
                <a:custGeom>
                  <a:avLst/>
                  <a:gdLst>
                    <a:gd name="connsiteX0" fmla="*/ 31194 w 36909"/>
                    <a:gd name="connsiteY0" fmla="*/ 0 h 88582"/>
                    <a:gd name="connsiteX1" fmla="*/ 36909 w 36909"/>
                    <a:gd name="connsiteY1" fmla="*/ 952 h 88582"/>
                    <a:gd name="connsiteX2" fmla="*/ 17859 w 36909"/>
                    <a:gd name="connsiteY2" fmla="*/ 45720 h 88582"/>
                    <a:gd name="connsiteX3" fmla="*/ 20717 w 36909"/>
                    <a:gd name="connsiteY3" fmla="*/ 88582 h 88582"/>
                    <a:gd name="connsiteX4" fmla="*/ 714 w 36909"/>
                    <a:gd name="connsiteY4" fmla="*/ 86677 h 88582"/>
                    <a:gd name="connsiteX5" fmla="*/ 714 w 36909"/>
                    <a:gd name="connsiteY5" fmla="*/ 57150 h 88582"/>
                    <a:gd name="connsiteX6" fmla="*/ 31194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31194" y="0"/>
                      </a:moveTo>
                      <a:lnTo>
                        <a:pt x="36909" y="952"/>
                      </a:lnTo>
                      <a:cubicBezTo>
                        <a:pt x="27384" y="13335"/>
                        <a:pt x="20717" y="28575"/>
                        <a:pt x="17859" y="45720"/>
                      </a:cubicBezTo>
                      <a:cubicBezTo>
                        <a:pt x="15954" y="60960"/>
                        <a:pt x="16907" y="75247"/>
                        <a:pt x="20717" y="88582"/>
                      </a:cubicBezTo>
                      <a:lnTo>
                        <a:pt x="714" y="86677"/>
                      </a:lnTo>
                      <a:cubicBezTo>
                        <a:pt x="-238" y="77152"/>
                        <a:pt x="-238" y="67627"/>
                        <a:pt x="714" y="57150"/>
                      </a:cubicBezTo>
                      <a:cubicBezTo>
                        <a:pt x="4524" y="34290"/>
                        <a:pt x="15954" y="14288"/>
                        <a:pt x="31194" y="0"/>
                      </a:cubicBezTo>
                      <a:close/>
                    </a:path>
                  </a:pathLst>
                </a:custGeom>
                <a:grpFill/>
                <a:ln w="9525"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AEC5BF08-ABD6-4300-933D-B6851849D756}"/>
                    </a:ext>
                  </a:extLst>
                </p:cNvPr>
                <p:cNvSpPr/>
                <p:nvPr/>
              </p:nvSpPr>
              <p:spPr>
                <a:xfrm>
                  <a:off x="1431396" y="1382394"/>
                  <a:ext cx="114300" cy="50542"/>
                </a:xfrm>
                <a:custGeom>
                  <a:avLst/>
                  <a:gdLst>
                    <a:gd name="connsiteX0" fmla="*/ 57150 w 114300"/>
                    <a:gd name="connsiteY0" fmla="*/ 50482 h 50542"/>
                    <a:gd name="connsiteX1" fmla="*/ 0 w 114300"/>
                    <a:gd name="connsiteY1" fmla="*/ 24765 h 50542"/>
                    <a:gd name="connsiteX2" fmla="*/ 57150 w 114300"/>
                    <a:gd name="connsiteY2" fmla="*/ 0 h 50542"/>
                    <a:gd name="connsiteX3" fmla="*/ 11430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34290" y="50482"/>
                        <a:pt x="13335" y="40005"/>
                        <a:pt x="0" y="24765"/>
                      </a:cubicBezTo>
                      <a:cubicBezTo>
                        <a:pt x="14288" y="9525"/>
                        <a:pt x="34290" y="0"/>
                        <a:pt x="57150" y="0"/>
                      </a:cubicBezTo>
                      <a:cubicBezTo>
                        <a:pt x="80010" y="0"/>
                        <a:pt x="100965" y="10478"/>
                        <a:pt x="114300" y="25718"/>
                      </a:cubicBezTo>
                      <a:cubicBezTo>
                        <a:pt x="100965" y="40957"/>
                        <a:pt x="80010" y="51435"/>
                        <a:pt x="57150" y="50482"/>
                      </a:cubicBezTo>
                      <a:close/>
                    </a:path>
                  </a:pathLst>
                </a:custGeom>
                <a:grpFill/>
                <a:ln w="9525"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873E0DA2-9A65-4268-B8DC-50731A9D2D69}"/>
                    </a:ext>
                  </a:extLst>
                </p:cNvPr>
                <p:cNvSpPr/>
                <p:nvPr/>
              </p:nvSpPr>
              <p:spPr>
                <a:xfrm>
                  <a:off x="1439016" y="1453470"/>
                  <a:ext cx="79057" cy="54064"/>
                </a:xfrm>
                <a:custGeom>
                  <a:avLst/>
                  <a:gdLst>
                    <a:gd name="connsiteX0" fmla="*/ 50483 w 79057"/>
                    <a:gd name="connsiteY0" fmla="*/ 47987 h 54064"/>
                    <a:gd name="connsiteX1" fmla="*/ 0 w 79057"/>
                    <a:gd name="connsiteY1" fmla="*/ 47987 h 54064"/>
                    <a:gd name="connsiteX2" fmla="*/ 28575 w 79057"/>
                    <a:gd name="connsiteY2" fmla="*/ 6077 h 54064"/>
                    <a:gd name="connsiteX3" fmla="*/ 79058 w 79057"/>
                    <a:gd name="connsiteY3" fmla="*/ 6077 h 54064"/>
                    <a:gd name="connsiteX4" fmla="*/ 50483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50483" y="47987"/>
                      </a:moveTo>
                      <a:cubicBezTo>
                        <a:pt x="34290" y="56560"/>
                        <a:pt x="16193" y="55607"/>
                        <a:pt x="0" y="47987"/>
                      </a:cubicBezTo>
                      <a:cubicBezTo>
                        <a:pt x="2858" y="29890"/>
                        <a:pt x="12383" y="14650"/>
                        <a:pt x="28575" y="6077"/>
                      </a:cubicBezTo>
                      <a:cubicBezTo>
                        <a:pt x="44768" y="-2495"/>
                        <a:pt x="62865" y="-1543"/>
                        <a:pt x="79058" y="6077"/>
                      </a:cubicBezTo>
                      <a:cubicBezTo>
                        <a:pt x="76200" y="24175"/>
                        <a:pt x="66675" y="40367"/>
                        <a:pt x="50483" y="47987"/>
                      </a:cubicBezTo>
                      <a:close/>
                    </a:path>
                  </a:pathLst>
                </a:custGeom>
                <a:grpFill/>
                <a:ln w="9525"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FFCEF74A-735F-4EFD-B6E7-F15D390281FF}"/>
                    </a:ext>
                  </a:extLst>
                </p:cNvPr>
                <p:cNvSpPr/>
                <p:nvPr/>
              </p:nvSpPr>
              <p:spPr>
                <a:xfrm>
                  <a:off x="1587364" y="1277619"/>
                  <a:ext cx="55748" cy="104775"/>
                </a:xfrm>
                <a:custGeom>
                  <a:avLst/>
                  <a:gdLst>
                    <a:gd name="connsiteX0" fmla="*/ 55487 w 55748"/>
                    <a:gd name="connsiteY0" fmla="*/ 55245 h 104775"/>
                    <a:gd name="connsiteX1" fmla="*/ 23102 w 55748"/>
                    <a:gd name="connsiteY1" fmla="*/ 104775 h 104775"/>
                    <a:gd name="connsiteX2" fmla="*/ 242 w 55748"/>
                    <a:gd name="connsiteY2" fmla="*/ 49530 h 104775"/>
                    <a:gd name="connsiteX3" fmla="*/ 32627 w 55748"/>
                    <a:gd name="connsiteY3" fmla="*/ 0 h 104775"/>
                    <a:gd name="connsiteX4" fmla="*/ 55487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55487" y="55245"/>
                      </a:moveTo>
                      <a:cubicBezTo>
                        <a:pt x="53582" y="76200"/>
                        <a:pt x="41199" y="93345"/>
                        <a:pt x="23102" y="104775"/>
                      </a:cubicBezTo>
                      <a:cubicBezTo>
                        <a:pt x="7862" y="90488"/>
                        <a:pt x="-1663" y="70485"/>
                        <a:pt x="242" y="49530"/>
                      </a:cubicBezTo>
                      <a:cubicBezTo>
                        <a:pt x="2147" y="28575"/>
                        <a:pt x="14529" y="11430"/>
                        <a:pt x="32627" y="0"/>
                      </a:cubicBezTo>
                      <a:cubicBezTo>
                        <a:pt x="48819" y="15240"/>
                        <a:pt x="57392" y="34290"/>
                        <a:pt x="55487" y="55245"/>
                      </a:cubicBezTo>
                      <a:close/>
                    </a:path>
                  </a:pathLst>
                </a:custGeom>
                <a:grpFill/>
                <a:ln w="9525"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10146621-6CBE-4E5C-961F-4E0029E1F711}"/>
                    </a:ext>
                  </a:extLst>
                </p:cNvPr>
                <p:cNvSpPr/>
                <p:nvPr/>
              </p:nvSpPr>
              <p:spPr>
                <a:xfrm>
                  <a:off x="1658755" y="1328102"/>
                  <a:ext cx="49898" cy="94297"/>
                </a:xfrm>
                <a:custGeom>
                  <a:avLst/>
                  <a:gdLst>
                    <a:gd name="connsiteX0" fmla="*/ 49819 w 49898"/>
                    <a:gd name="connsiteY0" fmla="*/ 49530 h 94297"/>
                    <a:gd name="connsiteX1" fmla="*/ 20291 w 49898"/>
                    <a:gd name="connsiteY1" fmla="*/ 94298 h 94297"/>
                    <a:gd name="connsiteX2" fmla="*/ 289 w 49898"/>
                    <a:gd name="connsiteY2" fmla="*/ 44767 h 94297"/>
                    <a:gd name="connsiteX3" fmla="*/ 29816 w 49898"/>
                    <a:gd name="connsiteY3" fmla="*/ 0 h 94297"/>
                    <a:gd name="connsiteX4" fmla="*/ 49819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49819" y="49530"/>
                      </a:moveTo>
                      <a:cubicBezTo>
                        <a:pt x="47914" y="68580"/>
                        <a:pt x="36484" y="83820"/>
                        <a:pt x="20291" y="94298"/>
                      </a:cubicBezTo>
                      <a:cubicBezTo>
                        <a:pt x="6004" y="81915"/>
                        <a:pt x="-1616" y="63817"/>
                        <a:pt x="289" y="44767"/>
                      </a:cubicBezTo>
                      <a:cubicBezTo>
                        <a:pt x="2194" y="25717"/>
                        <a:pt x="13624" y="10478"/>
                        <a:pt x="29816" y="0"/>
                      </a:cubicBezTo>
                      <a:cubicBezTo>
                        <a:pt x="43151" y="12382"/>
                        <a:pt x="50771" y="30480"/>
                        <a:pt x="49819" y="49530"/>
                      </a:cubicBezTo>
                      <a:close/>
                    </a:path>
                  </a:pathLst>
                </a:custGeom>
                <a:grpFill/>
                <a:ln w="9525"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F5731AA2-A223-4928-8359-F8F5F9999A13}"/>
                    </a:ext>
                  </a:extLst>
                </p:cNvPr>
                <p:cNvSpPr/>
                <p:nvPr/>
              </p:nvSpPr>
              <p:spPr>
                <a:xfrm>
                  <a:off x="1730640" y="1309052"/>
                  <a:ext cx="55878" cy="84772"/>
                </a:xfrm>
                <a:custGeom>
                  <a:avLst/>
                  <a:gdLst>
                    <a:gd name="connsiteX0" fmla="*/ 50323 w 55878"/>
                    <a:gd name="connsiteY0" fmla="*/ 31432 h 84772"/>
                    <a:gd name="connsiteX1" fmla="*/ 48418 w 55878"/>
                    <a:gd name="connsiteY1" fmla="*/ 84773 h 84772"/>
                    <a:gd name="connsiteX2" fmla="*/ 5556 w 55878"/>
                    <a:gd name="connsiteY2" fmla="*/ 53340 h 84772"/>
                    <a:gd name="connsiteX3" fmla="*/ 7461 w 55878"/>
                    <a:gd name="connsiteY3" fmla="*/ 0 h 84772"/>
                    <a:gd name="connsiteX4" fmla="*/ 50323 w 55878"/>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78" h="84772">
                      <a:moveTo>
                        <a:pt x="50323" y="31432"/>
                      </a:moveTo>
                      <a:cubicBezTo>
                        <a:pt x="58896" y="48578"/>
                        <a:pt x="56991" y="67628"/>
                        <a:pt x="48418" y="84773"/>
                      </a:cubicBezTo>
                      <a:cubicBezTo>
                        <a:pt x="29368" y="80962"/>
                        <a:pt x="14128" y="70485"/>
                        <a:pt x="5556" y="53340"/>
                      </a:cubicBezTo>
                      <a:cubicBezTo>
                        <a:pt x="-3017" y="36195"/>
                        <a:pt x="-1112" y="17145"/>
                        <a:pt x="7461" y="0"/>
                      </a:cubicBezTo>
                      <a:cubicBezTo>
                        <a:pt x="25558" y="3810"/>
                        <a:pt x="41751" y="14288"/>
                        <a:pt x="50323" y="31432"/>
                      </a:cubicBezTo>
                      <a:close/>
                    </a:path>
                  </a:pathLst>
                </a:custGeom>
                <a:grpFill/>
                <a:ln w="9525" cap="flat">
                  <a:noFill/>
                  <a:prstDash val="solid"/>
                  <a:miter/>
                </a:ln>
              </p:spPr>
              <p:txBody>
                <a:bodyPr rtlCol="0" anchor="ctr"/>
                <a:lstStyle/>
                <a:p>
                  <a:endParaRPr lang="zh-CN" altLang="en-US"/>
                </a:p>
              </p:txBody>
            </p:sp>
            <p:sp>
              <p:nvSpPr>
                <p:cNvPr id="112" name="任意多边形: 形状 111">
                  <a:extLst>
                    <a:ext uri="{FF2B5EF4-FFF2-40B4-BE49-F238E27FC236}">
                      <a16:creationId xmlns:a16="http://schemas.microsoft.com/office/drawing/2014/main" id="{40C33180-468D-4F57-9DCF-6C959746D37B}"/>
                    </a:ext>
                  </a:extLst>
                </p:cNvPr>
                <p:cNvSpPr/>
                <p:nvPr/>
              </p:nvSpPr>
              <p:spPr>
                <a:xfrm>
                  <a:off x="1737739" y="1227137"/>
                  <a:ext cx="53112" cy="72390"/>
                </a:xfrm>
                <a:custGeom>
                  <a:avLst/>
                  <a:gdLst>
                    <a:gd name="connsiteX0" fmla="*/ 47035 w 53112"/>
                    <a:gd name="connsiteY0" fmla="*/ 24765 h 72390"/>
                    <a:gd name="connsiteX1" fmla="*/ 47035 w 53112"/>
                    <a:gd name="connsiteY1" fmla="*/ 72390 h 72390"/>
                    <a:gd name="connsiteX2" fmla="*/ 6077 w 53112"/>
                    <a:gd name="connsiteY2" fmla="*/ 47625 h 72390"/>
                    <a:gd name="connsiteX3" fmla="*/ 6077 w 53112"/>
                    <a:gd name="connsiteY3" fmla="*/ 0 h 72390"/>
                    <a:gd name="connsiteX4" fmla="*/ 47035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47035" y="24765"/>
                      </a:moveTo>
                      <a:cubicBezTo>
                        <a:pt x="55607" y="39053"/>
                        <a:pt x="54655" y="57150"/>
                        <a:pt x="47035" y="72390"/>
                      </a:cubicBezTo>
                      <a:cubicBezTo>
                        <a:pt x="29890" y="70485"/>
                        <a:pt x="14650" y="61913"/>
                        <a:pt x="6077" y="47625"/>
                      </a:cubicBezTo>
                      <a:cubicBezTo>
                        <a:pt x="-2495" y="33338"/>
                        <a:pt x="-1543" y="15240"/>
                        <a:pt x="6077" y="0"/>
                      </a:cubicBezTo>
                      <a:cubicBezTo>
                        <a:pt x="23222" y="953"/>
                        <a:pt x="38462" y="9525"/>
                        <a:pt x="47035" y="24765"/>
                      </a:cubicBezTo>
                      <a:close/>
                    </a:path>
                  </a:pathLst>
                </a:custGeom>
                <a:grpFill/>
                <a:ln w="9525" cap="flat">
                  <a:noFill/>
                  <a:prstDash val="solid"/>
                  <a:miter/>
                </a:ln>
              </p:spPr>
              <p:txBody>
                <a:bodyPr rtlCol="0" anchor="ctr"/>
                <a:lstStyle/>
                <a:p>
                  <a:endParaRPr lang="zh-CN" altLang="en-US"/>
                </a:p>
              </p:txBody>
            </p:sp>
            <p:sp>
              <p:nvSpPr>
                <p:cNvPr id="113" name="任意多边形: 形状 112">
                  <a:extLst>
                    <a:ext uri="{FF2B5EF4-FFF2-40B4-BE49-F238E27FC236}">
                      <a16:creationId xmlns:a16="http://schemas.microsoft.com/office/drawing/2014/main" id="{4FC8FE9B-2229-4751-B809-A3FFDBC7386B}"/>
                    </a:ext>
                  </a:extLst>
                </p:cNvPr>
                <p:cNvSpPr/>
                <p:nvPr/>
              </p:nvSpPr>
              <p:spPr>
                <a:xfrm>
                  <a:off x="1357101" y="1437878"/>
                  <a:ext cx="81914" cy="55721"/>
                </a:xfrm>
                <a:custGeom>
                  <a:avLst/>
                  <a:gdLst>
                    <a:gd name="connsiteX0" fmla="*/ 52388 w 81914"/>
                    <a:gd name="connsiteY0" fmla="*/ 49292 h 55721"/>
                    <a:gd name="connsiteX1" fmla="*/ 0 w 81914"/>
                    <a:gd name="connsiteY1" fmla="*/ 49292 h 55721"/>
                    <a:gd name="connsiteX2" fmla="*/ 29527 w 81914"/>
                    <a:gd name="connsiteY2" fmla="*/ 6429 h 55721"/>
                    <a:gd name="connsiteX3" fmla="*/ 81915 w 81914"/>
                    <a:gd name="connsiteY3" fmla="*/ 6429 h 55721"/>
                    <a:gd name="connsiteX4" fmla="*/ 52388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52388" y="49292"/>
                      </a:moveTo>
                      <a:cubicBezTo>
                        <a:pt x="36195" y="57864"/>
                        <a:pt x="17145" y="57864"/>
                        <a:pt x="0" y="49292"/>
                      </a:cubicBezTo>
                      <a:cubicBezTo>
                        <a:pt x="2858" y="31194"/>
                        <a:pt x="13335" y="15002"/>
                        <a:pt x="29527" y="6429"/>
                      </a:cubicBezTo>
                      <a:cubicBezTo>
                        <a:pt x="45720" y="-2143"/>
                        <a:pt x="64770" y="-2143"/>
                        <a:pt x="81915" y="6429"/>
                      </a:cubicBezTo>
                      <a:cubicBezTo>
                        <a:pt x="79058" y="24527"/>
                        <a:pt x="69533" y="40719"/>
                        <a:pt x="52388" y="49292"/>
                      </a:cubicBezTo>
                      <a:close/>
                    </a:path>
                  </a:pathLst>
                </a:custGeom>
                <a:grpFill/>
                <a:ln w="9525" cap="flat">
                  <a:noFill/>
                  <a:prstDash val="solid"/>
                  <a:miter/>
                </a:ln>
              </p:spPr>
              <p:txBody>
                <a:bodyPr rtlCol="0" anchor="ctr"/>
                <a:lstStyle/>
                <a:p>
                  <a:endParaRPr lang="zh-CN" altLang="en-US"/>
                </a:p>
              </p:txBody>
            </p:sp>
            <p:sp>
              <p:nvSpPr>
                <p:cNvPr id="114" name="任意多边形: 形状 113">
                  <a:extLst>
                    <a:ext uri="{FF2B5EF4-FFF2-40B4-BE49-F238E27FC236}">
                      <a16:creationId xmlns:a16="http://schemas.microsoft.com/office/drawing/2014/main" id="{D52E6931-972C-4912-AA57-814768B1CA23}"/>
                    </a:ext>
                  </a:extLst>
                </p:cNvPr>
                <p:cNvSpPr/>
                <p:nvPr/>
              </p:nvSpPr>
              <p:spPr>
                <a:xfrm>
                  <a:off x="1370436" y="1331592"/>
                  <a:ext cx="107632" cy="47312"/>
                </a:xfrm>
                <a:custGeom>
                  <a:avLst/>
                  <a:gdLst>
                    <a:gd name="connsiteX0" fmla="*/ 56197 w 107632"/>
                    <a:gd name="connsiteY0" fmla="*/ 46993 h 47312"/>
                    <a:gd name="connsiteX1" fmla="*/ 0 w 107632"/>
                    <a:gd name="connsiteY1" fmla="*/ 28895 h 47312"/>
                    <a:gd name="connsiteX2" fmla="*/ 51435 w 107632"/>
                    <a:gd name="connsiteY2" fmla="*/ 320 h 47312"/>
                    <a:gd name="connsiteX3" fmla="*/ 107632 w 107632"/>
                    <a:gd name="connsiteY3" fmla="*/ 18418 h 47312"/>
                    <a:gd name="connsiteX4" fmla="*/ 56197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6197" y="46993"/>
                      </a:moveTo>
                      <a:cubicBezTo>
                        <a:pt x="35242" y="48898"/>
                        <a:pt x="14288" y="42230"/>
                        <a:pt x="0" y="28895"/>
                      </a:cubicBezTo>
                      <a:cubicBezTo>
                        <a:pt x="11430" y="13655"/>
                        <a:pt x="29528" y="2225"/>
                        <a:pt x="51435" y="320"/>
                      </a:cubicBezTo>
                      <a:cubicBezTo>
                        <a:pt x="72390" y="-1585"/>
                        <a:pt x="93345" y="5083"/>
                        <a:pt x="107632" y="18418"/>
                      </a:cubicBezTo>
                      <a:cubicBezTo>
                        <a:pt x="95250" y="33658"/>
                        <a:pt x="77153" y="44135"/>
                        <a:pt x="56197" y="46993"/>
                      </a:cubicBezTo>
                      <a:close/>
                    </a:path>
                  </a:pathLst>
                </a:custGeom>
                <a:grpFill/>
                <a:ln w="9525" cap="flat">
                  <a:noFill/>
                  <a:prstDash val="solid"/>
                  <a:miter/>
                </a:ln>
              </p:spPr>
              <p:txBody>
                <a:bodyPr rtlCol="0" anchor="ctr"/>
                <a:lstStyle/>
                <a:p>
                  <a:endParaRPr lang="zh-CN" altLang="en-US"/>
                </a:p>
              </p:txBody>
            </p:sp>
            <p:sp>
              <p:nvSpPr>
                <p:cNvPr id="115" name="任意多边形: 形状 114">
                  <a:extLst>
                    <a:ext uri="{FF2B5EF4-FFF2-40B4-BE49-F238E27FC236}">
                      <a16:creationId xmlns:a16="http://schemas.microsoft.com/office/drawing/2014/main" id="{CB6982D4-153E-41A2-9802-2EDA1542D90C}"/>
                    </a:ext>
                  </a:extLst>
                </p:cNvPr>
                <p:cNvSpPr/>
                <p:nvPr/>
              </p:nvSpPr>
              <p:spPr>
                <a:xfrm>
                  <a:off x="1491324" y="1302066"/>
                  <a:ext cx="65881" cy="72075"/>
                </a:xfrm>
                <a:custGeom>
                  <a:avLst/>
                  <a:gdLst>
                    <a:gd name="connsiteX0" fmla="*/ 13414 w 65881"/>
                    <a:gd name="connsiteY0" fmla="*/ 52706 h 72075"/>
                    <a:gd name="connsiteX1" fmla="*/ 1984 w 65881"/>
                    <a:gd name="connsiteY1" fmla="*/ 319 h 72075"/>
                    <a:gd name="connsiteX2" fmla="*/ 52467 w 65881"/>
                    <a:gd name="connsiteY2" fmla="*/ 19369 h 72075"/>
                    <a:gd name="connsiteX3" fmla="*/ 63897 w 65881"/>
                    <a:gd name="connsiteY3" fmla="*/ 71756 h 72075"/>
                    <a:gd name="connsiteX4" fmla="*/ 13414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13414" y="52706"/>
                      </a:moveTo>
                      <a:cubicBezTo>
                        <a:pt x="1032" y="38419"/>
                        <a:pt x="-2778" y="19369"/>
                        <a:pt x="1984" y="319"/>
                      </a:cubicBezTo>
                      <a:cubicBezTo>
                        <a:pt x="21034" y="-1586"/>
                        <a:pt x="40084" y="5081"/>
                        <a:pt x="52467" y="19369"/>
                      </a:cubicBezTo>
                      <a:cubicBezTo>
                        <a:pt x="64849" y="33656"/>
                        <a:pt x="68659" y="52706"/>
                        <a:pt x="63897" y="71756"/>
                      </a:cubicBezTo>
                      <a:cubicBezTo>
                        <a:pt x="44847" y="73661"/>
                        <a:pt x="25797" y="66994"/>
                        <a:pt x="13414" y="52706"/>
                      </a:cubicBezTo>
                      <a:close/>
                    </a:path>
                  </a:pathLst>
                </a:custGeom>
                <a:grpFill/>
                <a:ln w="9525" cap="flat">
                  <a:noFill/>
                  <a:prstDash val="solid"/>
                  <a:miter/>
                </a:ln>
              </p:spPr>
              <p:txBody>
                <a:bodyPr rtlCol="0" anchor="ctr"/>
                <a:lstStyle/>
                <a:p>
                  <a:endParaRPr lang="zh-CN" altLang="en-US"/>
                </a:p>
              </p:txBody>
            </p:sp>
            <p:sp>
              <p:nvSpPr>
                <p:cNvPr id="116" name="任意多边形: 形状 115">
                  <a:extLst>
                    <a:ext uri="{FF2B5EF4-FFF2-40B4-BE49-F238E27FC236}">
                      <a16:creationId xmlns:a16="http://schemas.microsoft.com/office/drawing/2014/main" id="{49BE1F26-315F-43E0-BF18-5185F9AA69D6}"/>
                    </a:ext>
                  </a:extLst>
                </p:cNvPr>
                <p:cNvSpPr/>
                <p:nvPr/>
              </p:nvSpPr>
              <p:spPr>
                <a:xfrm>
                  <a:off x="1578339" y="1535747"/>
                  <a:ext cx="38794" cy="116204"/>
                </a:xfrm>
                <a:custGeom>
                  <a:avLst/>
                  <a:gdLst>
                    <a:gd name="connsiteX0" fmla="*/ 38794 w 38794"/>
                    <a:gd name="connsiteY0" fmla="*/ 0 h 116204"/>
                    <a:gd name="connsiteX1" fmla="*/ 10219 w 38794"/>
                    <a:gd name="connsiteY1" fmla="*/ 99060 h 116204"/>
                    <a:gd name="connsiteX2" fmla="*/ 11172 w 38794"/>
                    <a:gd name="connsiteY2" fmla="*/ 116205 h 116204"/>
                    <a:gd name="connsiteX3" fmla="*/ 2599 w 38794"/>
                    <a:gd name="connsiteY3" fmla="*/ 116205 h 116204"/>
                    <a:gd name="connsiteX4" fmla="*/ 1647 w 38794"/>
                    <a:gd name="connsiteY4" fmla="*/ 106680 h 116204"/>
                    <a:gd name="connsiteX5" fmla="*/ 16887 w 38794"/>
                    <a:gd name="connsiteY5" fmla="*/ 3810 h 116204"/>
                    <a:gd name="connsiteX6" fmla="*/ 38794 w 38794"/>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94" h="116204">
                      <a:moveTo>
                        <a:pt x="38794" y="0"/>
                      </a:moveTo>
                      <a:cubicBezTo>
                        <a:pt x="21649" y="21907"/>
                        <a:pt x="10219" y="58102"/>
                        <a:pt x="10219" y="99060"/>
                      </a:cubicBezTo>
                      <a:cubicBezTo>
                        <a:pt x="10219" y="104775"/>
                        <a:pt x="10219" y="110490"/>
                        <a:pt x="11172" y="116205"/>
                      </a:cubicBezTo>
                      <a:lnTo>
                        <a:pt x="2599" y="116205"/>
                      </a:lnTo>
                      <a:cubicBezTo>
                        <a:pt x="2599" y="113347"/>
                        <a:pt x="1647" y="110490"/>
                        <a:pt x="1647" y="106680"/>
                      </a:cubicBezTo>
                      <a:cubicBezTo>
                        <a:pt x="-3116" y="64770"/>
                        <a:pt x="2599" y="27622"/>
                        <a:pt x="16887" y="3810"/>
                      </a:cubicBezTo>
                      <a:cubicBezTo>
                        <a:pt x="23554" y="3810"/>
                        <a:pt x="31174" y="2857"/>
                        <a:pt x="38794" y="0"/>
                      </a:cubicBezTo>
                      <a:close/>
                    </a:path>
                  </a:pathLst>
                </a:custGeom>
                <a:grpFill/>
                <a:ln w="9525" cap="flat">
                  <a:noFill/>
                  <a:prstDash val="solid"/>
                  <a:miter/>
                </a:ln>
              </p:spPr>
              <p:txBody>
                <a:bodyPr rtlCol="0" anchor="ctr"/>
                <a:lstStyle/>
                <a:p>
                  <a:endParaRPr lang="zh-CN" altLang="en-US"/>
                </a:p>
              </p:txBody>
            </p:sp>
            <p:sp>
              <p:nvSpPr>
                <p:cNvPr id="117" name="任意多边形: 形状 116">
                  <a:extLst>
                    <a:ext uri="{FF2B5EF4-FFF2-40B4-BE49-F238E27FC236}">
                      <a16:creationId xmlns:a16="http://schemas.microsoft.com/office/drawing/2014/main" id="{C3884DC4-70AC-4FA6-BB14-031AC14CA646}"/>
                    </a:ext>
                  </a:extLst>
                </p:cNvPr>
                <p:cNvSpPr/>
                <p:nvPr/>
              </p:nvSpPr>
              <p:spPr>
                <a:xfrm>
                  <a:off x="1542839" y="1407049"/>
                  <a:ext cx="105727" cy="53561"/>
                </a:xfrm>
                <a:custGeom>
                  <a:avLst/>
                  <a:gdLst>
                    <a:gd name="connsiteX0" fmla="*/ 57150 w 105727"/>
                    <a:gd name="connsiteY0" fmla="*/ 52498 h 53561"/>
                    <a:gd name="connsiteX1" fmla="*/ 0 w 105727"/>
                    <a:gd name="connsiteY1" fmla="*/ 36306 h 53561"/>
                    <a:gd name="connsiteX2" fmla="*/ 48577 w 105727"/>
                    <a:gd name="connsiteY2" fmla="*/ 1063 h 53561"/>
                    <a:gd name="connsiteX3" fmla="*/ 105727 w 105727"/>
                    <a:gd name="connsiteY3" fmla="*/ 17256 h 53561"/>
                    <a:gd name="connsiteX4" fmla="*/ 57150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57150" y="52498"/>
                      </a:moveTo>
                      <a:cubicBezTo>
                        <a:pt x="36195" y="56308"/>
                        <a:pt x="15240" y="49641"/>
                        <a:pt x="0" y="36306"/>
                      </a:cubicBezTo>
                      <a:cubicBezTo>
                        <a:pt x="10477" y="18208"/>
                        <a:pt x="27622" y="4873"/>
                        <a:pt x="48577" y="1063"/>
                      </a:cubicBezTo>
                      <a:cubicBezTo>
                        <a:pt x="69532" y="-2747"/>
                        <a:pt x="90488" y="3921"/>
                        <a:pt x="105727" y="17256"/>
                      </a:cubicBezTo>
                      <a:cubicBezTo>
                        <a:pt x="96202" y="35353"/>
                        <a:pt x="79057" y="48688"/>
                        <a:pt x="57150" y="52498"/>
                      </a:cubicBezTo>
                      <a:close/>
                    </a:path>
                  </a:pathLst>
                </a:custGeom>
                <a:grpFill/>
                <a:ln w="9525" cap="flat">
                  <a:noFill/>
                  <a:prstDash val="solid"/>
                  <a:miter/>
                </a:ln>
              </p:spPr>
              <p:txBody>
                <a:bodyPr rtlCol="0" anchor="ctr"/>
                <a:lstStyle/>
                <a:p>
                  <a:endParaRPr lang="zh-CN" altLang="en-US"/>
                </a:p>
              </p:txBody>
            </p:sp>
          </p:grpSp>
        </p:grpSp>
        <p:grpSp>
          <p:nvGrpSpPr>
            <p:cNvPr id="72" name="图形 1">
              <a:extLst>
                <a:ext uri="{FF2B5EF4-FFF2-40B4-BE49-F238E27FC236}">
                  <a16:creationId xmlns:a16="http://schemas.microsoft.com/office/drawing/2014/main" id="{B7C00FD2-4FBE-4F19-9FA0-151CC71C7984}"/>
                </a:ext>
              </a:extLst>
            </p:cNvPr>
            <p:cNvGrpSpPr/>
            <p:nvPr/>
          </p:nvGrpSpPr>
          <p:grpSpPr>
            <a:xfrm>
              <a:off x="1414251" y="1696720"/>
              <a:ext cx="818197" cy="491489"/>
              <a:chOff x="1414251" y="1696720"/>
              <a:chExt cx="818197" cy="491489"/>
            </a:xfrm>
            <a:grpFill/>
          </p:grpSpPr>
          <p:grpSp>
            <p:nvGrpSpPr>
              <p:cNvPr id="77" name="图形 1">
                <a:extLst>
                  <a:ext uri="{FF2B5EF4-FFF2-40B4-BE49-F238E27FC236}">
                    <a16:creationId xmlns:a16="http://schemas.microsoft.com/office/drawing/2014/main" id="{D1B44685-9110-4034-86ED-F9F1FC253566}"/>
                  </a:ext>
                </a:extLst>
              </p:cNvPr>
              <p:cNvGrpSpPr/>
              <p:nvPr/>
            </p:nvGrpSpPr>
            <p:grpSpPr>
              <a:xfrm>
                <a:off x="1414251" y="1696720"/>
                <a:ext cx="818197" cy="491489"/>
                <a:chOff x="1414251" y="1696720"/>
                <a:chExt cx="818197" cy="491489"/>
              </a:xfrm>
              <a:grpFill/>
            </p:grpSpPr>
            <p:sp>
              <p:nvSpPr>
                <p:cNvPr id="83" name="任意多边形: 形状 82">
                  <a:extLst>
                    <a:ext uri="{FF2B5EF4-FFF2-40B4-BE49-F238E27FC236}">
                      <a16:creationId xmlns:a16="http://schemas.microsoft.com/office/drawing/2014/main" id="{7B74480B-CE37-451B-86C6-C9D38837A036}"/>
                    </a:ext>
                  </a:extLst>
                </p:cNvPr>
                <p:cNvSpPr/>
                <p:nvPr/>
              </p:nvSpPr>
              <p:spPr>
                <a:xfrm>
                  <a:off x="1782869" y="2060575"/>
                  <a:ext cx="80962" cy="127635"/>
                </a:xfrm>
                <a:custGeom>
                  <a:avLst/>
                  <a:gdLst>
                    <a:gd name="connsiteX0" fmla="*/ 40005 w 80962"/>
                    <a:gd name="connsiteY0" fmla="*/ 0 h 127635"/>
                    <a:gd name="connsiteX1" fmla="*/ 0 w 80962"/>
                    <a:gd name="connsiteY1" fmla="*/ 40005 h 127635"/>
                    <a:gd name="connsiteX2" fmla="*/ 0 w 80962"/>
                    <a:gd name="connsiteY2" fmla="*/ 127635 h 127635"/>
                    <a:gd name="connsiteX3" fmla="*/ 80963 w 80962"/>
                    <a:gd name="connsiteY3" fmla="*/ 127635 h 127635"/>
                    <a:gd name="connsiteX4" fmla="*/ 80963 w 80962"/>
                    <a:gd name="connsiteY4" fmla="*/ 40005 h 127635"/>
                    <a:gd name="connsiteX5" fmla="*/ 40005 w 80962"/>
                    <a:gd name="connsiteY5" fmla="*/ 0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 h="127635">
                      <a:moveTo>
                        <a:pt x="40005" y="0"/>
                      </a:moveTo>
                      <a:cubicBezTo>
                        <a:pt x="18097" y="0"/>
                        <a:pt x="0" y="18098"/>
                        <a:pt x="0" y="40005"/>
                      </a:cubicBezTo>
                      <a:lnTo>
                        <a:pt x="0" y="127635"/>
                      </a:lnTo>
                      <a:lnTo>
                        <a:pt x="80963" y="127635"/>
                      </a:lnTo>
                      <a:lnTo>
                        <a:pt x="80963" y="40005"/>
                      </a:lnTo>
                      <a:cubicBezTo>
                        <a:pt x="80963" y="18098"/>
                        <a:pt x="62865" y="0"/>
                        <a:pt x="40005" y="0"/>
                      </a:cubicBezTo>
                      <a:close/>
                    </a:path>
                  </a:pathLst>
                </a:custGeom>
                <a:grpFill/>
                <a:ln w="9525"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A0C0E343-71EF-4D62-93A6-354450EA3EDA}"/>
                    </a:ext>
                  </a:extLst>
                </p:cNvPr>
                <p:cNvSpPr/>
                <p:nvPr/>
              </p:nvSpPr>
              <p:spPr>
                <a:xfrm>
                  <a:off x="2005754" y="2058670"/>
                  <a:ext cx="24764" cy="67627"/>
                </a:xfrm>
                <a:custGeom>
                  <a:avLst/>
                  <a:gdLst>
                    <a:gd name="connsiteX0" fmla="*/ 0 w 24764"/>
                    <a:gd name="connsiteY0" fmla="*/ 1905 h 67627"/>
                    <a:gd name="connsiteX1" fmla="*/ 0 w 24764"/>
                    <a:gd name="connsiteY1" fmla="*/ 67627 h 67627"/>
                    <a:gd name="connsiteX2" fmla="*/ 24765 w 24764"/>
                    <a:gd name="connsiteY2" fmla="*/ 67627 h 67627"/>
                    <a:gd name="connsiteX3" fmla="*/ 24765 w 24764"/>
                    <a:gd name="connsiteY3" fmla="*/ 0 h 67627"/>
                    <a:gd name="connsiteX4" fmla="*/ 0 w 24764"/>
                    <a:gd name="connsiteY4" fmla="*/ 1905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1905"/>
                      </a:moveTo>
                      <a:lnTo>
                        <a:pt x="0" y="67627"/>
                      </a:lnTo>
                      <a:cubicBezTo>
                        <a:pt x="8572" y="67627"/>
                        <a:pt x="17145" y="67627"/>
                        <a:pt x="24765" y="67627"/>
                      </a:cubicBezTo>
                      <a:lnTo>
                        <a:pt x="24765" y="0"/>
                      </a:lnTo>
                      <a:cubicBezTo>
                        <a:pt x="16192" y="0"/>
                        <a:pt x="8572" y="952"/>
                        <a:pt x="0" y="1905"/>
                      </a:cubicBezTo>
                      <a:close/>
                    </a:path>
                  </a:pathLst>
                </a:custGeom>
                <a:grpFill/>
                <a:ln w="9525"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1332962-505A-45B7-A1C0-9048EEA48BDD}"/>
                    </a:ext>
                  </a:extLst>
                </p:cNvPr>
                <p:cNvSpPr/>
                <p:nvPr/>
              </p:nvSpPr>
              <p:spPr>
                <a:xfrm>
                  <a:off x="2048616" y="2052002"/>
                  <a:ext cx="24764" cy="72389"/>
                </a:xfrm>
                <a:custGeom>
                  <a:avLst/>
                  <a:gdLst>
                    <a:gd name="connsiteX0" fmla="*/ 0 w 24764"/>
                    <a:gd name="connsiteY0" fmla="*/ 3810 h 72389"/>
                    <a:gd name="connsiteX1" fmla="*/ 0 w 24764"/>
                    <a:gd name="connsiteY1" fmla="*/ 72390 h 72389"/>
                    <a:gd name="connsiteX2" fmla="*/ 24765 w 24764"/>
                    <a:gd name="connsiteY2" fmla="*/ 71438 h 72389"/>
                    <a:gd name="connsiteX3" fmla="*/ 24765 w 24764"/>
                    <a:gd name="connsiteY3" fmla="*/ 0 h 72389"/>
                    <a:gd name="connsiteX4" fmla="*/ 0 w 24764"/>
                    <a:gd name="connsiteY4" fmla="*/ 381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89">
                      <a:moveTo>
                        <a:pt x="0" y="3810"/>
                      </a:moveTo>
                      <a:lnTo>
                        <a:pt x="0" y="72390"/>
                      </a:lnTo>
                      <a:cubicBezTo>
                        <a:pt x="8572" y="72390"/>
                        <a:pt x="17145" y="72390"/>
                        <a:pt x="24765" y="71438"/>
                      </a:cubicBezTo>
                      <a:lnTo>
                        <a:pt x="24765" y="0"/>
                      </a:lnTo>
                      <a:cubicBezTo>
                        <a:pt x="16192" y="1905"/>
                        <a:pt x="7620" y="2858"/>
                        <a:pt x="0" y="3810"/>
                      </a:cubicBezTo>
                      <a:close/>
                    </a:path>
                  </a:pathLst>
                </a:custGeom>
                <a:grpFill/>
                <a:ln w="9525"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99865EB4-31C1-4CF0-B9E4-FCDA9FB40C5E}"/>
                    </a:ext>
                  </a:extLst>
                </p:cNvPr>
                <p:cNvSpPr/>
                <p:nvPr/>
              </p:nvSpPr>
              <p:spPr>
                <a:xfrm>
                  <a:off x="2091479" y="2047239"/>
                  <a:ext cx="24764" cy="77152"/>
                </a:xfrm>
                <a:custGeom>
                  <a:avLst/>
                  <a:gdLst>
                    <a:gd name="connsiteX0" fmla="*/ 0 w 24764"/>
                    <a:gd name="connsiteY0" fmla="*/ 77152 h 77152"/>
                    <a:gd name="connsiteX1" fmla="*/ 24765 w 24764"/>
                    <a:gd name="connsiteY1" fmla="*/ 76200 h 77152"/>
                    <a:gd name="connsiteX2" fmla="*/ 24765 w 24764"/>
                    <a:gd name="connsiteY2" fmla="*/ 0 h 77152"/>
                    <a:gd name="connsiteX3" fmla="*/ 0 w 24764"/>
                    <a:gd name="connsiteY3" fmla="*/ 3810 h 77152"/>
                    <a:gd name="connsiteX4" fmla="*/ 0 w 24764"/>
                    <a:gd name="connsiteY4" fmla="*/ 77152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77152"/>
                      </a:moveTo>
                      <a:cubicBezTo>
                        <a:pt x="8572" y="77152"/>
                        <a:pt x="17145" y="77152"/>
                        <a:pt x="24765" y="76200"/>
                      </a:cubicBezTo>
                      <a:lnTo>
                        <a:pt x="24765" y="0"/>
                      </a:lnTo>
                      <a:cubicBezTo>
                        <a:pt x="16192" y="952"/>
                        <a:pt x="8572" y="2858"/>
                        <a:pt x="0" y="3810"/>
                      </a:cubicBezTo>
                      <a:lnTo>
                        <a:pt x="0" y="77152"/>
                      </a:lnTo>
                      <a:close/>
                    </a:path>
                  </a:pathLst>
                </a:custGeom>
                <a:grpFill/>
                <a:ln w="9525"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043A961C-EE81-4A21-ACE3-09BE5ED369B7}"/>
                    </a:ext>
                  </a:extLst>
                </p:cNvPr>
                <p:cNvSpPr/>
                <p:nvPr/>
              </p:nvSpPr>
              <p:spPr>
                <a:xfrm>
                  <a:off x="2198159" y="1943417"/>
                  <a:ext cx="34289" cy="244792"/>
                </a:xfrm>
                <a:custGeom>
                  <a:avLst/>
                  <a:gdLst>
                    <a:gd name="connsiteX0" fmla="*/ 0 w 34289"/>
                    <a:gd name="connsiteY0" fmla="*/ 0 h 244792"/>
                    <a:gd name="connsiteX1" fmla="*/ 0 w 34289"/>
                    <a:gd name="connsiteY1" fmla="*/ 244793 h 244792"/>
                    <a:gd name="connsiteX2" fmla="*/ 34290 w 34289"/>
                    <a:gd name="connsiteY2" fmla="*/ 240030 h 244792"/>
                    <a:gd name="connsiteX3" fmla="*/ 3429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0"/>
                      </a:moveTo>
                      <a:lnTo>
                        <a:pt x="0" y="244793"/>
                      </a:lnTo>
                      <a:lnTo>
                        <a:pt x="34290" y="240030"/>
                      </a:lnTo>
                      <a:lnTo>
                        <a:pt x="34290" y="38100"/>
                      </a:lnTo>
                      <a:close/>
                    </a:path>
                  </a:pathLst>
                </a:custGeom>
                <a:grpFill/>
                <a:ln w="9525"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2B35CF97-1AF5-4295-81F2-9F2136D3A687}"/>
                    </a:ext>
                  </a:extLst>
                </p:cNvPr>
                <p:cNvSpPr/>
                <p:nvPr/>
              </p:nvSpPr>
              <p:spPr>
                <a:xfrm>
                  <a:off x="2130531" y="2052954"/>
                  <a:ext cx="18097" cy="135255"/>
                </a:xfrm>
                <a:custGeom>
                  <a:avLst/>
                  <a:gdLst>
                    <a:gd name="connsiteX0" fmla="*/ 0 w 18097"/>
                    <a:gd name="connsiteY0" fmla="*/ 135255 h 135255"/>
                    <a:gd name="connsiteX1" fmla="*/ 18098 w 18097"/>
                    <a:gd name="connsiteY1" fmla="*/ 135255 h 135255"/>
                    <a:gd name="connsiteX2" fmla="*/ 18098 w 18097"/>
                    <a:gd name="connsiteY2" fmla="*/ 17145 h 135255"/>
                    <a:gd name="connsiteX3" fmla="*/ 0 w 18097"/>
                    <a:gd name="connsiteY3" fmla="*/ 0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8" y="135255"/>
                      </a:lnTo>
                      <a:lnTo>
                        <a:pt x="18098" y="17145"/>
                      </a:lnTo>
                      <a:lnTo>
                        <a:pt x="0" y="0"/>
                      </a:lnTo>
                      <a:close/>
                    </a:path>
                  </a:pathLst>
                </a:custGeom>
                <a:grpFill/>
                <a:ln w="9525"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D5A7DE57-D26D-4ED6-B665-DC7514FFAB40}"/>
                    </a:ext>
                  </a:extLst>
                </p:cNvPr>
                <p:cNvSpPr/>
                <p:nvPr/>
              </p:nvSpPr>
              <p:spPr>
                <a:xfrm>
                  <a:off x="1816206" y="1696720"/>
                  <a:ext cx="14287" cy="40004"/>
                </a:xfrm>
                <a:custGeom>
                  <a:avLst/>
                  <a:gdLst>
                    <a:gd name="connsiteX0" fmla="*/ 6667 w 14287"/>
                    <a:gd name="connsiteY0" fmla="*/ 0 h 40004"/>
                    <a:gd name="connsiteX1" fmla="*/ 0 w 14287"/>
                    <a:gd name="connsiteY1" fmla="*/ 40005 h 40004"/>
                    <a:gd name="connsiteX2" fmla="*/ 14288 w 14287"/>
                    <a:gd name="connsiteY2" fmla="*/ 40005 h 40004"/>
                  </a:gdLst>
                  <a:ahLst/>
                  <a:cxnLst>
                    <a:cxn ang="0">
                      <a:pos x="connsiteX0" y="connsiteY0"/>
                    </a:cxn>
                    <a:cxn ang="0">
                      <a:pos x="connsiteX1" y="connsiteY1"/>
                    </a:cxn>
                    <a:cxn ang="0">
                      <a:pos x="connsiteX2" y="connsiteY2"/>
                    </a:cxn>
                  </a:cxnLst>
                  <a:rect l="l" t="t" r="r" b="b"/>
                  <a:pathLst>
                    <a:path w="14287" h="40004">
                      <a:moveTo>
                        <a:pt x="6667" y="0"/>
                      </a:moveTo>
                      <a:lnTo>
                        <a:pt x="0" y="40005"/>
                      </a:lnTo>
                      <a:lnTo>
                        <a:pt x="14288" y="40005"/>
                      </a:lnTo>
                      <a:close/>
                    </a:path>
                  </a:pathLst>
                </a:custGeom>
                <a:grpFill/>
                <a:ln w="9525"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60956EE9-EC51-40F7-BBCE-B1353B341FC4}"/>
                    </a:ext>
                  </a:extLst>
                </p:cNvPr>
                <p:cNvSpPr/>
                <p:nvPr/>
              </p:nvSpPr>
              <p:spPr>
                <a:xfrm>
                  <a:off x="1414251" y="1943417"/>
                  <a:ext cx="34289" cy="244792"/>
                </a:xfrm>
                <a:custGeom>
                  <a:avLst/>
                  <a:gdLst>
                    <a:gd name="connsiteX0" fmla="*/ 0 w 34289"/>
                    <a:gd name="connsiteY0" fmla="*/ 240030 h 244792"/>
                    <a:gd name="connsiteX1" fmla="*/ 34290 w 34289"/>
                    <a:gd name="connsiteY1" fmla="*/ 244793 h 244792"/>
                    <a:gd name="connsiteX2" fmla="*/ 34290 w 34289"/>
                    <a:gd name="connsiteY2" fmla="*/ 0 h 244792"/>
                    <a:gd name="connsiteX3" fmla="*/ 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240030"/>
                      </a:moveTo>
                      <a:lnTo>
                        <a:pt x="34290" y="244793"/>
                      </a:lnTo>
                      <a:lnTo>
                        <a:pt x="34290" y="0"/>
                      </a:lnTo>
                      <a:lnTo>
                        <a:pt x="0" y="38100"/>
                      </a:lnTo>
                      <a:close/>
                    </a:path>
                  </a:pathLst>
                </a:custGeom>
                <a:grpFill/>
                <a:ln w="9525"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C6650BD0-26C1-4268-B6F8-2B1885B52415}"/>
                    </a:ext>
                  </a:extLst>
                </p:cNvPr>
                <p:cNvSpPr/>
                <p:nvPr/>
              </p:nvSpPr>
              <p:spPr>
                <a:xfrm>
                  <a:off x="1678094" y="1848167"/>
                  <a:ext cx="291465" cy="9525"/>
                </a:xfrm>
                <a:custGeom>
                  <a:avLst/>
                  <a:gdLst>
                    <a:gd name="connsiteX0" fmla="*/ 0 w 291465"/>
                    <a:gd name="connsiteY0" fmla="*/ 0 h 9525"/>
                    <a:gd name="connsiteX1" fmla="*/ 291465 w 291465"/>
                    <a:gd name="connsiteY1" fmla="*/ 0 h 9525"/>
                    <a:gd name="connsiteX2" fmla="*/ 291465 w 291465"/>
                    <a:gd name="connsiteY2" fmla="*/ 9525 h 9525"/>
                    <a:gd name="connsiteX3" fmla="*/ 0 w 291465"/>
                    <a:gd name="connsiteY3" fmla="*/ 9525 h 9525"/>
                  </a:gdLst>
                  <a:ahLst/>
                  <a:cxnLst>
                    <a:cxn ang="0">
                      <a:pos x="connsiteX0" y="connsiteY0"/>
                    </a:cxn>
                    <a:cxn ang="0">
                      <a:pos x="connsiteX1" y="connsiteY1"/>
                    </a:cxn>
                    <a:cxn ang="0">
                      <a:pos x="connsiteX2" y="connsiteY2"/>
                    </a:cxn>
                    <a:cxn ang="0">
                      <a:pos x="connsiteX3" y="connsiteY3"/>
                    </a:cxn>
                  </a:cxnLst>
                  <a:rect l="l" t="t" r="r" b="b"/>
                  <a:pathLst>
                    <a:path w="291465" h="9525">
                      <a:moveTo>
                        <a:pt x="0" y="0"/>
                      </a:moveTo>
                      <a:lnTo>
                        <a:pt x="291465" y="0"/>
                      </a:lnTo>
                      <a:lnTo>
                        <a:pt x="291465" y="9525"/>
                      </a:lnTo>
                      <a:lnTo>
                        <a:pt x="0" y="9525"/>
                      </a:lnTo>
                      <a:close/>
                    </a:path>
                  </a:pathLst>
                </a:custGeom>
                <a:grpFill/>
                <a:ln w="9525"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A79D3694-731E-457C-8C79-89973B9B3565}"/>
                    </a:ext>
                  </a:extLst>
                </p:cNvPr>
                <p:cNvSpPr/>
                <p:nvPr/>
              </p:nvSpPr>
              <p:spPr>
                <a:xfrm>
                  <a:off x="1700953" y="1741487"/>
                  <a:ext cx="244792" cy="97154"/>
                </a:xfrm>
                <a:custGeom>
                  <a:avLst/>
                  <a:gdLst>
                    <a:gd name="connsiteX0" fmla="*/ 121920 w 244792"/>
                    <a:gd name="connsiteY0" fmla="*/ 0 h 97154"/>
                    <a:gd name="connsiteX1" fmla="*/ 0 w 244792"/>
                    <a:gd name="connsiteY1" fmla="*/ 97155 h 97154"/>
                    <a:gd name="connsiteX2" fmla="*/ 244793 w 244792"/>
                    <a:gd name="connsiteY2" fmla="*/ 97155 h 97154"/>
                    <a:gd name="connsiteX3" fmla="*/ 121920 w 244792"/>
                    <a:gd name="connsiteY3" fmla="*/ 0 h 97154"/>
                  </a:gdLst>
                  <a:ahLst/>
                  <a:cxnLst>
                    <a:cxn ang="0">
                      <a:pos x="connsiteX0" y="connsiteY0"/>
                    </a:cxn>
                    <a:cxn ang="0">
                      <a:pos x="connsiteX1" y="connsiteY1"/>
                    </a:cxn>
                    <a:cxn ang="0">
                      <a:pos x="connsiteX2" y="connsiteY2"/>
                    </a:cxn>
                    <a:cxn ang="0">
                      <a:pos x="connsiteX3" y="connsiteY3"/>
                    </a:cxn>
                  </a:cxnLst>
                  <a:rect l="l" t="t" r="r" b="b"/>
                  <a:pathLst>
                    <a:path w="244792" h="97154">
                      <a:moveTo>
                        <a:pt x="121920" y="0"/>
                      </a:moveTo>
                      <a:cubicBezTo>
                        <a:pt x="61913" y="0"/>
                        <a:pt x="12382" y="41910"/>
                        <a:pt x="0" y="97155"/>
                      </a:cubicBezTo>
                      <a:lnTo>
                        <a:pt x="244793" y="97155"/>
                      </a:lnTo>
                      <a:cubicBezTo>
                        <a:pt x="231458" y="41910"/>
                        <a:pt x="181928" y="0"/>
                        <a:pt x="121920" y="0"/>
                      </a:cubicBezTo>
                      <a:close/>
                    </a:path>
                  </a:pathLst>
                </a:custGeom>
                <a:grpFill/>
                <a:ln w="9525"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722F34B1-1205-449A-815A-B05F605405FB}"/>
                    </a:ext>
                  </a:extLst>
                </p:cNvPr>
                <p:cNvSpPr/>
                <p:nvPr/>
              </p:nvSpPr>
              <p:spPr>
                <a:xfrm>
                  <a:off x="2003848" y="2137727"/>
                  <a:ext cx="110489" cy="50482"/>
                </a:xfrm>
                <a:custGeom>
                  <a:avLst/>
                  <a:gdLst>
                    <a:gd name="connsiteX0" fmla="*/ 1905 w 110489"/>
                    <a:gd name="connsiteY0" fmla="*/ 50483 h 50482"/>
                    <a:gd name="connsiteX1" fmla="*/ 26670 w 110489"/>
                    <a:gd name="connsiteY1" fmla="*/ 50483 h 50482"/>
                    <a:gd name="connsiteX2" fmla="*/ 26670 w 110489"/>
                    <a:gd name="connsiteY2" fmla="*/ 22860 h 50482"/>
                    <a:gd name="connsiteX3" fmla="*/ 35243 w 110489"/>
                    <a:gd name="connsiteY3" fmla="*/ 14288 h 50482"/>
                    <a:gd name="connsiteX4" fmla="*/ 43815 w 110489"/>
                    <a:gd name="connsiteY4" fmla="*/ 22860 h 50482"/>
                    <a:gd name="connsiteX5" fmla="*/ 43815 w 110489"/>
                    <a:gd name="connsiteY5" fmla="*/ 50483 h 50482"/>
                    <a:gd name="connsiteX6" fmla="*/ 68580 w 110489"/>
                    <a:gd name="connsiteY6" fmla="*/ 50483 h 50482"/>
                    <a:gd name="connsiteX7" fmla="*/ 68580 w 110489"/>
                    <a:gd name="connsiteY7" fmla="*/ 22860 h 50482"/>
                    <a:gd name="connsiteX8" fmla="*/ 77152 w 110489"/>
                    <a:gd name="connsiteY8" fmla="*/ 14288 h 50482"/>
                    <a:gd name="connsiteX9" fmla="*/ 85725 w 110489"/>
                    <a:gd name="connsiteY9" fmla="*/ 22860 h 50482"/>
                    <a:gd name="connsiteX10" fmla="*/ 85725 w 110489"/>
                    <a:gd name="connsiteY10" fmla="*/ 50483 h 50482"/>
                    <a:gd name="connsiteX11" fmla="*/ 110490 w 110489"/>
                    <a:gd name="connsiteY11" fmla="*/ 50483 h 50482"/>
                    <a:gd name="connsiteX12" fmla="*/ 110490 w 110489"/>
                    <a:gd name="connsiteY12" fmla="*/ 0 h 50482"/>
                    <a:gd name="connsiteX13" fmla="*/ 0 w 110489"/>
                    <a:gd name="connsiteY13" fmla="*/ 2858 h 50482"/>
                    <a:gd name="connsiteX14" fmla="*/ 0 w 110489"/>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89" h="50482">
                      <a:moveTo>
                        <a:pt x="1905" y="50483"/>
                      </a:moveTo>
                      <a:lnTo>
                        <a:pt x="26670" y="50483"/>
                      </a:lnTo>
                      <a:lnTo>
                        <a:pt x="26670" y="22860"/>
                      </a:lnTo>
                      <a:cubicBezTo>
                        <a:pt x="26670" y="18098"/>
                        <a:pt x="30480" y="14288"/>
                        <a:pt x="35243" y="14288"/>
                      </a:cubicBezTo>
                      <a:cubicBezTo>
                        <a:pt x="40005" y="14288"/>
                        <a:pt x="43815" y="18098"/>
                        <a:pt x="43815" y="22860"/>
                      </a:cubicBezTo>
                      <a:lnTo>
                        <a:pt x="43815" y="50483"/>
                      </a:lnTo>
                      <a:lnTo>
                        <a:pt x="68580" y="50483"/>
                      </a:lnTo>
                      <a:lnTo>
                        <a:pt x="68580" y="22860"/>
                      </a:lnTo>
                      <a:cubicBezTo>
                        <a:pt x="68580" y="18098"/>
                        <a:pt x="72390" y="14288"/>
                        <a:pt x="77152" y="14288"/>
                      </a:cubicBezTo>
                      <a:cubicBezTo>
                        <a:pt x="81915" y="14288"/>
                        <a:pt x="85725" y="18098"/>
                        <a:pt x="85725" y="22860"/>
                      </a:cubicBezTo>
                      <a:lnTo>
                        <a:pt x="85725" y="50483"/>
                      </a:lnTo>
                      <a:lnTo>
                        <a:pt x="110490" y="50483"/>
                      </a:lnTo>
                      <a:lnTo>
                        <a:pt x="110490" y="0"/>
                      </a:lnTo>
                      <a:cubicBezTo>
                        <a:pt x="74295" y="952"/>
                        <a:pt x="37148" y="1905"/>
                        <a:pt x="0" y="2858"/>
                      </a:cubicBezTo>
                      <a:lnTo>
                        <a:pt x="0" y="50483"/>
                      </a:lnTo>
                      <a:close/>
                    </a:path>
                  </a:pathLst>
                </a:custGeom>
                <a:grpFill/>
                <a:ln w="9525"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611AB7B3-7F82-4518-93D5-702FF2038340}"/>
                    </a:ext>
                  </a:extLst>
                </p:cNvPr>
                <p:cNvSpPr/>
                <p:nvPr/>
              </p:nvSpPr>
              <p:spPr>
                <a:xfrm>
                  <a:off x="1498071" y="2052954"/>
                  <a:ext cx="18097" cy="135255"/>
                </a:xfrm>
                <a:custGeom>
                  <a:avLst/>
                  <a:gdLst>
                    <a:gd name="connsiteX0" fmla="*/ 0 w 18097"/>
                    <a:gd name="connsiteY0" fmla="*/ 135255 h 135255"/>
                    <a:gd name="connsiteX1" fmla="*/ 18097 w 18097"/>
                    <a:gd name="connsiteY1" fmla="*/ 135255 h 135255"/>
                    <a:gd name="connsiteX2" fmla="*/ 18097 w 18097"/>
                    <a:gd name="connsiteY2" fmla="*/ 0 h 135255"/>
                    <a:gd name="connsiteX3" fmla="*/ 0 w 18097"/>
                    <a:gd name="connsiteY3" fmla="*/ 17145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7" y="135255"/>
                      </a:lnTo>
                      <a:lnTo>
                        <a:pt x="18097" y="0"/>
                      </a:lnTo>
                      <a:lnTo>
                        <a:pt x="0" y="17145"/>
                      </a:lnTo>
                      <a:close/>
                    </a:path>
                  </a:pathLst>
                </a:custGeom>
                <a:grpFill/>
                <a:ln w="9525"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9A263535-A04F-4396-AF56-89B446AE290A}"/>
                    </a:ext>
                  </a:extLst>
                </p:cNvPr>
                <p:cNvSpPr/>
                <p:nvPr/>
              </p:nvSpPr>
              <p:spPr>
                <a:xfrm>
                  <a:off x="1529503" y="2137727"/>
                  <a:ext cx="110490" cy="50482"/>
                </a:xfrm>
                <a:custGeom>
                  <a:avLst/>
                  <a:gdLst>
                    <a:gd name="connsiteX0" fmla="*/ 953 w 110490"/>
                    <a:gd name="connsiteY0" fmla="*/ 50483 h 50482"/>
                    <a:gd name="connsiteX1" fmla="*/ 25718 w 110490"/>
                    <a:gd name="connsiteY1" fmla="*/ 50483 h 50482"/>
                    <a:gd name="connsiteX2" fmla="*/ 25718 w 110490"/>
                    <a:gd name="connsiteY2" fmla="*/ 22860 h 50482"/>
                    <a:gd name="connsiteX3" fmla="*/ 34290 w 110490"/>
                    <a:gd name="connsiteY3" fmla="*/ 14288 h 50482"/>
                    <a:gd name="connsiteX4" fmla="*/ 42863 w 110490"/>
                    <a:gd name="connsiteY4" fmla="*/ 22860 h 50482"/>
                    <a:gd name="connsiteX5" fmla="*/ 42863 w 110490"/>
                    <a:gd name="connsiteY5" fmla="*/ 50483 h 50482"/>
                    <a:gd name="connsiteX6" fmla="*/ 68580 w 110490"/>
                    <a:gd name="connsiteY6" fmla="*/ 50483 h 50482"/>
                    <a:gd name="connsiteX7" fmla="*/ 68580 w 110490"/>
                    <a:gd name="connsiteY7" fmla="*/ 22860 h 50482"/>
                    <a:gd name="connsiteX8" fmla="*/ 77153 w 110490"/>
                    <a:gd name="connsiteY8" fmla="*/ 14288 h 50482"/>
                    <a:gd name="connsiteX9" fmla="*/ 85725 w 110490"/>
                    <a:gd name="connsiteY9" fmla="*/ 22860 h 50482"/>
                    <a:gd name="connsiteX10" fmla="*/ 85725 w 110490"/>
                    <a:gd name="connsiteY10" fmla="*/ 50483 h 50482"/>
                    <a:gd name="connsiteX11" fmla="*/ 110490 w 110490"/>
                    <a:gd name="connsiteY11" fmla="*/ 50483 h 50482"/>
                    <a:gd name="connsiteX12" fmla="*/ 110490 w 110490"/>
                    <a:gd name="connsiteY12" fmla="*/ 2858 h 50482"/>
                    <a:gd name="connsiteX13" fmla="*/ 0 w 110490"/>
                    <a:gd name="connsiteY13" fmla="*/ 0 h 50482"/>
                    <a:gd name="connsiteX14" fmla="*/ 0 w 110490"/>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90" h="50482">
                      <a:moveTo>
                        <a:pt x="953" y="50483"/>
                      </a:moveTo>
                      <a:lnTo>
                        <a:pt x="25718" y="50483"/>
                      </a:lnTo>
                      <a:lnTo>
                        <a:pt x="25718" y="22860"/>
                      </a:lnTo>
                      <a:cubicBezTo>
                        <a:pt x="25718" y="18098"/>
                        <a:pt x="29528" y="14288"/>
                        <a:pt x="34290" y="14288"/>
                      </a:cubicBezTo>
                      <a:cubicBezTo>
                        <a:pt x="39053" y="14288"/>
                        <a:pt x="42863" y="18098"/>
                        <a:pt x="42863" y="22860"/>
                      </a:cubicBezTo>
                      <a:lnTo>
                        <a:pt x="42863" y="50483"/>
                      </a:lnTo>
                      <a:lnTo>
                        <a:pt x="68580" y="50483"/>
                      </a:lnTo>
                      <a:lnTo>
                        <a:pt x="68580" y="22860"/>
                      </a:lnTo>
                      <a:cubicBezTo>
                        <a:pt x="68580" y="18098"/>
                        <a:pt x="72390" y="14288"/>
                        <a:pt x="77153" y="14288"/>
                      </a:cubicBezTo>
                      <a:cubicBezTo>
                        <a:pt x="81915" y="14288"/>
                        <a:pt x="85725" y="18098"/>
                        <a:pt x="85725" y="22860"/>
                      </a:cubicBezTo>
                      <a:lnTo>
                        <a:pt x="85725" y="50483"/>
                      </a:lnTo>
                      <a:lnTo>
                        <a:pt x="110490" y="50483"/>
                      </a:lnTo>
                      <a:lnTo>
                        <a:pt x="110490" y="2858"/>
                      </a:lnTo>
                      <a:cubicBezTo>
                        <a:pt x="73343" y="1905"/>
                        <a:pt x="36195" y="952"/>
                        <a:pt x="0" y="0"/>
                      </a:cubicBezTo>
                      <a:lnTo>
                        <a:pt x="0" y="50483"/>
                      </a:lnTo>
                      <a:close/>
                    </a:path>
                  </a:pathLst>
                </a:custGeom>
                <a:grpFill/>
                <a:ln w="9525"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C959BB5B-685D-4C32-9E5A-FDEDA6E53C5C}"/>
                    </a:ext>
                  </a:extLst>
                </p:cNvPr>
                <p:cNvSpPr/>
                <p:nvPr/>
              </p:nvSpPr>
              <p:spPr>
                <a:xfrm>
                  <a:off x="1616181" y="2057717"/>
                  <a:ext cx="24764" cy="67627"/>
                </a:xfrm>
                <a:custGeom>
                  <a:avLst/>
                  <a:gdLst>
                    <a:gd name="connsiteX0" fmla="*/ 0 w 24764"/>
                    <a:gd name="connsiteY0" fmla="*/ 67628 h 67627"/>
                    <a:gd name="connsiteX1" fmla="*/ 24765 w 24764"/>
                    <a:gd name="connsiteY1" fmla="*/ 67628 h 67627"/>
                    <a:gd name="connsiteX2" fmla="*/ 24765 w 24764"/>
                    <a:gd name="connsiteY2" fmla="*/ 2858 h 67627"/>
                    <a:gd name="connsiteX3" fmla="*/ 0 w 24764"/>
                    <a:gd name="connsiteY3" fmla="*/ 0 h 67627"/>
                    <a:gd name="connsiteX4" fmla="*/ 0 w 24764"/>
                    <a:gd name="connsiteY4" fmla="*/ 67628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67628"/>
                      </a:moveTo>
                      <a:cubicBezTo>
                        <a:pt x="8572" y="67628"/>
                        <a:pt x="16192" y="67628"/>
                        <a:pt x="24765" y="67628"/>
                      </a:cubicBezTo>
                      <a:lnTo>
                        <a:pt x="24765" y="2858"/>
                      </a:lnTo>
                      <a:cubicBezTo>
                        <a:pt x="16192" y="1905"/>
                        <a:pt x="7620" y="953"/>
                        <a:pt x="0" y="0"/>
                      </a:cubicBezTo>
                      <a:lnTo>
                        <a:pt x="0" y="67628"/>
                      </a:lnTo>
                      <a:close/>
                    </a:path>
                  </a:pathLst>
                </a:custGeom>
                <a:grpFill/>
                <a:ln w="9525"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3EFA7B4B-941B-420C-AC39-E0E1EA6B3F66}"/>
                    </a:ext>
                  </a:extLst>
                </p:cNvPr>
                <p:cNvSpPr/>
                <p:nvPr/>
              </p:nvSpPr>
              <p:spPr>
                <a:xfrm>
                  <a:off x="1573319" y="2052954"/>
                  <a:ext cx="24764" cy="72390"/>
                </a:xfrm>
                <a:custGeom>
                  <a:avLst/>
                  <a:gdLst>
                    <a:gd name="connsiteX0" fmla="*/ 0 w 24764"/>
                    <a:gd name="connsiteY0" fmla="*/ 0 h 72390"/>
                    <a:gd name="connsiteX1" fmla="*/ 0 w 24764"/>
                    <a:gd name="connsiteY1" fmla="*/ 71438 h 72390"/>
                    <a:gd name="connsiteX2" fmla="*/ 24765 w 24764"/>
                    <a:gd name="connsiteY2" fmla="*/ 72390 h 72390"/>
                    <a:gd name="connsiteX3" fmla="*/ 24765 w 24764"/>
                    <a:gd name="connsiteY3" fmla="*/ 3810 h 72390"/>
                    <a:gd name="connsiteX4" fmla="*/ 0 w 24764"/>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90">
                      <a:moveTo>
                        <a:pt x="0" y="0"/>
                      </a:moveTo>
                      <a:lnTo>
                        <a:pt x="0" y="71438"/>
                      </a:lnTo>
                      <a:cubicBezTo>
                        <a:pt x="8572" y="71438"/>
                        <a:pt x="16192" y="71438"/>
                        <a:pt x="24765" y="72390"/>
                      </a:cubicBezTo>
                      <a:lnTo>
                        <a:pt x="24765" y="3810"/>
                      </a:lnTo>
                      <a:cubicBezTo>
                        <a:pt x="17145" y="1905"/>
                        <a:pt x="8572" y="953"/>
                        <a:pt x="0" y="0"/>
                      </a:cubicBezTo>
                      <a:close/>
                    </a:path>
                  </a:pathLst>
                </a:custGeom>
                <a:grpFill/>
                <a:ln w="9525"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8160002C-52D7-4AD2-8FF3-D0EE835E2117}"/>
                    </a:ext>
                  </a:extLst>
                </p:cNvPr>
                <p:cNvSpPr/>
                <p:nvPr/>
              </p:nvSpPr>
              <p:spPr>
                <a:xfrm>
                  <a:off x="1530456" y="2047239"/>
                  <a:ext cx="24764" cy="77152"/>
                </a:xfrm>
                <a:custGeom>
                  <a:avLst/>
                  <a:gdLst>
                    <a:gd name="connsiteX0" fmla="*/ 0 w 24764"/>
                    <a:gd name="connsiteY0" fmla="*/ 0 h 77152"/>
                    <a:gd name="connsiteX1" fmla="*/ 0 w 24764"/>
                    <a:gd name="connsiteY1" fmla="*/ 76200 h 77152"/>
                    <a:gd name="connsiteX2" fmla="*/ 24765 w 24764"/>
                    <a:gd name="connsiteY2" fmla="*/ 77152 h 77152"/>
                    <a:gd name="connsiteX3" fmla="*/ 24765 w 24764"/>
                    <a:gd name="connsiteY3" fmla="*/ 3810 h 77152"/>
                    <a:gd name="connsiteX4" fmla="*/ 0 w 24764"/>
                    <a:gd name="connsiteY4" fmla="*/ 0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0"/>
                      </a:moveTo>
                      <a:lnTo>
                        <a:pt x="0" y="76200"/>
                      </a:lnTo>
                      <a:cubicBezTo>
                        <a:pt x="8572" y="76200"/>
                        <a:pt x="16192" y="76200"/>
                        <a:pt x="24765" y="77152"/>
                      </a:cubicBezTo>
                      <a:lnTo>
                        <a:pt x="24765" y="3810"/>
                      </a:lnTo>
                      <a:cubicBezTo>
                        <a:pt x="17145" y="2858"/>
                        <a:pt x="8572" y="952"/>
                        <a:pt x="0" y="0"/>
                      </a:cubicBezTo>
                      <a:close/>
                    </a:path>
                  </a:pathLst>
                </a:custGeom>
                <a:grpFill/>
                <a:ln w="9525" cap="flat">
                  <a:noFill/>
                  <a:prstDash val="solid"/>
                  <a:miter/>
                </a:ln>
              </p:spPr>
              <p:txBody>
                <a:bodyPr rtlCol="0" anchor="ctr"/>
                <a:lstStyle/>
                <a:p>
                  <a:endParaRPr lang="zh-CN" altLang="en-US"/>
                </a:p>
              </p:txBody>
            </p:sp>
          </p:grpSp>
          <p:sp>
            <p:nvSpPr>
              <p:cNvPr id="82" name="任意多边形: 形状 81">
                <a:extLst>
                  <a:ext uri="{FF2B5EF4-FFF2-40B4-BE49-F238E27FC236}">
                    <a16:creationId xmlns:a16="http://schemas.microsoft.com/office/drawing/2014/main" id="{40663035-29A5-4ACC-9F99-A21B3EA72A2B}"/>
                  </a:ext>
                </a:extLst>
              </p:cNvPr>
              <p:cNvSpPr/>
              <p:nvPr/>
            </p:nvSpPr>
            <p:spPr>
              <a:xfrm>
                <a:off x="1458066" y="1864360"/>
                <a:ext cx="730567" cy="323850"/>
              </a:xfrm>
              <a:custGeom>
                <a:avLst/>
                <a:gdLst>
                  <a:gd name="connsiteX0" fmla="*/ 730568 w 730567"/>
                  <a:gd name="connsiteY0" fmla="*/ 78105 h 323850"/>
                  <a:gd name="connsiteX1" fmla="*/ 557213 w 730567"/>
                  <a:gd name="connsiteY1" fmla="*/ 107632 h 323850"/>
                  <a:gd name="connsiteX2" fmla="*/ 511493 w 730567"/>
                  <a:gd name="connsiteY2" fmla="*/ 85725 h 323850"/>
                  <a:gd name="connsiteX3" fmla="*/ 511493 w 730567"/>
                  <a:gd name="connsiteY3" fmla="*/ 952 h 323850"/>
                  <a:gd name="connsiteX4" fmla="*/ 511493 w 730567"/>
                  <a:gd name="connsiteY4" fmla="*/ 952 h 323850"/>
                  <a:gd name="connsiteX5" fmla="*/ 507683 w 730567"/>
                  <a:gd name="connsiteY5" fmla="*/ 952 h 323850"/>
                  <a:gd name="connsiteX6" fmla="*/ 488633 w 730567"/>
                  <a:gd name="connsiteY6" fmla="*/ 952 h 323850"/>
                  <a:gd name="connsiteX7" fmla="*/ 481013 w 730567"/>
                  <a:gd name="connsiteY7" fmla="*/ 8573 h 323850"/>
                  <a:gd name="connsiteX8" fmla="*/ 481013 w 730567"/>
                  <a:gd name="connsiteY8" fmla="*/ 71438 h 323850"/>
                  <a:gd name="connsiteX9" fmla="*/ 464820 w 730567"/>
                  <a:gd name="connsiteY9" fmla="*/ 63817 h 323850"/>
                  <a:gd name="connsiteX10" fmla="*/ 464820 w 730567"/>
                  <a:gd name="connsiteY10" fmla="*/ 8573 h 323850"/>
                  <a:gd name="connsiteX11" fmla="*/ 457200 w 730567"/>
                  <a:gd name="connsiteY11" fmla="*/ 952 h 323850"/>
                  <a:gd name="connsiteX12" fmla="*/ 426720 w 730567"/>
                  <a:gd name="connsiteY12" fmla="*/ 952 h 323850"/>
                  <a:gd name="connsiteX13" fmla="*/ 419100 w 730567"/>
                  <a:gd name="connsiteY13" fmla="*/ 8573 h 323850"/>
                  <a:gd name="connsiteX14" fmla="*/ 419100 w 730567"/>
                  <a:gd name="connsiteY14" fmla="*/ 41910 h 323850"/>
                  <a:gd name="connsiteX15" fmla="*/ 402908 w 730567"/>
                  <a:gd name="connsiteY15" fmla="*/ 34290 h 323850"/>
                  <a:gd name="connsiteX16" fmla="*/ 402908 w 730567"/>
                  <a:gd name="connsiteY16" fmla="*/ 8573 h 323850"/>
                  <a:gd name="connsiteX17" fmla="*/ 395288 w 730567"/>
                  <a:gd name="connsiteY17" fmla="*/ 952 h 323850"/>
                  <a:gd name="connsiteX18" fmla="*/ 335280 w 730567"/>
                  <a:gd name="connsiteY18" fmla="*/ 952 h 323850"/>
                  <a:gd name="connsiteX19" fmla="*/ 327660 w 730567"/>
                  <a:gd name="connsiteY19" fmla="*/ 8573 h 323850"/>
                  <a:gd name="connsiteX20" fmla="*/ 327660 w 730567"/>
                  <a:gd name="connsiteY20" fmla="*/ 34290 h 323850"/>
                  <a:gd name="connsiteX21" fmla="*/ 311468 w 730567"/>
                  <a:gd name="connsiteY21" fmla="*/ 41910 h 323850"/>
                  <a:gd name="connsiteX22" fmla="*/ 311468 w 730567"/>
                  <a:gd name="connsiteY22" fmla="*/ 8573 h 323850"/>
                  <a:gd name="connsiteX23" fmla="*/ 303848 w 730567"/>
                  <a:gd name="connsiteY23" fmla="*/ 952 h 323850"/>
                  <a:gd name="connsiteX24" fmla="*/ 273368 w 730567"/>
                  <a:gd name="connsiteY24" fmla="*/ 952 h 323850"/>
                  <a:gd name="connsiteX25" fmla="*/ 265748 w 730567"/>
                  <a:gd name="connsiteY25" fmla="*/ 8573 h 323850"/>
                  <a:gd name="connsiteX26" fmla="*/ 265748 w 730567"/>
                  <a:gd name="connsiteY26" fmla="*/ 63817 h 323850"/>
                  <a:gd name="connsiteX27" fmla="*/ 249555 w 730567"/>
                  <a:gd name="connsiteY27" fmla="*/ 71438 h 323850"/>
                  <a:gd name="connsiteX28" fmla="*/ 249555 w 730567"/>
                  <a:gd name="connsiteY28" fmla="*/ 7620 h 323850"/>
                  <a:gd name="connsiteX29" fmla="*/ 241935 w 730567"/>
                  <a:gd name="connsiteY29" fmla="*/ 0 h 323850"/>
                  <a:gd name="connsiteX30" fmla="*/ 219075 w 730567"/>
                  <a:gd name="connsiteY30" fmla="*/ 0 h 323850"/>
                  <a:gd name="connsiteX31" fmla="*/ 219075 w 730567"/>
                  <a:gd name="connsiteY31" fmla="*/ 84773 h 323850"/>
                  <a:gd name="connsiteX32" fmla="*/ 172403 w 730567"/>
                  <a:gd name="connsiteY32" fmla="*/ 106680 h 323850"/>
                  <a:gd name="connsiteX33" fmla="*/ 0 w 730567"/>
                  <a:gd name="connsiteY33" fmla="*/ 78105 h 323850"/>
                  <a:gd name="connsiteX34" fmla="*/ 0 w 730567"/>
                  <a:gd name="connsiteY34" fmla="*/ 94298 h 323850"/>
                  <a:gd name="connsiteX35" fmla="*/ 165735 w 730567"/>
                  <a:gd name="connsiteY35" fmla="*/ 119063 h 323850"/>
                  <a:gd name="connsiteX36" fmla="*/ 165735 w 730567"/>
                  <a:gd name="connsiteY36" fmla="*/ 119063 h 323850"/>
                  <a:gd name="connsiteX37" fmla="*/ 165735 w 730567"/>
                  <a:gd name="connsiteY37" fmla="*/ 125730 h 323850"/>
                  <a:gd name="connsiteX38" fmla="*/ 0 w 730567"/>
                  <a:gd name="connsiteY38" fmla="*/ 100965 h 323850"/>
                  <a:gd name="connsiteX39" fmla="*/ 0 w 730567"/>
                  <a:gd name="connsiteY39" fmla="*/ 323850 h 323850"/>
                  <a:gd name="connsiteX40" fmla="*/ 25718 w 730567"/>
                  <a:gd name="connsiteY40" fmla="*/ 323850 h 323850"/>
                  <a:gd name="connsiteX41" fmla="*/ 25718 w 730567"/>
                  <a:gd name="connsiteY41" fmla="*/ 193357 h 323850"/>
                  <a:gd name="connsiteX42" fmla="*/ 57150 w 730567"/>
                  <a:gd name="connsiteY42" fmla="*/ 162877 h 323850"/>
                  <a:gd name="connsiteX43" fmla="*/ 197168 w 730567"/>
                  <a:gd name="connsiteY43" fmla="*/ 180023 h 323850"/>
                  <a:gd name="connsiteX44" fmla="*/ 197168 w 730567"/>
                  <a:gd name="connsiteY44" fmla="*/ 323850 h 323850"/>
                  <a:gd name="connsiteX45" fmla="*/ 222885 w 730567"/>
                  <a:gd name="connsiteY45" fmla="*/ 323850 h 323850"/>
                  <a:gd name="connsiteX46" fmla="*/ 222885 w 730567"/>
                  <a:gd name="connsiteY46" fmla="*/ 166688 h 323850"/>
                  <a:gd name="connsiteX47" fmla="*/ 222885 w 730567"/>
                  <a:gd name="connsiteY47" fmla="*/ 166688 h 323850"/>
                  <a:gd name="connsiteX48" fmla="*/ 233363 w 730567"/>
                  <a:gd name="connsiteY48" fmla="*/ 156210 h 323850"/>
                  <a:gd name="connsiteX49" fmla="*/ 253365 w 730567"/>
                  <a:gd name="connsiteY49" fmla="*/ 156210 h 323850"/>
                  <a:gd name="connsiteX50" fmla="*/ 263843 w 730567"/>
                  <a:gd name="connsiteY50" fmla="*/ 166688 h 323850"/>
                  <a:gd name="connsiteX51" fmla="*/ 263843 w 730567"/>
                  <a:gd name="connsiteY51" fmla="*/ 323850 h 323850"/>
                  <a:gd name="connsiteX52" fmla="*/ 293370 w 730567"/>
                  <a:gd name="connsiteY52" fmla="*/ 323850 h 323850"/>
                  <a:gd name="connsiteX53" fmla="*/ 293370 w 730567"/>
                  <a:gd name="connsiteY53" fmla="*/ 166688 h 323850"/>
                  <a:gd name="connsiteX54" fmla="*/ 293370 w 730567"/>
                  <a:gd name="connsiteY54" fmla="*/ 166688 h 323850"/>
                  <a:gd name="connsiteX55" fmla="*/ 303848 w 730567"/>
                  <a:gd name="connsiteY55" fmla="*/ 156210 h 323850"/>
                  <a:gd name="connsiteX56" fmla="*/ 425768 w 730567"/>
                  <a:gd name="connsiteY56" fmla="*/ 156210 h 323850"/>
                  <a:gd name="connsiteX57" fmla="*/ 436245 w 730567"/>
                  <a:gd name="connsiteY57" fmla="*/ 166688 h 323850"/>
                  <a:gd name="connsiteX58" fmla="*/ 436245 w 730567"/>
                  <a:gd name="connsiteY58" fmla="*/ 323850 h 323850"/>
                  <a:gd name="connsiteX59" fmla="*/ 465772 w 730567"/>
                  <a:gd name="connsiteY59" fmla="*/ 323850 h 323850"/>
                  <a:gd name="connsiteX60" fmla="*/ 465772 w 730567"/>
                  <a:gd name="connsiteY60" fmla="*/ 166688 h 323850"/>
                  <a:gd name="connsiteX61" fmla="*/ 465772 w 730567"/>
                  <a:gd name="connsiteY61" fmla="*/ 166688 h 323850"/>
                  <a:gd name="connsiteX62" fmla="*/ 476250 w 730567"/>
                  <a:gd name="connsiteY62" fmla="*/ 156210 h 323850"/>
                  <a:gd name="connsiteX63" fmla="*/ 496253 w 730567"/>
                  <a:gd name="connsiteY63" fmla="*/ 156210 h 323850"/>
                  <a:gd name="connsiteX64" fmla="*/ 506730 w 730567"/>
                  <a:gd name="connsiteY64" fmla="*/ 166688 h 323850"/>
                  <a:gd name="connsiteX65" fmla="*/ 506730 w 730567"/>
                  <a:gd name="connsiteY65" fmla="*/ 323850 h 323850"/>
                  <a:gd name="connsiteX66" fmla="*/ 532448 w 730567"/>
                  <a:gd name="connsiteY66" fmla="*/ 323850 h 323850"/>
                  <a:gd name="connsiteX67" fmla="*/ 532448 w 730567"/>
                  <a:gd name="connsiteY67" fmla="*/ 180023 h 323850"/>
                  <a:gd name="connsiteX68" fmla="*/ 672465 w 730567"/>
                  <a:gd name="connsiteY68" fmla="*/ 162877 h 323850"/>
                  <a:gd name="connsiteX69" fmla="*/ 703898 w 730567"/>
                  <a:gd name="connsiteY69" fmla="*/ 193357 h 323850"/>
                  <a:gd name="connsiteX70" fmla="*/ 703898 w 730567"/>
                  <a:gd name="connsiteY70" fmla="*/ 323850 h 323850"/>
                  <a:gd name="connsiteX71" fmla="*/ 729615 w 730567"/>
                  <a:gd name="connsiteY71" fmla="*/ 323850 h 323850"/>
                  <a:gd name="connsiteX72" fmla="*/ 729615 w 730567"/>
                  <a:gd name="connsiteY72" fmla="*/ 100965 h 323850"/>
                  <a:gd name="connsiteX73" fmla="*/ 563880 w 730567"/>
                  <a:gd name="connsiteY73" fmla="*/ 125730 h 323850"/>
                  <a:gd name="connsiteX74" fmla="*/ 563880 w 730567"/>
                  <a:gd name="connsiteY74" fmla="*/ 119063 h 323850"/>
                  <a:gd name="connsiteX75" fmla="*/ 563880 w 730567"/>
                  <a:gd name="connsiteY75" fmla="*/ 119063 h 323850"/>
                  <a:gd name="connsiteX76" fmla="*/ 729615 w 730567"/>
                  <a:gd name="connsiteY76" fmla="*/ 94298 h 323850"/>
                  <a:gd name="connsiteX77" fmla="*/ 729615 w 730567"/>
                  <a:gd name="connsiteY77" fmla="*/ 78105 h 323850"/>
                  <a:gd name="connsiteX78" fmla="*/ 33338 w 730567"/>
                  <a:gd name="connsiteY78" fmla="*/ 142875 h 323850"/>
                  <a:gd name="connsiteX79" fmla="*/ 15240 w 730567"/>
                  <a:gd name="connsiteY79" fmla="*/ 140017 h 323850"/>
                  <a:gd name="connsiteX80" fmla="*/ 15240 w 730567"/>
                  <a:gd name="connsiteY80" fmla="*/ 115252 h 323850"/>
                  <a:gd name="connsiteX81" fmla="*/ 33338 w 730567"/>
                  <a:gd name="connsiteY81" fmla="*/ 119063 h 323850"/>
                  <a:gd name="connsiteX82" fmla="*/ 33338 w 730567"/>
                  <a:gd name="connsiteY82" fmla="*/ 142875 h 323850"/>
                  <a:gd name="connsiteX83" fmla="*/ 73343 w 730567"/>
                  <a:gd name="connsiteY83" fmla="*/ 148590 h 323850"/>
                  <a:gd name="connsiteX84" fmla="*/ 56198 w 730567"/>
                  <a:gd name="connsiteY84" fmla="*/ 145732 h 323850"/>
                  <a:gd name="connsiteX85" fmla="*/ 56198 w 730567"/>
                  <a:gd name="connsiteY85" fmla="*/ 120967 h 323850"/>
                  <a:gd name="connsiteX86" fmla="*/ 73343 w 730567"/>
                  <a:gd name="connsiteY86" fmla="*/ 123825 h 323850"/>
                  <a:gd name="connsiteX87" fmla="*/ 73343 w 730567"/>
                  <a:gd name="connsiteY87" fmla="*/ 148590 h 323850"/>
                  <a:gd name="connsiteX88" fmla="*/ 113348 w 730567"/>
                  <a:gd name="connsiteY88" fmla="*/ 154305 h 323850"/>
                  <a:gd name="connsiteX89" fmla="*/ 97155 w 730567"/>
                  <a:gd name="connsiteY89" fmla="*/ 152400 h 323850"/>
                  <a:gd name="connsiteX90" fmla="*/ 97155 w 730567"/>
                  <a:gd name="connsiteY90" fmla="*/ 128588 h 323850"/>
                  <a:gd name="connsiteX91" fmla="*/ 113348 w 730567"/>
                  <a:gd name="connsiteY91" fmla="*/ 130492 h 323850"/>
                  <a:gd name="connsiteX92" fmla="*/ 113348 w 730567"/>
                  <a:gd name="connsiteY92" fmla="*/ 154305 h 323850"/>
                  <a:gd name="connsiteX93" fmla="*/ 152400 w 730567"/>
                  <a:gd name="connsiteY93" fmla="*/ 158115 h 323850"/>
                  <a:gd name="connsiteX94" fmla="*/ 136208 w 730567"/>
                  <a:gd name="connsiteY94" fmla="*/ 156210 h 323850"/>
                  <a:gd name="connsiteX95" fmla="*/ 136208 w 730567"/>
                  <a:gd name="connsiteY95" fmla="*/ 132398 h 323850"/>
                  <a:gd name="connsiteX96" fmla="*/ 152400 w 730567"/>
                  <a:gd name="connsiteY96" fmla="*/ 134302 h 323850"/>
                  <a:gd name="connsiteX97" fmla="*/ 152400 w 730567"/>
                  <a:gd name="connsiteY97" fmla="*/ 158115 h 323850"/>
                  <a:gd name="connsiteX98" fmla="*/ 364808 w 730567"/>
                  <a:gd name="connsiteY98" fmla="*/ 42863 h 323850"/>
                  <a:gd name="connsiteX99" fmla="*/ 503872 w 730567"/>
                  <a:gd name="connsiteY99" fmla="*/ 108585 h 323850"/>
                  <a:gd name="connsiteX100" fmla="*/ 226695 w 730567"/>
                  <a:gd name="connsiteY100" fmla="*/ 108585 h 323850"/>
                  <a:gd name="connsiteX101" fmla="*/ 364808 w 730567"/>
                  <a:gd name="connsiteY101" fmla="*/ 42863 h 323850"/>
                  <a:gd name="connsiteX102" fmla="*/ 552450 w 730567"/>
                  <a:gd name="connsiteY102" fmla="*/ 141923 h 323850"/>
                  <a:gd name="connsiteX103" fmla="*/ 178118 w 730567"/>
                  <a:gd name="connsiteY103" fmla="*/ 141923 h 323850"/>
                  <a:gd name="connsiteX104" fmla="*/ 179070 w 730567"/>
                  <a:gd name="connsiteY104" fmla="*/ 132398 h 323850"/>
                  <a:gd name="connsiteX105" fmla="*/ 178118 w 730567"/>
                  <a:gd name="connsiteY105" fmla="*/ 122873 h 323850"/>
                  <a:gd name="connsiteX106" fmla="*/ 552450 w 730567"/>
                  <a:gd name="connsiteY106" fmla="*/ 122873 h 323850"/>
                  <a:gd name="connsiteX107" fmla="*/ 551498 w 730567"/>
                  <a:gd name="connsiteY107" fmla="*/ 132398 h 323850"/>
                  <a:gd name="connsiteX108" fmla="*/ 552450 w 730567"/>
                  <a:gd name="connsiteY108" fmla="*/ 141923 h 323850"/>
                  <a:gd name="connsiteX109" fmla="*/ 697230 w 730567"/>
                  <a:gd name="connsiteY109" fmla="*/ 118110 h 323850"/>
                  <a:gd name="connsiteX110" fmla="*/ 715328 w 730567"/>
                  <a:gd name="connsiteY110" fmla="*/ 114300 h 323850"/>
                  <a:gd name="connsiteX111" fmla="*/ 715328 w 730567"/>
                  <a:gd name="connsiteY111" fmla="*/ 139065 h 323850"/>
                  <a:gd name="connsiteX112" fmla="*/ 697230 w 730567"/>
                  <a:gd name="connsiteY112" fmla="*/ 141923 h 323850"/>
                  <a:gd name="connsiteX113" fmla="*/ 697230 w 730567"/>
                  <a:gd name="connsiteY113" fmla="*/ 118110 h 323850"/>
                  <a:gd name="connsiteX114" fmla="*/ 657225 w 730567"/>
                  <a:gd name="connsiteY114" fmla="*/ 124777 h 323850"/>
                  <a:gd name="connsiteX115" fmla="*/ 674370 w 730567"/>
                  <a:gd name="connsiteY115" fmla="*/ 121920 h 323850"/>
                  <a:gd name="connsiteX116" fmla="*/ 674370 w 730567"/>
                  <a:gd name="connsiteY116" fmla="*/ 146685 h 323850"/>
                  <a:gd name="connsiteX117" fmla="*/ 657225 w 730567"/>
                  <a:gd name="connsiteY117" fmla="*/ 149542 h 323850"/>
                  <a:gd name="connsiteX118" fmla="*/ 657225 w 730567"/>
                  <a:gd name="connsiteY118" fmla="*/ 124777 h 323850"/>
                  <a:gd name="connsiteX119" fmla="*/ 617220 w 730567"/>
                  <a:gd name="connsiteY119" fmla="*/ 129540 h 323850"/>
                  <a:gd name="connsiteX120" fmla="*/ 633413 w 730567"/>
                  <a:gd name="connsiteY120" fmla="*/ 127635 h 323850"/>
                  <a:gd name="connsiteX121" fmla="*/ 633413 w 730567"/>
                  <a:gd name="connsiteY121" fmla="*/ 151448 h 323850"/>
                  <a:gd name="connsiteX122" fmla="*/ 617220 w 730567"/>
                  <a:gd name="connsiteY122" fmla="*/ 153352 h 323850"/>
                  <a:gd name="connsiteX123" fmla="*/ 617220 w 730567"/>
                  <a:gd name="connsiteY123" fmla="*/ 129540 h 323850"/>
                  <a:gd name="connsiteX124" fmla="*/ 578168 w 730567"/>
                  <a:gd name="connsiteY124" fmla="*/ 134302 h 323850"/>
                  <a:gd name="connsiteX125" fmla="*/ 594360 w 730567"/>
                  <a:gd name="connsiteY125" fmla="*/ 132398 h 323850"/>
                  <a:gd name="connsiteX126" fmla="*/ 594360 w 730567"/>
                  <a:gd name="connsiteY126" fmla="*/ 156210 h 323850"/>
                  <a:gd name="connsiteX127" fmla="*/ 578168 w 730567"/>
                  <a:gd name="connsiteY127" fmla="*/ 158115 h 323850"/>
                  <a:gd name="connsiteX128" fmla="*/ 578168 w 730567"/>
                  <a:gd name="connsiteY128" fmla="*/ 134302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730567" h="323850">
                    <a:moveTo>
                      <a:pt x="730568" y="78105"/>
                    </a:moveTo>
                    <a:cubicBezTo>
                      <a:pt x="679133" y="91440"/>
                      <a:pt x="621030" y="100965"/>
                      <a:pt x="557213" y="107632"/>
                    </a:cubicBezTo>
                    <a:lnTo>
                      <a:pt x="511493" y="85725"/>
                    </a:lnTo>
                    <a:lnTo>
                      <a:pt x="511493" y="952"/>
                    </a:lnTo>
                    <a:lnTo>
                      <a:pt x="511493" y="952"/>
                    </a:lnTo>
                    <a:lnTo>
                      <a:pt x="507683" y="952"/>
                    </a:lnTo>
                    <a:lnTo>
                      <a:pt x="488633" y="952"/>
                    </a:lnTo>
                    <a:cubicBezTo>
                      <a:pt x="484822" y="952"/>
                      <a:pt x="481013" y="4763"/>
                      <a:pt x="481013" y="8573"/>
                    </a:cubicBezTo>
                    <a:lnTo>
                      <a:pt x="481013" y="71438"/>
                    </a:lnTo>
                    <a:lnTo>
                      <a:pt x="464820" y="63817"/>
                    </a:lnTo>
                    <a:lnTo>
                      <a:pt x="464820" y="8573"/>
                    </a:lnTo>
                    <a:cubicBezTo>
                      <a:pt x="464820" y="4763"/>
                      <a:pt x="461963" y="952"/>
                      <a:pt x="457200" y="952"/>
                    </a:cubicBezTo>
                    <a:lnTo>
                      <a:pt x="426720" y="952"/>
                    </a:lnTo>
                    <a:cubicBezTo>
                      <a:pt x="422910" y="952"/>
                      <a:pt x="419100" y="4763"/>
                      <a:pt x="419100" y="8573"/>
                    </a:cubicBezTo>
                    <a:lnTo>
                      <a:pt x="419100" y="41910"/>
                    </a:lnTo>
                    <a:lnTo>
                      <a:pt x="402908" y="34290"/>
                    </a:lnTo>
                    <a:lnTo>
                      <a:pt x="402908" y="8573"/>
                    </a:lnTo>
                    <a:cubicBezTo>
                      <a:pt x="402908" y="4763"/>
                      <a:pt x="400050" y="952"/>
                      <a:pt x="395288" y="952"/>
                    </a:cubicBezTo>
                    <a:lnTo>
                      <a:pt x="335280" y="952"/>
                    </a:lnTo>
                    <a:cubicBezTo>
                      <a:pt x="331470" y="952"/>
                      <a:pt x="327660" y="4763"/>
                      <a:pt x="327660" y="8573"/>
                    </a:cubicBezTo>
                    <a:lnTo>
                      <a:pt x="327660" y="34290"/>
                    </a:lnTo>
                    <a:lnTo>
                      <a:pt x="311468" y="41910"/>
                    </a:lnTo>
                    <a:lnTo>
                      <a:pt x="311468" y="8573"/>
                    </a:lnTo>
                    <a:cubicBezTo>
                      <a:pt x="311468" y="4763"/>
                      <a:pt x="307658" y="952"/>
                      <a:pt x="303848" y="952"/>
                    </a:cubicBezTo>
                    <a:lnTo>
                      <a:pt x="273368" y="952"/>
                    </a:lnTo>
                    <a:cubicBezTo>
                      <a:pt x="269558" y="952"/>
                      <a:pt x="265748" y="4763"/>
                      <a:pt x="265748" y="8573"/>
                    </a:cubicBezTo>
                    <a:lnTo>
                      <a:pt x="265748" y="63817"/>
                    </a:lnTo>
                    <a:lnTo>
                      <a:pt x="249555" y="71438"/>
                    </a:lnTo>
                    <a:lnTo>
                      <a:pt x="249555" y="7620"/>
                    </a:lnTo>
                    <a:cubicBezTo>
                      <a:pt x="249555" y="3810"/>
                      <a:pt x="246698" y="0"/>
                      <a:pt x="241935" y="0"/>
                    </a:cubicBezTo>
                    <a:lnTo>
                      <a:pt x="219075" y="0"/>
                    </a:lnTo>
                    <a:lnTo>
                      <a:pt x="219075" y="84773"/>
                    </a:lnTo>
                    <a:lnTo>
                      <a:pt x="172403" y="106680"/>
                    </a:lnTo>
                    <a:cubicBezTo>
                      <a:pt x="109538" y="100965"/>
                      <a:pt x="51435" y="91440"/>
                      <a:pt x="0" y="78105"/>
                    </a:cubicBezTo>
                    <a:lnTo>
                      <a:pt x="0" y="94298"/>
                    </a:lnTo>
                    <a:cubicBezTo>
                      <a:pt x="50483" y="104775"/>
                      <a:pt x="106680" y="113348"/>
                      <a:pt x="165735" y="119063"/>
                    </a:cubicBezTo>
                    <a:lnTo>
                      <a:pt x="165735" y="119063"/>
                    </a:lnTo>
                    <a:lnTo>
                      <a:pt x="165735" y="125730"/>
                    </a:lnTo>
                    <a:cubicBezTo>
                      <a:pt x="106680" y="120015"/>
                      <a:pt x="50483" y="111442"/>
                      <a:pt x="0" y="100965"/>
                    </a:cubicBezTo>
                    <a:lnTo>
                      <a:pt x="0" y="323850"/>
                    </a:lnTo>
                    <a:lnTo>
                      <a:pt x="25718" y="323850"/>
                    </a:lnTo>
                    <a:lnTo>
                      <a:pt x="25718" y="193357"/>
                    </a:lnTo>
                    <a:lnTo>
                      <a:pt x="57150" y="162877"/>
                    </a:lnTo>
                    <a:cubicBezTo>
                      <a:pt x="100965" y="170498"/>
                      <a:pt x="148590" y="176213"/>
                      <a:pt x="197168" y="180023"/>
                    </a:cubicBezTo>
                    <a:lnTo>
                      <a:pt x="197168" y="323850"/>
                    </a:lnTo>
                    <a:lnTo>
                      <a:pt x="222885" y="323850"/>
                    </a:lnTo>
                    <a:lnTo>
                      <a:pt x="222885" y="166688"/>
                    </a:lnTo>
                    <a:cubicBezTo>
                      <a:pt x="222885" y="166688"/>
                      <a:pt x="222885" y="166688"/>
                      <a:pt x="222885" y="166688"/>
                    </a:cubicBezTo>
                    <a:cubicBezTo>
                      <a:pt x="222885" y="160973"/>
                      <a:pt x="227648" y="156210"/>
                      <a:pt x="233363" y="156210"/>
                    </a:cubicBezTo>
                    <a:lnTo>
                      <a:pt x="253365" y="156210"/>
                    </a:lnTo>
                    <a:cubicBezTo>
                      <a:pt x="259080" y="156210"/>
                      <a:pt x="263843" y="160973"/>
                      <a:pt x="263843" y="166688"/>
                    </a:cubicBezTo>
                    <a:lnTo>
                      <a:pt x="263843" y="323850"/>
                    </a:lnTo>
                    <a:lnTo>
                      <a:pt x="293370" y="323850"/>
                    </a:lnTo>
                    <a:lnTo>
                      <a:pt x="293370" y="166688"/>
                    </a:lnTo>
                    <a:cubicBezTo>
                      <a:pt x="293370" y="166688"/>
                      <a:pt x="293370" y="166688"/>
                      <a:pt x="293370" y="166688"/>
                    </a:cubicBezTo>
                    <a:cubicBezTo>
                      <a:pt x="293370" y="160973"/>
                      <a:pt x="298133" y="156210"/>
                      <a:pt x="303848" y="156210"/>
                    </a:cubicBezTo>
                    <a:lnTo>
                      <a:pt x="425768" y="156210"/>
                    </a:lnTo>
                    <a:cubicBezTo>
                      <a:pt x="431483" y="156210"/>
                      <a:pt x="436245" y="160973"/>
                      <a:pt x="436245" y="166688"/>
                    </a:cubicBezTo>
                    <a:lnTo>
                      <a:pt x="436245" y="323850"/>
                    </a:lnTo>
                    <a:lnTo>
                      <a:pt x="465772" y="323850"/>
                    </a:lnTo>
                    <a:lnTo>
                      <a:pt x="465772" y="166688"/>
                    </a:lnTo>
                    <a:cubicBezTo>
                      <a:pt x="465772" y="166688"/>
                      <a:pt x="465772" y="166688"/>
                      <a:pt x="465772" y="166688"/>
                    </a:cubicBezTo>
                    <a:cubicBezTo>
                      <a:pt x="465772" y="160973"/>
                      <a:pt x="470535" y="156210"/>
                      <a:pt x="476250" y="156210"/>
                    </a:cubicBezTo>
                    <a:lnTo>
                      <a:pt x="496253" y="156210"/>
                    </a:lnTo>
                    <a:cubicBezTo>
                      <a:pt x="501968" y="156210"/>
                      <a:pt x="506730" y="160973"/>
                      <a:pt x="506730" y="166688"/>
                    </a:cubicBezTo>
                    <a:lnTo>
                      <a:pt x="506730" y="323850"/>
                    </a:lnTo>
                    <a:lnTo>
                      <a:pt x="532448" y="323850"/>
                    </a:lnTo>
                    <a:lnTo>
                      <a:pt x="532448" y="180023"/>
                    </a:lnTo>
                    <a:cubicBezTo>
                      <a:pt x="581978" y="176213"/>
                      <a:pt x="628650" y="170498"/>
                      <a:pt x="672465" y="162877"/>
                    </a:cubicBezTo>
                    <a:lnTo>
                      <a:pt x="703898" y="193357"/>
                    </a:lnTo>
                    <a:lnTo>
                      <a:pt x="703898" y="323850"/>
                    </a:lnTo>
                    <a:lnTo>
                      <a:pt x="729615" y="323850"/>
                    </a:lnTo>
                    <a:lnTo>
                      <a:pt x="729615" y="100965"/>
                    </a:lnTo>
                    <a:cubicBezTo>
                      <a:pt x="679133" y="111442"/>
                      <a:pt x="622935" y="120015"/>
                      <a:pt x="563880" y="125730"/>
                    </a:cubicBezTo>
                    <a:lnTo>
                      <a:pt x="563880" y="119063"/>
                    </a:lnTo>
                    <a:lnTo>
                      <a:pt x="563880" y="119063"/>
                    </a:lnTo>
                    <a:cubicBezTo>
                      <a:pt x="622935" y="113348"/>
                      <a:pt x="679133" y="104775"/>
                      <a:pt x="729615" y="94298"/>
                    </a:cubicBezTo>
                    <a:lnTo>
                      <a:pt x="729615" y="78105"/>
                    </a:lnTo>
                    <a:close/>
                    <a:moveTo>
                      <a:pt x="33338" y="142875"/>
                    </a:moveTo>
                    <a:cubicBezTo>
                      <a:pt x="27623" y="141923"/>
                      <a:pt x="20955" y="140970"/>
                      <a:pt x="15240" y="140017"/>
                    </a:cubicBezTo>
                    <a:lnTo>
                      <a:pt x="15240" y="115252"/>
                    </a:lnTo>
                    <a:cubicBezTo>
                      <a:pt x="20955" y="116205"/>
                      <a:pt x="27623" y="117157"/>
                      <a:pt x="33338" y="119063"/>
                    </a:cubicBezTo>
                    <a:lnTo>
                      <a:pt x="33338" y="142875"/>
                    </a:lnTo>
                    <a:close/>
                    <a:moveTo>
                      <a:pt x="73343" y="148590"/>
                    </a:moveTo>
                    <a:cubicBezTo>
                      <a:pt x="67628" y="147638"/>
                      <a:pt x="61913" y="146685"/>
                      <a:pt x="56198" y="145732"/>
                    </a:cubicBezTo>
                    <a:lnTo>
                      <a:pt x="56198" y="120967"/>
                    </a:lnTo>
                    <a:cubicBezTo>
                      <a:pt x="61913" y="121920"/>
                      <a:pt x="67628" y="122873"/>
                      <a:pt x="73343" y="123825"/>
                    </a:cubicBezTo>
                    <a:lnTo>
                      <a:pt x="73343" y="148590"/>
                    </a:lnTo>
                    <a:close/>
                    <a:moveTo>
                      <a:pt x="113348" y="154305"/>
                    </a:moveTo>
                    <a:cubicBezTo>
                      <a:pt x="107632" y="153352"/>
                      <a:pt x="101918" y="153352"/>
                      <a:pt x="97155" y="152400"/>
                    </a:cubicBezTo>
                    <a:lnTo>
                      <a:pt x="97155" y="128588"/>
                    </a:lnTo>
                    <a:cubicBezTo>
                      <a:pt x="102870" y="129540"/>
                      <a:pt x="108585" y="130492"/>
                      <a:pt x="113348" y="130492"/>
                    </a:cubicBezTo>
                    <a:lnTo>
                      <a:pt x="113348" y="154305"/>
                    </a:lnTo>
                    <a:close/>
                    <a:moveTo>
                      <a:pt x="152400" y="158115"/>
                    </a:moveTo>
                    <a:cubicBezTo>
                      <a:pt x="146685" y="157163"/>
                      <a:pt x="140970" y="157163"/>
                      <a:pt x="136208" y="156210"/>
                    </a:cubicBezTo>
                    <a:lnTo>
                      <a:pt x="136208" y="132398"/>
                    </a:lnTo>
                    <a:cubicBezTo>
                      <a:pt x="141923" y="133350"/>
                      <a:pt x="147638" y="133350"/>
                      <a:pt x="152400" y="134302"/>
                    </a:cubicBezTo>
                    <a:lnTo>
                      <a:pt x="152400" y="158115"/>
                    </a:lnTo>
                    <a:close/>
                    <a:moveTo>
                      <a:pt x="364808" y="42863"/>
                    </a:moveTo>
                    <a:lnTo>
                      <a:pt x="503872" y="108585"/>
                    </a:lnTo>
                    <a:lnTo>
                      <a:pt x="226695" y="108585"/>
                    </a:lnTo>
                    <a:lnTo>
                      <a:pt x="364808" y="42863"/>
                    </a:lnTo>
                    <a:close/>
                    <a:moveTo>
                      <a:pt x="552450" y="141923"/>
                    </a:moveTo>
                    <a:lnTo>
                      <a:pt x="178118" y="141923"/>
                    </a:lnTo>
                    <a:cubicBezTo>
                      <a:pt x="179070" y="139065"/>
                      <a:pt x="179070" y="136207"/>
                      <a:pt x="179070" y="132398"/>
                    </a:cubicBezTo>
                    <a:cubicBezTo>
                      <a:pt x="179070" y="128588"/>
                      <a:pt x="179070" y="124777"/>
                      <a:pt x="178118" y="122873"/>
                    </a:cubicBezTo>
                    <a:lnTo>
                      <a:pt x="552450" y="122873"/>
                    </a:lnTo>
                    <a:cubicBezTo>
                      <a:pt x="551498" y="125730"/>
                      <a:pt x="551498" y="128588"/>
                      <a:pt x="551498" y="132398"/>
                    </a:cubicBezTo>
                    <a:cubicBezTo>
                      <a:pt x="551498" y="136207"/>
                      <a:pt x="551498" y="140017"/>
                      <a:pt x="552450" y="141923"/>
                    </a:cubicBezTo>
                    <a:close/>
                    <a:moveTo>
                      <a:pt x="697230" y="118110"/>
                    </a:moveTo>
                    <a:cubicBezTo>
                      <a:pt x="702945" y="117157"/>
                      <a:pt x="709613" y="116205"/>
                      <a:pt x="715328" y="114300"/>
                    </a:cubicBezTo>
                    <a:lnTo>
                      <a:pt x="715328" y="139065"/>
                    </a:lnTo>
                    <a:cubicBezTo>
                      <a:pt x="709613" y="140017"/>
                      <a:pt x="702945" y="140970"/>
                      <a:pt x="697230" y="141923"/>
                    </a:cubicBezTo>
                    <a:lnTo>
                      <a:pt x="697230" y="118110"/>
                    </a:lnTo>
                    <a:close/>
                    <a:moveTo>
                      <a:pt x="657225" y="124777"/>
                    </a:moveTo>
                    <a:cubicBezTo>
                      <a:pt x="662940" y="123825"/>
                      <a:pt x="668655" y="122873"/>
                      <a:pt x="674370" y="121920"/>
                    </a:cubicBezTo>
                    <a:lnTo>
                      <a:pt x="674370" y="146685"/>
                    </a:lnTo>
                    <a:cubicBezTo>
                      <a:pt x="668655" y="147638"/>
                      <a:pt x="662940" y="148590"/>
                      <a:pt x="657225" y="149542"/>
                    </a:cubicBezTo>
                    <a:lnTo>
                      <a:pt x="657225" y="124777"/>
                    </a:lnTo>
                    <a:close/>
                    <a:moveTo>
                      <a:pt x="617220" y="129540"/>
                    </a:moveTo>
                    <a:cubicBezTo>
                      <a:pt x="622935" y="128588"/>
                      <a:pt x="628650" y="127635"/>
                      <a:pt x="633413" y="127635"/>
                    </a:cubicBezTo>
                    <a:lnTo>
                      <a:pt x="633413" y="151448"/>
                    </a:lnTo>
                    <a:cubicBezTo>
                      <a:pt x="627698" y="152400"/>
                      <a:pt x="621983" y="152400"/>
                      <a:pt x="617220" y="153352"/>
                    </a:cubicBezTo>
                    <a:lnTo>
                      <a:pt x="617220" y="129540"/>
                    </a:lnTo>
                    <a:close/>
                    <a:moveTo>
                      <a:pt x="578168" y="134302"/>
                    </a:moveTo>
                    <a:cubicBezTo>
                      <a:pt x="583883" y="133350"/>
                      <a:pt x="589598" y="133350"/>
                      <a:pt x="594360" y="132398"/>
                    </a:cubicBezTo>
                    <a:lnTo>
                      <a:pt x="594360" y="156210"/>
                    </a:lnTo>
                    <a:cubicBezTo>
                      <a:pt x="588645" y="157163"/>
                      <a:pt x="582930" y="157163"/>
                      <a:pt x="578168" y="158115"/>
                    </a:cubicBezTo>
                    <a:lnTo>
                      <a:pt x="578168" y="134302"/>
                    </a:lnTo>
                    <a:close/>
                  </a:path>
                </a:pathLst>
              </a:custGeom>
              <a:grpFill/>
              <a:ln w="9525" cap="flat">
                <a:noFill/>
                <a:prstDash val="solid"/>
                <a:miter/>
              </a:ln>
            </p:spPr>
            <p:txBody>
              <a:bodyPr rtlCol="0" anchor="ctr"/>
              <a:lstStyle/>
              <a:p>
                <a:endParaRPr lang="zh-CN" altLang="en-US"/>
              </a:p>
            </p:txBody>
          </p:sp>
        </p:grpSp>
      </p:grpSp>
      <p:grpSp>
        <p:nvGrpSpPr>
          <p:cNvPr id="137" name="图形 1">
            <a:extLst>
              <a:ext uri="{FF2B5EF4-FFF2-40B4-BE49-F238E27FC236}">
                <a16:creationId xmlns:a16="http://schemas.microsoft.com/office/drawing/2014/main" id="{FD94064F-9D09-49F9-958B-879B4153188F}"/>
              </a:ext>
            </a:extLst>
          </p:cNvPr>
          <p:cNvGrpSpPr/>
          <p:nvPr/>
        </p:nvGrpSpPr>
        <p:grpSpPr>
          <a:xfrm>
            <a:off x="11059964" y="3777174"/>
            <a:ext cx="2254749" cy="2758462"/>
            <a:chOff x="1216845" y="1079500"/>
            <a:chExt cx="1213008" cy="1483995"/>
          </a:xfrm>
          <a:solidFill>
            <a:srgbClr val="811A35">
              <a:alpha val="5000"/>
            </a:srgbClr>
          </a:solidFill>
        </p:grpSpPr>
        <p:grpSp>
          <p:nvGrpSpPr>
            <p:cNvPr id="138" name="图形 1">
              <a:extLst>
                <a:ext uri="{FF2B5EF4-FFF2-40B4-BE49-F238E27FC236}">
                  <a16:creationId xmlns:a16="http://schemas.microsoft.com/office/drawing/2014/main" id="{FCF15FAD-C72A-4A4C-8988-47C5C03332C5}"/>
                </a:ext>
              </a:extLst>
            </p:cNvPr>
            <p:cNvGrpSpPr/>
            <p:nvPr/>
          </p:nvGrpSpPr>
          <p:grpSpPr>
            <a:xfrm>
              <a:off x="1639994" y="2245360"/>
              <a:ext cx="364807" cy="97155"/>
              <a:chOff x="1639994" y="2245360"/>
              <a:chExt cx="364807" cy="97155"/>
            </a:xfrm>
            <a:grpFill/>
          </p:grpSpPr>
          <p:sp>
            <p:nvSpPr>
              <p:cNvPr id="200" name="任意多边形: 形状 199">
                <a:extLst>
                  <a:ext uri="{FF2B5EF4-FFF2-40B4-BE49-F238E27FC236}">
                    <a16:creationId xmlns:a16="http://schemas.microsoft.com/office/drawing/2014/main" id="{AF01FCE8-2E09-4F15-92C2-8645F9B880B6}"/>
                  </a:ext>
                </a:extLst>
              </p:cNvPr>
              <p:cNvSpPr/>
              <p:nvPr/>
            </p:nvSpPr>
            <p:spPr>
              <a:xfrm>
                <a:off x="1639994" y="2245360"/>
                <a:ext cx="36194" cy="90487"/>
              </a:xfrm>
              <a:custGeom>
                <a:avLst/>
                <a:gdLst>
                  <a:gd name="connsiteX0" fmla="*/ 0 w 36194"/>
                  <a:gd name="connsiteY0" fmla="*/ 8573 h 90487"/>
                  <a:gd name="connsiteX1" fmla="*/ 952 w 36194"/>
                  <a:gd name="connsiteY1" fmla="*/ 21907 h 90487"/>
                  <a:gd name="connsiteX2" fmla="*/ 18097 w 36194"/>
                  <a:gd name="connsiteY2" fmla="*/ 15240 h 90487"/>
                  <a:gd name="connsiteX3" fmla="*/ 19050 w 36194"/>
                  <a:gd name="connsiteY3" fmla="*/ 15240 h 90487"/>
                  <a:gd name="connsiteX4" fmla="*/ 11430 w 36194"/>
                  <a:gd name="connsiteY4" fmla="*/ 88582 h 90487"/>
                  <a:gd name="connsiteX5" fmla="*/ 27622 w 36194"/>
                  <a:gd name="connsiteY5" fmla="*/ 90487 h 90487"/>
                  <a:gd name="connsiteX6" fmla="*/ 36195 w 36194"/>
                  <a:gd name="connsiteY6" fmla="*/ 1905 h 90487"/>
                  <a:gd name="connsiteX7" fmla="*/ 22860 w 36194"/>
                  <a:gd name="connsiteY7" fmla="*/ 0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4" h="90487">
                    <a:moveTo>
                      <a:pt x="0" y="8573"/>
                    </a:moveTo>
                    <a:lnTo>
                      <a:pt x="952" y="21907"/>
                    </a:lnTo>
                    <a:lnTo>
                      <a:pt x="18097" y="15240"/>
                    </a:lnTo>
                    <a:lnTo>
                      <a:pt x="19050" y="15240"/>
                    </a:lnTo>
                    <a:lnTo>
                      <a:pt x="11430" y="88582"/>
                    </a:lnTo>
                    <a:lnTo>
                      <a:pt x="27622" y="90487"/>
                    </a:lnTo>
                    <a:lnTo>
                      <a:pt x="36195" y="1905"/>
                    </a:lnTo>
                    <a:lnTo>
                      <a:pt x="22860" y="0"/>
                    </a:lnTo>
                    <a:close/>
                  </a:path>
                </a:pathLst>
              </a:custGeom>
              <a:grpFill/>
              <a:ln w="9525"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B006F7ED-4D5B-4EAE-93D8-960AC56ABFE0}"/>
                  </a:ext>
                </a:extLst>
              </p:cNvPr>
              <p:cNvSpPr/>
              <p:nvPr/>
            </p:nvSpPr>
            <p:spPr>
              <a:xfrm>
                <a:off x="1733339" y="2250122"/>
                <a:ext cx="65722" cy="89535"/>
              </a:xfrm>
              <a:custGeom>
                <a:avLst/>
                <a:gdLst>
                  <a:gd name="connsiteX0" fmla="*/ 56197 w 65722"/>
                  <a:gd name="connsiteY0" fmla="*/ 12382 h 89535"/>
                  <a:gd name="connsiteX1" fmla="*/ 46672 w 65722"/>
                  <a:gd name="connsiteY1" fmla="*/ 3810 h 89535"/>
                  <a:gd name="connsiteX2" fmla="*/ 33338 w 65722"/>
                  <a:gd name="connsiteY2" fmla="*/ 0 h 89535"/>
                  <a:gd name="connsiteX3" fmla="*/ 20002 w 65722"/>
                  <a:gd name="connsiteY3" fmla="*/ 1905 h 89535"/>
                  <a:gd name="connsiteX4" fmla="*/ 9525 w 65722"/>
                  <a:gd name="connsiteY4" fmla="*/ 8573 h 89535"/>
                  <a:gd name="connsiteX5" fmla="*/ 2857 w 65722"/>
                  <a:gd name="connsiteY5" fmla="*/ 18098 h 89535"/>
                  <a:gd name="connsiteX6" fmla="*/ 0 w 65722"/>
                  <a:gd name="connsiteY6" fmla="*/ 30480 h 89535"/>
                  <a:gd name="connsiteX7" fmla="*/ 1905 w 65722"/>
                  <a:gd name="connsiteY7" fmla="*/ 41910 h 89535"/>
                  <a:gd name="connsiteX8" fmla="*/ 7620 w 65722"/>
                  <a:gd name="connsiteY8" fmla="*/ 50482 h 89535"/>
                  <a:gd name="connsiteX9" fmla="*/ 16193 w 65722"/>
                  <a:gd name="connsiteY9" fmla="*/ 56198 h 89535"/>
                  <a:gd name="connsiteX10" fmla="*/ 26670 w 65722"/>
                  <a:gd name="connsiteY10" fmla="*/ 58102 h 89535"/>
                  <a:gd name="connsiteX11" fmla="*/ 38100 w 65722"/>
                  <a:gd name="connsiteY11" fmla="*/ 56198 h 89535"/>
                  <a:gd name="connsiteX12" fmla="*/ 46672 w 65722"/>
                  <a:gd name="connsiteY12" fmla="*/ 50482 h 89535"/>
                  <a:gd name="connsiteX13" fmla="*/ 46672 w 65722"/>
                  <a:gd name="connsiteY13" fmla="*/ 50482 h 89535"/>
                  <a:gd name="connsiteX14" fmla="*/ 34290 w 65722"/>
                  <a:gd name="connsiteY14" fmla="*/ 69532 h 89535"/>
                  <a:gd name="connsiteX15" fmla="*/ 25718 w 65722"/>
                  <a:gd name="connsiteY15" fmla="*/ 74295 h 89535"/>
                  <a:gd name="connsiteX16" fmla="*/ 16193 w 65722"/>
                  <a:gd name="connsiteY16" fmla="*/ 76200 h 89535"/>
                  <a:gd name="connsiteX17" fmla="*/ 11430 w 65722"/>
                  <a:gd name="connsiteY17" fmla="*/ 76200 h 89535"/>
                  <a:gd name="connsiteX18" fmla="*/ 7620 w 65722"/>
                  <a:gd name="connsiteY18" fmla="*/ 76200 h 89535"/>
                  <a:gd name="connsiteX19" fmla="*/ 7620 w 65722"/>
                  <a:gd name="connsiteY19" fmla="*/ 89535 h 89535"/>
                  <a:gd name="connsiteX20" fmla="*/ 12382 w 65722"/>
                  <a:gd name="connsiteY20" fmla="*/ 89535 h 89535"/>
                  <a:gd name="connsiteX21" fmla="*/ 18097 w 65722"/>
                  <a:gd name="connsiteY21" fmla="*/ 89535 h 89535"/>
                  <a:gd name="connsiteX22" fmla="*/ 35243 w 65722"/>
                  <a:gd name="connsiteY22" fmla="*/ 86677 h 89535"/>
                  <a:gd name="connsiteX23" fmla="*/ 49530 w 65722"/>
                  <a:gd name="connsiteY23" fmla="*/ 79057 h 89535"/>
                  <a:gd name="connsiteX24" fmla="*/ 60960 w 65722"/>
                  <a:gd name="connsiteY24" fmla="*/ 62865 h 89535"/>
                  <a:gd name="connsiteX25" fmla="*/ 65722 w 65722"/>
                  <a:gd name="connsiteY25" fmla="*/ 38100 h 89535"/>
                  <a:gd name="connsiteX26" fmla="*/ 63818 w 65722"/>
                  <a:gd name="connsiteY26" fmla="*/ 22860 h 89535"/>
                  <a:gd name="connsiteX27" fmla="*/ 56197 w 65722"/>
                  <a:gd name="connsiteY27" fmla="*/ 12382 h 89535"/>
                  <a:gd name="connsiteX28" fmla="*/ 45720 w 65722"/>
                  <a:gd name="connsiteY28" fmla="*/ 39052 h 89535"/>
                  <a:gd name="connsiteX29" fmla="*/ 44768 w 65722"/>
                  <a:gd name="connsiteY29" fmla="*/ 40957 h 89535"/>
                  <a:gd name="connsiteX30" fmla="*/ 39052 w 65722"/>
                  <a:gd name="connsiteY30" fmla="*/ 45720 h 89535"/>
                  <a:gd name="connsiteX31" fmla="*/ 30480 w 65722"/>
                  <a:gd name="connsiteY31" fmla="*/ 47625 h 89535"/>
                  <a:gd name="connsiteX32" fmla="*/ 20002 w 65722"/>
                  <a:gd name="connsiteY32" fmla="*/ 42863 h 89535"/>
                  <a:gd name="connsiteX33" fmla="*/ 16193 w 65722"/>
                  <a:gd name="connsiteY33" fmla="*/ 31432 h 89535"/>
                  <a:gd name="connsiteX34" fmla="*/ 20955 w 65722"/>
                  <a:gd name="connsiteY34" fmla="*/ 18098 h 89535"/>
                  <a:gd name="connsiteX35" fmla="*/ 31432 w 65722"/>
                  <a:gd name="connsiteY35" fmla="*/ 13335 h 89535"/>
                  <a:gd name="connsiteX36" fmla="*/ 31432 w 65722"/>
                  <a:gd name="connsiteY36" fmla="*/ 13335 h 89535"/>
                  <a:gd name="connsiteX37" fmla="*/ 38100 w 65722"/>
                  <a:gd name="connsiteY37" fmla="*/ 15240 h 89535"/>
                  <a:gd name="connsiteX38" fmla="*/ 42863 w 65722"/>
                  <a:gd name="connsiteY38" fmla="*/ 20002 h 89535"/>
                  <a:gd name="connsiteX39" fmla="*/ 45720 w 65722"/>
                  <a:gd name="connsiteY39" fmla="*/ 27623 h 89535"/>
                  <a:gd name="connsiteX40" fmla="*/ 46672 w 65722"/>
                  <a:gd name="connsiteY40" fmla="*/ 36195 h 89535"/>
                  <a:gd name="connsiteX41" fmla="*/ 45720 w 65722"/>
                  <a:gd name="connsiteY41" fmla="*/ 39052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722" h="89535">
                    <a:moveTo>
                      <a:pt x="56197" y="12382"/>
                    </a:moveTo>
                    <a:cubicBezTo>
                      <a:pt x="53340" y="8573"/>
                      <a:pt x="50482" y="5715"/>
                      <a:pt x="46672" y="3810"/>
                    </a:cubicBezTo>
                    <a:cubicBezTo>
                      <a:pt x="42863" y="1905"/>
                      <a:pt x="38100" y="952"/>
                      <a:pt x="33338" y="0"/>
                    </a:cubicBezTo>
                    <a:cubicBezTo>
                      <a:pt x="28575" y="0"/>
                      <a:pt x="23813" y="952"/>
                      <a:pt x="20002" y="1905"/>
                    </a:cubicBezTo>
                    <a:cubicBezTo>
                      <a:pt x="16193" y="3810"/>
                      <a:pt x="12382" y="5715"/>
                      <a:pt x="9525" y="8573"/>
                    </a:cubicBezTo>
                    <a:cubicBezTo>
                      <a:pt x="6668" y="11430"/>
                      <a:pt x="3810" y="14288"/>
                      <a:pt x="2857" y="18098"/>
                    </a:cubicBezTo>
                    <a:cubicBezTo>
                      <a:pt x="952" y="21907"/>
                      <a:pt x="0" y="25717"/>
                      <a:pt x="0" y="30480"/>
                    </a:cubicBezTo>
                    <a:cubicBezTo>
                      <a:pt x="0" y="34290"/>
                      <a:pt x="0" y="38100"/>
                      <a:pt x="1905" y="41910"/>
                    </a:cubicBezTo>
                    <a:cubicBezTo>
                      <a:pt x="2857" y="45720"/>
                      <a:pt x="4763" y="48577"/>
                      <a:pt x="7620" y="50482"/>
                    </a:cubicBezTo>
                    <a:cubicBezTo>
                      <a:pt x="9525" y="53340"/>
                      <a:pt x="12382" y="55245"/>
                      <a:pt x="16193" y="56198"/>
                    </a:cubicBezTo>
                    <a:cubicBezTo>
                      <a:pt x="19050" y="58102"/>
                      <a:pt x="22860" y="58102"/>
                      <a:pt x="26670" y="58102"/>
                    </a:cubicBezTo>
                    <a:cubicBezTo>
                      <a:pt x="30480" y="58102"/>
                      <a:pt x="34290" y="58102"/>
                      <a:pt x="38100" y="56198"/>
                    </a:cubicBezTo>
                    <a:cubicBezTo>
                      <a:pt x="40957" y="55245"/>
                      <a:pt x="43815" y="53340"/>
                      <a:pt x="46672" y="50482"/>
                    </a:cubicBezTo>
                    <a:lnTo>
                      <a:pt x="46672" y="50482"/>
                    </a:lnTo>
                    <a:cubicBezTo>
                      <a:pt x="44768" y="59055"/>
                      <a:pt x="40957" y="65723"/>
                      <a:pt x="34290" y="69532"/>
                    </a:cubicBezTo>
                    <a:cubicBezTo>
                      <a:pt x="31432" y="71437"/>
                      <a:pt x="28575" y="73343"/>
                      <a:pt x="25718" y="74295"/>
                    </a:cubicBezTo>
                    <a:cubicBezTo>
                      <a:pt x="22860" y="75248"/>
                      <a:pt x="19050" y="76200"/>
                      <a:pt x="16193" y="76200"/>
                    </a:cubicBezTo>
                    <a:cubicBezTo>
                      <a:pt x="14288" y="76200"/>
                      <a:pt x="12382" y="76200"/>
                      <a:pt x="11430" y="76200"/>
                    </a:cubicBezTo>
                    <a:cubicBezTo>
                      <a:pt x="10477" y="76200"/>
                      <a:pt x="8572" y="76200"/>
                      <a:pt x="7620" y="76200"/>
                    </a:cubicBezTo>
                    <a:lnTo>
                      <a:pt x="7620" y="89535"/>
                    </a:lnTo>
                    <a:cubicBezTo>
                      <a:pt x="8572" y="89535"/>
                      <a:pt x="10477" y="89535"/>
                      <a:pt x="12382" y="89535"/>
                    </a:cubicBezTo>
                    <a:cubicBezTo>
                      <a:pt x="14288" y="89535"/>
                      <a:pt x="16193" y="89535"/>
                      <a:pt x="18097" y="89535"/>
                    </a:cubicBezTo>
                    <a:cubicBezTo>
                      <a:pt x="23813" y="89535"/>
                      <a:pt x="29527" y="88582"/>
                      <a:pt x="35243" y="86677"/>
                    </a:cubicBezTo>
                    <a:cubicBezTo>
                      <a:pt x="40957" y="84773"/>
                      <a:pt x="44768" y="81915"/>
                      <a:pt x="49530" y="79057"/>
                    </a:cubicBezTo>
                    <a:cubicBezTo>
                      <a:pt x="54293" y="75248"/>
                      <a:pt x="58102" y="69532"/>
                      <a:pt x="60960" y="62865"/>
                    </a:cubicBezTo>
                    <a:cubicBezTo>
                      <a:pt x="63818" y="56198"/>
                      <a:pt x="65722" y="47625"/>
                      <a:pt x="65722" y="38100"/>
                    </a:cubicBezTo>
                    <a:cubicBezTo>
                      <a:pt x="65722" y="32385"/>
                      <a:pt x="65722" y="27623"/>
                      <a:pt x="63818" y="22860"/>
                    </a:cubicBezTo>
                    <a:cubicBezTo>
                      <a:pt x="60960" y="20002"/>
                      <a:pt x="59055" y="16192"/>
                      <a:pt x="56197" y="12382"/>
                    </a:cubicBezTo>
                    <a:close/>
                    <a:moveTo>
                      <a:pt x="45720" y="39052"/>
                    </a:moveTo>
                    <a:cubicBezTo>
                      <a:pt x="45720" y="40005"/>
                      <a:pt x="44768" y="40005"/>
                      <a:pt x="44768" y="40957"/>
                    </a:cubicBezTo>
                    <a:cubicBezTo>
                      <a:pt x="43815" y="42863"/>
                      <a:pt x="41910" y="44767"/>
                      <a:pt x="39052" y="45720"/>
                    </a:cubicBezTo>
                    <a:cubicBezTo>
                      <a:pt x="36195" y="46673"/>
                      <a:pt x="33338" y="47625"/>
                      <a:pt x="30480" y="47625"/>
                    </a:cubicBezTo>
                    <a:cubicBezTo>
                      <a:pt x="25718" y="47625"/>
                      <a:pt x="21907" y="45720"/>
                      <a:pt x="20002" y="42863"/>
                    </a:cubicBezTo>
                    <a:cubicBezTo>
                      <a:pt x="17145" y="40005"/>
                      <a:pt x="16193" y="36195"/>
                      <a:pt x="16193" y="31432"/>
                    </a:cubicBezTo>
                    <a:cubicBezTo>
                      <a:pt x="16193" y="25717"/>
                      <a:pt x="18097" y="21907"/>
                      <a:pt x="20955" y="18098"/>
                    </a:cubicBezTo>
                    <a:cubicBezTo>
                      <a:pt x="23813" y="15240"/>
                      <a:pt x="27622" y="13335"/>
                      <a:pt x="31432" y="13335"/>
                    </a:cubicBezTo>
                    <a:lnTo>
                      <a:pt x="31432" y="13335"/>
                    </a:lnTo>
                    <a:cubicBezTo>
                      <a:pt x="34290" y="13335"/>
                      <a:pt x="36195" y="14288"/>
                      <a:pt x="38100" y="15240"/>
                    </a:cubicBezTo>
                    <a:cubicBezTo>
                      <a:pt x="40005" y="16192"/>
                      <a:pt x="41910" y="18098"/>
                      <a:pt x="42863" y="20002"/>
                    </a:cubicBezTo>
                    <a:cubicBezTo>
                      <a:pt x="43815" y="21907"/>
                      <a:pt x="44768" y="24765"/>
                      <a:pt x="45720" y="27623"/>
                    </a:cubicBezTo>
                    <a:cubicBezTo>
                      <a:pt x="45720" y="30480"/>
                      <a:pt x="46672" y="33338"/>
                      <a:pt x="46672" y="36195"/>
                    </a:cubicBezTo>
                    <a:cubicBezTo>
                      <a:pt x="46672" y="37148"/>
                      <a:pt x="46672" y="38100"/>
                      <a:pt x="45720" y="39052"/>
                    </a:cubicBezTo>
                    <a:close/>
                  </a:path>
                </a:pathLst>
              </a:custGeom>
              <a:grpFill/>
              <a:ln w="9525"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B03222A4-9D31-4854-BB0D-0AF5A5E5302B}"/>
                  </a:ext>
                </a:extLst>
              </p:cNvPr>
              <p:cNvSpPr/>
              <p:nvPr/>
            </p:nvSpPr>
            <p:spPr>
              <a:xfrm>
                <a:off x="1844781" y="2252979"/>
                <a:ext cx="37147" cy="89535"/>
              </a:xfrm>
              <a:custGeom>
                <a:avLst/>
                <a:gdLst>
                  <a:gd name="connsiteX0" fmla="*/ 21907 w 37147"/>
                  <a:gd name="connsiteY0" fmla="*/ 0 h 89535"/>
                  <a:gd name="connsiteX1" fmla="*/ 0 w 37147"/>
                  <a:gd name="connsiteY1" fmla="*/ 11430 h 89535"/>
                  <a:gd name="connsiteX2" fmla="*/ 2857 w 37147"/>
                  <a:gd name="connsiteY2" fmla="*/ 23813 h 89535"/>
                  <a:gd name="connsiteX3" fmla="*/ 19050 w 37147"/>
                  <a:gd name="connsiteY3" fmla="*/ 15240 h 89535"/>
                  <a:gd name="connsiteX4" fmla="*/ 19050 w 37147"/>
                  <a:gd name="connsiteY4" fmla="*/ 15240 h 89535"/>
                  <a:gd name="connsiteX5" fmla="*/ 20955 w 37147"/>
                  <a:gd name="connsiteY5" fmla="*/ 89535 h 89535"/>
                  <a:gd name="connsiteX6" fmla="*/ 37148 w 37147"/>
                  <a:gd name="connsiteY6" fmla="*/ 89535 h 89535"/>
                  <a:gd name="connsiteX7" fmla="*/ 35242 w 37147"/>
                  <a:gd name="connsiteY7" fmla="*/ 0 h 89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 h="89535">
                    <a:moveTo>
                      <a:pt x="21907" y="0"/>
                    </a:moveTo>
                    <a:lnTo>
                      <a:pt x="0" y="11430"/>
                    </a:lnTo>
                    <a:lnTo>
                      <a:pt x="2857" y="23813"/>
                    </a:lnTo>
                    <a:lnTo>
                      <a:pt x="19050" y="15240"/>
                    </a:lnTo>
                    <a:lnTo>
                      <a:pt x="19050" y="15240"/>
                    </a:lnTo>
                    <a:lnTo>
                      <a:pt x="20955" y="89535"/>
                    </a:lnTo>
                    <a:lnTo>
                      <a:pt x="37148" y="89535"/>
                    </a:lnTo>
                    <a:lnTo>
                      <a:pt x="35242" y="0"/>
                    </a:lnTo>
                    <a:close/>
                  </a:path>
                </a:pathLst>
              </a:custGeom>
              <a:grpFill/>
              <a:ln w="9525"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4BD06972-1961-4932-B73E-45F6E6176EB2}"/>
                  </a:ext>
                </a:extLst>
              </p:cNvPr>
              <p:cNvSpPr/>
              <p:nvPr/>
            </p:nvSpPr>
            <p:spPr>
              <a:xfrm>
                <a:off x="1940031" y="2245917"/>
                <a:ext cx="64769" cy="93739"/>
              </a:xfrm>
              <a:custGeom>
                <a:avLst/>
                <a:gdLst>
                  <a:gd name="connsiteX0" fmla="*/ 29527 w 64769"/>
                  <a:gd name="connsiteY0" fmla="*/ 77547 h 93739"/>
                  <a:gd name="connsiteX1" fmla="*/ 29527 w 64769"/>
                  <a:gd name="connsiteY1" fmla="*/ 77547 h 93739"/>
                  <a:gd name="connsiteX2" fmla="*/ 36195 w 64769"/>
                  <a:gd name="connsiteY2" fmla="*/ 69927 h 93739"/>
                  <a:gd name="connsiteX3" fmla="*/ 45720 w 64769"/>
                  <a:gd name="connsiteY3" fmla="*/ 58497 h 93739"/>
                  <a:gd name="connsiteX4" fmla="*/ 53340 w 64769"/>
                  <a:gd name="connsiteY4" fmla="*/ 47067 h 93739"/>
                  <a:gd name="connsiteX5" fmla="*/ 58102 w 64769"/>
                  <a:gd name="connsiteY5" fmla="*/ 35637 h 93739"/>
                  <a:gd name="connsiteX6" fmla="*/ 59055 w 64769"/>
                  <a:gd name="connsiteY6" fmla="*/ 24207 h 93739"/>
                  <a:gd name="connsiteX7" fmla="*/ 56198 w 64769"/>
                  <a:gd name="connsiteY7" fmla="*/ 13730 h 93739"/>
                  <a:gd name="connsiteX8" fmla="*/ 49530 w 64769"/>
                  <a:gd name="connsiteY8" fmla="*/ 6110 h 93739"/>
                  <a:gd name="connsiteX9" fmla="*/ 40005 w 64769"/>
                  <a:gd name="connsiteY9" fmla="*/ 1347 h 93739"/>
                  <a:gd name="connsiteX10" fmla="*/ 26670 w 64769"/>
                  <a:gd name="connsiteY10" fmla="*/ 395 h 93739"/>
                  <a:gd name="connsiteX11" fmla="*/ 11430 w 64769"/>
                  <a:gd name="connsiteY11" fmla="*/ 4205 h 93739"/>
                  <a:gd name="connsiteX12" fmla="*/ 0 w 64769"/>
                  <a:gd name="connsiteY12" fmla="*/ 11825 h 93739"/>
                  <a:gd name="connsiteX13" fmla="*/ 5715 w 64769"/>
                  <a:gd name="connsiteY13" fmla="*/ 23255 h 93739"/>
                  <a:gd name="connsiteX14" fmla="*/ 13335 w 64769"/>
                  <a:gd name="connsiteY14" fmla="*/ 17540 h 93739"/>
                  <a:gd name="connsiteX15" fmla="*/ 23813 w 64769"/>
                  <a:gd name="connsiteY15" fmla="*/ 14682 h 93739"/>
                  <a:gd name="connsiteX16" fmla="*/ 31432 w 64769"/>
                  <a:gd name="connsiteY16" fmla="*/ 15635 h 93739"/>
                  <a:gd name="connsiteX17" fmla="*/ 36195 w 64769"/>
                  <a:gd name="connsiteY17" fmla="*/ 18492 h 93739"/>
                  <a:gd name="connsiteX18" fmla="*/ 39052 w 64769"/>
                  <a:gd name="connsiteY18" fmla="*/ 23255 h 93739"/>
                  <a:gd name="connsiteX19" fmla="*/ 40005 w 64769"/>
                  <a:gd name="connsiteY19" fmla="*/ 28970 h 93739"/>
                  <a:gd name="connsiteX20" fmla="*/ 39052 w 64769"/>
                  <a:gd name="connsiteY20" fmla="*/ 37542 h 93739"/>
                  <a:gd name="connsiteX21" fmla="*/ 34290 w 64769"/>
                  <a:gd name="connsiteY21" fmla="*/ 47067 h 93739"/>
                  <a:gd name="connsiteX22" fmla="*/ 25717 w 64769"/>
                  <a:gd name="connsiteY22" fmla="*/ 58497 h 93739"/>
                  <a:gd name="connsiteX23" fmla="*/ 13335 w 64769"/>
                  <a:gd name="connsiteY23" fmla="*/ 72785 h 93739"/>
                  <a:gd name="connsiteX24" fmla="*/ 3810 w 64769"/>
                  <a:gd name="connsiteY24" fmla="*/ 83262 h 93739"/>
                  <a:gd name="connsiteX25" fmla="*/ 4763 w 64769"/>
                  <a:gd name="connsiteY25" fmla="*/ 93740 h 93739"/>
                  <a:gd name="connsiteX26" fmla="*/ 64770 w 64769"/>
                  <a:gd name="connsiteY26" fmla="*/ 88025 h 93739"/>
                  <a:gd name="connsiteX27" fmla="*/ 63817 w 64769"/>
                  <a:gd name="connsiteY27" fmla="*/ 73737 h 93739"/>
                  <a:gd name="connsiteX28" fmla="*/ 29527 w 64769"/>
                  <a:gd name="connsiteY28" fmla="*/ 77547 h 9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769" h="93739">
                    <a:moveTo>
                      <a:pt x="29527" y="77547"/>
                    </a:moveTo>
                    <a:lnTo>
                      <a:pt x="29527" y="77547"/>
                    </a:lnTo>
                    <a:lnTo>
                      <a:pt x="36195" y="69927"/>
                    </a:lnTo>
                    <a:cubicBezTo>
                      <a:pt x="40005" y="66117"/>
                      <a:pt x="42863" y="62307"/>
                      <a:pt x="45720" y="58497"/>
                    </a:cubicBezTo>
                    <a:cubicBezTo>
                      <a:pt x="48577" y="54687"/>
                      <a:pt x="51435" y="50877"/>
                      <a:pt x="53340" y="47067"/>
                    </a:cubicBezTo>
                    <a:cubicBezTo>
                      <a:pt x="55245" y="43257"/>
                      <a:pt x="57150" y="39447"/>
                      <a:pt x="58102" y="35637"/>
                    </a:cubicBezTo>
                    <a:cubicBezTo>
                      <a:pt x="59055" y="31827"/>
                      <a:pt x="59055" y="28017"/>
                      <a:pt x="59055" y="24207"/>
                    </a:cubicBezTo>
                    <a:cubicBezTo>
                      <a:pt x="59055" y="20397"/>
                      <a:pt x="58102" y="17540"/>
                      <a:pt x="56198" y="13730"/>
                    </a:cubicBezTo>
                    <a:cubicBezTo>
                      <a:pt x="54292" y="10872"/>
                      <a:pt x="52388" y="8015"/>
                      <a:pt x="49530" y="6110"/>
                    </a:cubicBezTo>
                    <a:cubicBezTo>
                      <a:pt x="46673" y="4205"/>
                      <a:pt x="43815" y="2300"/>
                      <a:pt x="40005" y="1347"/>
                    </a:cubicBezTo>
                    <a:cubicBezTo>
                      <a:pt x="36195" y="395"/>
                      <a:pt x="32385" y="-558"/>
                      <a:pt x="26670" y="395"/>
                    </a:cubicBezTo>
                    <a:cubicBezTo>
                      <a:pt x="20955" y="1347"/>
                      <a:pt x="16192" y="2300"/>
                      <a:pt x="11430" y="4205"/>
                    </a:cubicBezTo>
                    <a:cubicBezTo>
                      <a:pt x="6667" y="6110"/>
                      <a:pt x="2857" y="8967"/>
                      <a:pt x="0" y="11825"/>
                    </a:cubicBezTo>
                    <a:lnTo>
                      <a:pt x="5715" y="23255"/>
                    </a:lnTo>
                    <a:cubicBezTo>
                      <a:pt x="7620" y="21350"/>
                      <a:pt x="10477" y="19445"/>
                      <a:pt x="13335" y="17540"/>
                    </a:cubicBezTo>
                    <a:cubicBezTo>
                      <a:pt x="16192" y="15635"/>
                      <a:pt x="20002" y="14682"/>
                      <a:pt x="23813" y="14682"/>
                    </a:cubicBezTo>
                    <a:cubicBezTo>
                      <a:pt x="26670" y="14682"/>
                      <a:pt x="29527" y="14682"/>
                      <a:pt x="31432" y="15635"/>
                    </a:cubicBezTo>
                    <a:cubicBezTo>
                      <a:pt x="33338" y="16587"/>
                      <a:pt x="35242" y="17540"/>
                      <a:pt x="36195" y="18492"/>
                    </a:cubicBezTo>
                    <a:cubicBezTo>
                      <a:pt x="37148" y="19445"/>
                      <a:pt x="39052" y="21350"/>
                      <a:pt x="39052" y="23255"/>
                    </a:cubicBezTo>
                    <a:cubicBezTo>
                      <a:pt x="40005" y="25160"/>
                      <a:pt x="40005" y="27065"/>
                      <a:pt x="40005" y="28970"/>
                    </a:cubicBezTo>
                    <a:cubicBezTo>
                      <a:pt x="40005" y="31827"/>
                      <a:pt x="40005" y="34685"/>
                      <a:pt x="39052" y="37542"/>
                    </a:cubicBezTo>
                    <a:cubicBezTo>
                      <a:pt x="38100" y="40400"/>
                      <a:pt x="36195" y="44210"/>
                      <a:pt x="34290" y="47067"/>
                    </a:cubicBezTo>
                    <a:cubicBezTo>
                      <a:pt x="32385" y="50877"/>
                      <a:pt x="29527" y="54687"/>
                      <a:pt x="25717" y="58497"/>
                    </a:cubicBezTo>
                    <a:cubicBezTo>
                      <a:pt x="21907" y="62307"/>
                      <a:pt x="18098" y="67070"/>
                      <a:pt x="13335" y="72785"/>
                    </a:cubicBezTo>
                    <a:lnTo>
                      <a:pt x="3810" y="83262"/>
                    </a:lnTo>
                    <a:lnTo>
                      <a:pt x="4763" y="93740"/>
                    </a:lnTo>
                    <a:lnTo>
                      <a:pt x="64770" y="88025"/>
                    </a:lnTo>
                    <a:lnTo>
                      <a:pt x="63817" y="73737"/>
                    </a:lnTo>
                    <a:lnTo>
                      <a:pt x="29527" y="77547"/>
                    </a:lnTo>
                    <a:close/>
                  </a:path>
                </a:pathLst>
              </a:custGeom>
              <a:grpFill/>
              <a:ln w="9525" cap="flat">
                <a:noFill/>
                <a:prstDash val="solid"/>
                <a:miter/>
              </a:ln>
            </p:spPr>
            <p:txBody>
              <a:bodyPr rtlCol="0" anchor="ctr"/>
              <a:lstStyle/>
              <a:p>
                <a:endParaRPr lang="zh-CN" altLang="en-US"/>
              </a:p>
            </p:txBody>
          </p:sp>
        </p:grpSp>
        <p:sp>
          <p:nvSpPr>
            <p:cNvPr id="139" name="任意多边形: 形状 138">
              <a:extLst>
                <a:ext uri="{FF2B5EF4-FFF2-40B4-BE49-F238E27FC236}">
                  <a16:creationId xmlns:a16="http://schemas.microsoft.com/office/drawing/2014/main" id="{3F4F63D5-A85D-468E-8C64-43C2781191A6}"/>
                </a:ext>
              </a:extLst>
            </p:cNvPr>
            <p:cNvSpPr/>
            <p:nvPr/>
          </p:nvSpPr>
          <p:spPr>
            <a:xfrm>
              <a:off x="1216845" y="1079500"/>
              <a:ext cx="1213008" cy="1483995"/>
            </a:xfrm>
            <a:custGeom>
              <a:avLst/>
              <a:gdLst>
                <a:gd name="connsiteX0" fmla="*/ 606981 w 1213008"/>
                <a:gd name="connsiteY0" fmla="*/ 1483995 h 1483995"/>
                <a:gd name="connsiteX1" fmla="*/ 606981 w 1213008"/>
                <a:gd name="connsiteY1" fmla="*/ 1483995 h 1483995"/>
                <a:gd name="connsiteX2" fmla="*/ 601266 w 1213008"/>
                <a:gd name="connsiteY2" fmla="*/ 1483043 h 1483995"/>
                <a:gd name="connsiteX3" fmla="*/ 179308 w 1213008"/>
                <a:gd name="connsiteY3" fmla="*/ 1214438 h 1483995"/>
                <a:gd name="connsiteX4" fmla="*/ 73581 w 1213008"/>
                <a:gd name="connsiteY4" fmla="*/ 1040130 h 1483995"/>
                <a:gd name="connsiteX5" fmla="*/ 38338 w 1213008"/>
                <a:gd name="connsiteY5" fmla="*/ 807720 h 1483995"/>
                <a:gd name="connsiteX6" fmla="*/ 47863 w 1213008"/>
                <a:gd name="connsiteY6" fmla="*/ 547688 h 1483995"/>
                <a:gd name="connsiteX7" fmla="*/ 5001 w 1213008"/>
                <a:gd name="connsiteY7" fmla="*/ 128588 h 1483995"/>
                <a:gd name="connsiteX8" fmla="*/ 5001 w 1213008"/>
                <a:gd name="connsiteY8" fmla="*/ 91440 h 1483995"/>
                <a:gd name="connsiteX9" fmla="*/ 43101 w 1213008"/>
                <a:gd name="connsiteY9" fmla="*/ 75248 h 1483995"/>
                <a:gd name="connsiteX10" fmla="*/ 250746 w 1213008"/>
                <a:gd name="connsiteY10" fmla="*/ 91440 h 1483995"/>
                <a:gd name="connsiteX11" fmla="*/ 581263 w 1213008"/>
                <a:gd name="connsiteY11" fmla="*/ 9525 h 1483995"/>
                <a:gd name="connsiteX12" fmla="*/ 583168 w 1213008"/>
                <a:gd name="connsiteY12" fmla="*/ 8573 h 1483995"/>
                <a:gd name="connsiteX13" fmla="*/ 606028 w 1213008"/>
                <a:gd name="connsiteY13" fmla="*/ 0 h 1483995"/>
                <a:gd name="connsiteX14" fmla="*/ 606981 w 1213008"/>
                <a:gd name="connsiteY14" fmla="*/ 0 h 1483995"/>
                <a:gd name="connsiteX15" fmla="*/ 628888 w 1213008"/>
                <a:gd name="connsiteY15" fmla="*/ 8573 h 1483995"/>
                <a:gd name="connsiteX16" fmla="*/ 630793 w 1213008"/>
                <a:gd name="connsiteY16" fmla="*/ 9525 h 1483995"/>
                <a:gd name="connsiteX17" fmla="*/ 962263 w 1213008"/>
                <a:gd name="connsiteY17" fmla="*/ 92393 h 1483995"/>
                <a:gd name="connsiteX18" fmla="*/ 1169908 w 1213008"/>
                <a:gd name="connsiteY18" fmla="*/ 76200 h 1483995"/>
                <a:gd name="connsiteX19" fmla="*/ 1208008 w 1213008"/>
                <a:gd name="connsiteY19" fmla="*/ 92393 h 1483995"/>
                <a:gd name="connsiteX20" fmla="*/ 1208008 w 1213008"/>
                <a:gd name="connsiteY20" fmla="*/ 129540 h 1483995"/>
                <a:gd name="connsiteX21" fmla="*/ 1165146 w 1213008"/>
                <a:gd name="connsiteY21" fmla="*/ 548640 h 1483995"/>
                <a:gd name="connsiteX22" fmla="*/ 1173718 w 1213008"/>
                <a:gd name="connsiteY22" fmla="*/ 809625 h 1483995"/>
                <a:gd name="connsiteX23" fmla="*/ 1138476 w 1213008"/>
                <a:gd name="connsiteY23" fmla="*/ 1041083 h 1483995"/>
                <a:gd name="connsiteX24" fmla="*/ 1032748 w 1213008"/>
                <a:gd name="connsiteY24" fmla="*/ 1215390 h 1483995"/>
                <a:gd name="connsiteX25" fmla="*/ 610791 w 1213008"/>
                <a:gd name="connsiteY25" fmla="*/ 1483995 h 1483995"/>
                <a:gd name="connsiteX26" fmla="*/ 606981 w 1213008"/>
                <a:gd name="connsiteY26" fmla="*/ 1483995 h 1483995"/>
                <a:gd name="connsiteX27" fmla="*/ 36433 w 1213008"/>
                <a:gd name="connsiteY27" fmla="*/ 100013 h 1483995"/>
                <a:gd name="connsiteX28" fmla="*/ 25956 w 1213008"/>
                <a:gd name="connsiteY28" fmla="*/ 104775 h 1483995"/>
                <a:gd name="connsiteX29" fmla="*/ 26908 w 1213008"/>
                <a:gd name="connsiteY29" fmla="*/ 118110 h 1483995"/>
                <a:gd name="connsiteX30" fmla="*/ 71676 w 1213008"/>
                <a:gd name="connsiteY30" fmla="*/ 548640 h 1483995"/>
                <a:gd name="connsiteX31" fmla="*/ 63103 w 1213008"/>
                <a:gd name="connsiteY31" fmla="*/ 807720 h 1483995"/>
                <a:gd name="connsiteX32" fmla="*/ 606028 w 1213008"/>
                <a:gd name="connsiteY32" fmla="*/ 1457325 h 1483995"/>
                <a:gd name="connsiteX33" fmla="*/ 1148953 w 1213008"/>
                <a:gd name="connsiteY33" fmla="*/ 807720 h 1483995"/>
                <a:gd name="connsiteX34" fmla="*/ 1140381 w 1213008"/>
                <a:gd name="connsiteY34" fmla="*/ 548640 h 1483995"/>
                <a:gd name="connsiteX35" fmla="*/ 1185148 w 1213008"/>
                <a:gd name="connsiteY35" fmla="*/ 117158 h 1483995"/>
                <a:gd name="connsiteX36" fmla="*/ 1186101 w 1213008"/>
                <a:gd name="connsiteY36" fmla="*/ 103823 h 1483995"/>
                <a:gd name="connsiteX37" fmla="*/ 1175623 w 1213008"/>
                <a:gd name="connsiteY37" fmla="*/ 99060 h 1483995"/>
                <a:gd name="connsiteX38" fmla="*/ 1171813 w 1213008"/>
                <a:gd name="connsiteY38" fmla="*/ 99060 h 1483995"/>
                <a:gd name="connsiteX39" fmla="*/ 961311 w 1213008"/>
                <a:gd name="connsiteY39" fmla="*/ 116205 h 1483995"/>
                <a:gd name="connsiteX40" fmla="*/ 619363 w 1213008"/>
                <a:gd name="connsiteY40" fmla="*/ 31433 h 1483995"/>
                <a:gd name="connsiteX41" fmla="*/ 617458 w 1213008"/>
                <a:gd name="connsiteY41" fmla="*/ 30480 h 1483995"/>
                <a:gd name="connsiteX42" fmla="*/ 606028 w 1213008"/>
                <a:gd name="connsiteY42" fmla="*/ 24765 h 1483995"/>
                <a:gd name="connsiteX43" fmla="*/ 594598 w 1213008"/>
                <a:gd name="connsiteY43" fmla="*/ 30480 h 1483995"/>
                <a:gd name="connsiteX44" fmla="*/ 592693 w 1213008"/>
                <a:gd name="connsiteY44" fmla="*/ 31433 h 1483995"/>
                <a:gd name="connsiteX45" fmla="*/ 250746 w 1213008"/>
                <a:gd name="connsiteY45" fmla="*/ 116205 h 1483995"/>
                <a:gd name="connsiteX46" fmla="*/ 40243 w 1213008"/>
                <a:gd name="connsiteY46" fmla="*/ 99060 h 1483995"/>
                <a:gd name="connsiteX47" fmla="*/ 36433 w 1213008"/>
                <a:gd name="connsiteY47" fmla="*/ 100013 h 148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3008" h="1483995">
                  <a:moveTo>
                    <a:pt x="606981" y="1483995"/>
                  </a:moveTo>
                  <a:lnTo>
                    <a:pt x="606981" y="1483995"/>
                  </a:lnTo>
                  <a:cubicBezTo>
                    <a:pt x="605076" y="1483995"/>
                    <a:pt x="603171" y="1483995"/>
                    <a:pt x="601266" y="1483043"/>
                  </a:cubicBezTo>
                  <a:cubicBezTo>
                    <a:pt x="416481" y="1395413"/>
                    <a:pt x="273606" y="1316355"/>
                    <a:pt x="179308" y="1214438"/>
                  </a:cubicBezTo>
                  <a:cubicBezTo>
                    <a:pt x="130731" y="1162050"/>
                    <a:pt x="96441" y="1104900"/>
                    <a:pt x="73581" y="1040130"/>
                  </a:cubicBezTo>
                  <a:cubicBezTo>
                    <a:pt x="49768" y="972503"/>
                    <a:pt x="38338" y="897255"/>
                    <a:pt x="38338" y="807720"/>
                  </a:cubicBezTo>
                  <a:cubicBezTo>
                    <a:pt x="38338" y="709613"/>
                    <a:pt x="43101" y="623888"/>
                    <a:pt x="47863" y="547688"/>
                  </a:cubicBezTo>
                  <a:cubicBezTo>
                    <a:pt x="57388" y="371475"/>
                    <a:pt x="64056" y="243840"/>
                    <a:pt x="5001" y="128588"/>
                  </a:cubicBezTo>
                  <a:cubicBezTo>
                    <a:pt x="-1667" y="116205"/>
                    <a:pt x="-1667" y="101918"/>
                    <a:pt x="5001" y="91440"/>
                  </a:cubicBezTo>
                  <a:cubicBezTo>
                    <a:pt x="12621" y="79058"/>
                    <a:pt x="26908" y="73343"/>
                    <a:pt x="43101" y="75248"/>
                  </a:cubicBezTo>
                  <a:cubicBezTo>
                    <a:pt x="109776" y="83820"/>
                    <a:pt x="181213" y="91440"/>
                    <a:pt x="250746" y="91440"/>
                  </a:cubicBezTo>
                  <a:cubicBezTo>
                    <a:pt x="375523" y="91440"/>
                    <a:pt x="481251" y="65723"/>
                    <a:pt x="581263" y="9525"/>
                  </a:cubicBezTo>
                  <a:lnTo>
                    <a:pt x="583168" y="8573"/>
                  </a:lnTo>
                  <a:cubicBezTo>
                    <a:pt x="592693" y="2858"/>
                    <a:pt x="598408" y="0"/>
                    <a:pt x="606028" y="0"/>
                  </a:cubicBezTo>
                  <a:cubicBezTo>
                    <a:pt x="606028" y="0"/>
                    <a:pt x="606981" y="0"/>
                    <a:pt x="606981" y="0"/>
                  </a:cubicBezTo>
                  <a:cubicBezTo>
                    <a:pt x="614601" y="0"/>
                    <a:pt x="620316" y="3810"/>
                    <a:pt x="628888" y="8573"/>
                  </a:cubicBezTo>
                  <a:lnTo>
                    <a:pt x="630793" y="9525"/>
                  </a:lnTo>
                  <a:cubicBezTo>
                    <a:pt x="731758" y="65723"/>
                    <a:pt x="837486" y="92393"/>
                    <a:pt x="962263" y="92393"/>
                  </a:cubicBezTo>
                  <a:cubicBezTo>
                    <a:pt x="1031796" y="92393"/>
                    <a:pt x="1103233" y="84773"/>
                    <a:pt x="1169908" y="76200"/>
                  </a:cubicBezTo>
                  <a:cubicBezTo>
                    <a:pt x="1186101" y="74295"/>
                    <a:pt x="1200388" y="80010"/>
                    <a:pt x="1208008" y="92393"/>
                  </a:cubicBezTo>
                  <a:cubicBezTo>
                    <a:pt x="1214676" y="102870"/>
                    <a:pt x="1214676" y="117158"/>
                    <a:pt x="1208008" y="129540"/>
                  </a:cubicBezTo>
                  <a:cubicBezTo>
                    <a:pt x="1148953" y="243840"/>
                    <a:pt x="1155621" y="371475"/>
                    <a:pt x="1165146" y="548640"/>
                  </a:cubicBezTo>
                  <a:cubicBezTo>
                    <a:pt x="1168956" y="624840"/>
                    <a:pt x="1173718" y="711518"/>
                    <a:pt x="1173718" y="809625"/>
                  </a:cubicBezTo>
                  <a:cubicBezTo>
                    <a:pt x="1173718" y="898208"/>
                    <a:pt x="1162288" y="974408"/>
                    <a:pt x="1138476" y="1041083"/>
                  </a:cubicBezTo>
                  <a:cubicBezTo>
                    <a:pt x="1115616" y="1105853"/>
                    <a:pt x="1081326" y="1163003"/>
                    <a:pt x="1032748" y="1215390"/>
                  </a:cubicBezTo>
                  <a:cubicBezTo>
                    <a:pt x="938451" y="1317308"/>
                    <a:pt x="795576" y="1397318"/>
                    <a:pt x="610791" y="1483995"/>
                  </a:cubicBezTo>
                  <a:cubicBezTo>
                    <a:pt x="609838" y="1483043"/>
                    <a:pt x="607933" y="1483995"/>
                    <a:pt x="606981" y="1483995"/>
                  </a:cubicBezTo>
                  <a:close/>
                  <a:moveTo>
                    <a:pt x="36433" y="100013"/>
                  </a:moveTo>
                  <a:cubicBezTo>
                    <a:pt x="32623" y="100013"/>
                    <a:pt x="27861" y="100965"/>
                    <a:pt x="25956" y="104775"/>
                  </a:cubicBezTo>
                  <a:cubicBezTo>
                    <a:pt x="24051" y="108585"/>
                    <a:pt x="24051" y="113348"/>
                    <a:pt x="26908" y="118110"/>
                  </a:cubicBezTo>
                  <a:cubicBezTo>
                    <a:pt x="88821" y="238125"/>
                    <a:pt x="81201" y="368618"/>
                    <a:pt x="71676" y="548640"/>
                  </a:cubicBezTo>
                  <a:cubicBezTo>
                    <a:pt x="67866" y="624840"/>
                    <a:pt x="63103" y="710565"/>
                    <a:pt x="63103" y="807720"/>
                  </a:cubicBezTo>
                  <a:cubicBezTo>
                    <a:pt x="63103" y="1144905"/>
                    <a:pt x="223123" y="1276350"/>
                    <a:pt x="606028" y="1457325"/>
                  </a:cubicBezTo>
                  <a:cubicBezTo>
                    <a:pt x="988933" y="1276350"/>
                    <a:pt x="1148953" y="1144905"/>
                    <a:pt x="1148953" y="807720"/>
                  </a:cubicBezTo>
                  <a:cubicBezTo>
                    <a:pt x="1148953" y="710565"/>
                    <a:pt x="1144191" y="623888"/>
                    <a:pt x="1140381" y="548640"/>
                  </a:cubicBezTo>
                  <a:cubicBezTo>
                    <a:pt x="1130856" y="368618"/>
                    <a:pt x="1123236" y="238125"/>
                    <a:pt x="1185148" y="117158"/>
                  </a:cubicBezTo>
                  <a:cubicBezTo>
                    <a:pt x="1188006" y="112395"/>
                    <a:pt x="1188006" y="107633"/>
                    <a:pt x="1186101" y="103823"/>
                  </a:cubicBezTo>
                  <a:cubicBezTo>
                    <a:pt x="1184196" y="100013"/>
                    <a:pt x="1179433" y="99060"/>
                    <a:pt x="1175623" y="99060"/>
                  </a:cubicBezTo>
                  <a:cubicBezTo>
                    <a:pt x="1174671" y="99060"/>
                    <a:pt x="1173718" y="99060"/>
                    <a:pt x="1171813" y="99060"/>
                  </a:cubicBezTo>
                  <a:cubicBezTo>
                    <a:pt x="1104186" y="107633"/>
                    <a:pt x="1031796" y="116205"/>
                    <a:pt x="961311" y="116205"/>
                  </a:cubicBezTo>
                  <a:cubicBezTo>
                    <a:pt x="831771" y="116205"/>
                    <a:pt x="723186" y="89535"/>
                    <a:pt x="619363" y="31433"/>
                  </a:cubicBezTo>
                  <a:lnTo>
                    <a:pt x="617458" y="30480"/>
                  </a:lnTo>
                  <a:cubicBezTo>
                    <a:pt x="612696" y="27623"/>
                    <a:pt x="608886" y="25718"/>
                    <a:pt x="606028" y="24765"/>
                  </a:cubicBezTo>
                  <a:cubicBezTo>
                    <a:pt x="604123" y="25718"/>
                    <a:pt x="599361" y="27623"/>
                    <a:pt x="594598" y="30480"/>
                  </a:cubicBezTo>
                  <a:lnTo>
                    <a:pt x="592693" y="31433"/>
                  </a:lnTo>
                  <a:cubicBezTo>
                    <a:pt x="488871" y="89535"/>
                    <a:pt x="379333" y="116205"/>
                    <a:pt x="250746" y="116205"/>
                  </a:cubicBezTo>
                  <a:cubicBezTo>
                    <a:pt x="180261" y="116205"/>
                    <a:pt x="107871" y="108585"/>
                    <a:pt x="40243" y="99060"/>
                  </a:cubicBezTo>
                  <a:cubicBezTo>
                    <a:pt x="39291" y="100013"/>
                    <a:pt x="37386" y="100013"/>
                    <a:pt x="36433" y="100013"/>
                  </a:cubicBezTo>
                  <a:close/>
                </a:path>
              </a:pathLst>
            </a:custGeom>
            <a:grpFill/>
            <a:ln w="9525"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B02D7876-DBF2-4FC0-BC4F-A41B47432D48}"/>
                </a:ext>
              </a:extLst>
            </p:cNvPr>
            <p:cNvSpPr/>
            <p:nvPr/>
          </p:nvSpPr>
          <p:spPr>
            <a:xfrm>
              <a:off x="1269798" y="1125696"/>
              <a:ext cx="1105198" cy="1391126"/>
            </a:xfrm>
            <a:custGeom>
              <a:avLst/>
              <a:gdLst>
                <a:gd name="connsiteX0" fmla="*/ 553076 w 1105198"/>
                <a:gd name="connsiteY0" fmla="*/ 1391126 h 1391126"/>
                <a:gd name="connsiteX1" fmla="*/ 549266 w 1105198"/>
                <a:gd name="connsiteY1" fmla="*/ 1390174 h 1391126"/>
                <a:gd name="connsiteX2" fmla="*/ 548313 w 1105198"/>
                <a:gd name="connsiteY2" fmla="*/ 1390174 h 1391126"/>
                <a:gd name="connsiteX3" fmla="*/ 151121 w 1105198"/>
                <a:gd name="connsiteY3" fmla="*/ 1133951 h 1391126"/>
                <a:gd name="connsiteX4" fmla="*/ 27296 w 1105198"/>
                <a:gd name="connsiteY4" fmla="*/ 762476 h 1391126"/>
                <a:gd name="connsiteX5" fmla="*/ 35868 w 1105198"/>
                <a:gd name="connsiteY5" fmla="*/ 504349 h 1391126"/>
                <a:gd name="connsiteX6" fmla="*/ 1578 w 1105198"/>
                <a:gd name="connsiteY6" fmla="*/ 90011 h 1391126"/>
                <a:gd name="connsiteX7" fmla="*/ 626 w 1105198"/>
                <a:gd name="connsiteY7" fmla="*/ 87154 h 1391126"/>
                <a:gd name="connsiteX8" fmla="*/ 1578 w 1105198"/>
                <a:gd name="connsiteY8" fmla="*/ 78581 h 1391126"/>
                <a:gd name="connsiteX9" fmla="*/ 9198 w 1105198"/>
                <a:gd name="connsiteY9" fmla="*/ 74771 h 1391126"/>
                <a:gd name="connsiteX10" fmla="*/ 12056 w 1105198"/>
                <a:gd name="connsiteY10" fmla="*/ 74771 h 1391126"/>
                <a:gd name="connsiteX11" fmla="*/ 196841 w 1105198"/>
                <a:gd name="connsiteY11" fmla="*/ 88106 h 1391126"/>
                <a:gd name="connsiteX12" fmla="*/ 547361 w 1105198"/>
                <a:gd name="connsiteY12" fmla="*/ 1429 h 1391126"/>
                <a:gd name="connsiteX13" fmla="*/ 548313 w 1105198"/>
                <a:gd name="connsiteY13" fmla="*/ 1429 h 1391126"/>
                <a:gd name="connsiteX14" fmla="*/ 556886 w 1105198"/>
                <a:gd name="connsiteY14" fmla="*/ 1429 h 1391126"/>
                <a:gd name="connsiteX15" fmla="*/ 557838 w 1105198"/>
                <a:gd name="connsiteY15" fmla="*/ 1429 h 1391126"/>
                <a:gd name="connsiteX16" fmla="*/ 908358 w 1105198"/>
                <a:gd name="connsiteY16" fmla="*/ 88106 h 1391126"/>
                <a:gd name="connsiteX17" fmla="*/ 1093143 w 1105198"/>
                <a:gd name="connsiteY17" fmla="*/ 74771 h 1391126"/>
                <a:gd name="connsiteX18" fmla="*/ 1096001 w 1105198"/>
                <a:gd name="connsiteY18" fmla="*/ 74771 h 1391126"/>
                <a:gd name="connsiteX19" fmla="*/ 1103621 w 1105198"/>
                <a:gd name="connsiteY19" fmla="*/ 78581 h 1391126"/>
                <a:gd name="connsiteX20" fmla="*/ 1104573 w 1105198"/>
                <a:gd name="connsiteY20" fmla="*/ 87154 h 1391126"/>
                <a:gd name="connsiteX21" fmla="*/ 1103621 w 1105198"/>
                <a:gd name="connsiteY21" fmla="*/ 90011 h 1391126"/>
                <a:gd name="connsiteX22" fmla="*/ 1069331 w 1105198"/>
                <a:gd name="connsiteY22" fmla="*/ 504349 h 1391126"/>
                <a:gd name="connsiteX23" fmla="*/ 1069331 w 1105198"/>
                <a:gd name="connsiteY23" fmla="*/ 504349 h 1391126"/>
                <a:gd name="connsiteX24" fmla="*/ 1077903 w 1105198"/>
                <a:gd name="connsiteY24" fmla="*/ 762476 h 1391126"/>
                <a:gd name="connsiteX25" fmla="*/ 954078 w 1105198"/>
                <a:gd name="connsiteY25" fmla="*/ 1133951 h 1391126"/>
                <a:gd name="connsiteX26" fmla="*/ 556886 w 1105198"/>
                <a:gd name="connsiteY26" fmla="*/ 1390174 h 1391126"/>
                <a:gd name="connsiteX27" fmla="*/ 555933 w 1105198"/>
                <a:gd name="connsiteY27" fmla="*/ 1390174 h 1391126"/>
                <a:gd name="connsiteX28" fmla="*/ 553076 w 1105198"/>
                <a:gd name="connsiteY28" fmla="*/ 1391126 h 1391126"/>
                <a:gd name="connsiteX29" fmla="*/ 22533 w 1105198"/>
                <a:gd name="connsiteY29" fmla="*/ 93821 h 1391126"/>
                <a:gd name="connsiteX30" fmla="*/ 53966 w 1105198"/>
                <a:gd name="connsiteY30" fmla="*/ 504349 h 1391126"/>
                <a:gd name="connsiteX31" fmla="*/ 45393 w 1105198"/>
                <a:gd name="connsiteY31" fmla="*/ 761524 h 1391126"/>
                <a:gd name="connsiteX32" fmla="*/ 553076 w 1105198"/>
                <a:gd name="connsiteY32" fmla="*/ 1372076 h 1391126"/>
                <a:gd name="connsiteX33" fmla="*/ 1060758 w 1105198"/>
                <a:gd name="connsiteY33" fmla="*/ 761524 h 1391126"/>
                <a:gd name="connsiteX34" fmla="*/ 1052186 w 1105198"/>
                <a:gd name="connsiteY34" fmla="*/ 504349 h 1391126"/>
                <a:gd name="connsiteX35" fmla="*/ 1052186 w 1105198"/>
                <a:gd name="connsiteY35" fmla="*/ 504349 h 1391126"/>
                <a:gd name="connsiteX36" fmla="*/ 1083618 w 1105198"/>
                <a:gd name="connsiteY36" fmla="*/ 93821 h 1391126"/>
                <a:gd name="connsiteX37" fmla="*/ 908358 w 1105198"/>
                <a:gd name="connsiteY37" fmla="*/ 106204 h 1391126"/>
                <a:gd name="connsiteX38" fmla="*/ 553076 w 1105198"/>
                <a:gd name="connsiteY38" fmla="*/ 18574 h 1391126"/>
                <a:gd name="connsiteX39" fmla="*/ 196841 w 1105198"/>
                <a:gd name="connsiteY39" fmla="*/ 106204 h 1391126"/>
                <a:gd name="connsiteX40" fmla="*/ 22533 w 1105198"/>
                <a:gd name="connsiteY40" fmla="*/ 93821 h 139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05198" h="1391126">
                  <a:moveTo>
                    <a:pt x="553076" y="1391126"/>
                  </a:moveTo>
                  <a:cubicBezTo>
                    <a:pt x="552123" y="1391126"/>
                    <a:pt x="550218" y="1391126"/>
                    <a:pt x="549266" y="1390174"/>
                  </a:cubicBezTo>
                  <a:lnTo>
                    <a:pt x="548313" y="1390174"/>
                  </a:lnTo>
                  <a:cubicBezTo>
                    <a:pt x="373053" y="1306354"/>
                    <a:pt x="238751" y="1231106"/>
                    <a:pt x="151121" y="1133951"/>
                  </a:cubicBezTo>
                  <a:cubicBezTo>
                    <a:pt x="65396" y="1038701"/>
                    <a:pt x="27296" y="923449"/>
                    <a:pt x="27296" y="762476"/>
                  </a:cubicBezTo>
                  <a:cubicBezTo>
                    <a:pt x="27296" y="665321"/>
                    <a:pt x="32058" y="579596"/>
                    <a:pt x="35868" y="504349"/>
                  </a:cubicBezTo>
                  <a:cubicBezTo>
                    <a:pt x="45393" y="331946"/>
                    <a:pt x="52061" y="207169"/>
                    <a:pt x="1578" y="90011"/>
                  </a:cubicBezTo>
                  <a:lnTo>
                    <a:pt x="626" y="87154"/>
                  </a:lnTo>
                  <a:cubicBezTo>
                    <a:pt x="-327" y="84296"/>
                    <a:pt x="-327" y="80486"/>
                    <a:pt x="1578" y="78581"/>
                  </a:cubicBezTo>
                  <a:cubicBezTo>
                    <a:pt x="3483" y="75724"/>
                    <a:pt x="6341" y="74771"/>
                    <a:pt x="9198" y="74771"/>
                  </a:cubicBezTo>
                  <a:lnTo>
                    <a:pt x="12056" y="74771"/>
                  </a:lnTo>
                  <a:cubicBezTo>
                    <a:pt x="63491" y="81439"/>
                    <a:pt x="130166" y="88106"/>
                    <a:pt x="196841" y="88106"/>
                  </a:cubicBezTo>
                  <a:cubicBezTo>
                    <a:pt x="329238" y="88106"/>
                    <a:pt x="440681" y="60484"/>
                    <a:pt x="547361" y="1429"/>
                  </a:cubicBezTo>
                  <a:lnTo>
                    <a:pt x="548313" y="1429"/>
                  </a:lnTo>
                  <a:cubicBezTo>
                    <a:pt x="551171" y="-476"/>
                    <a:pt x="554028" y="-476"/>
                    <a:pt x="556886" y="1429"/>
                  </a:cubicBezTo>
                  <a:lnTo>
                    <a:pt x="557838" y="1429"/>
                  </a:lnTo>
                  <a:cubicBezTo>
                    <a:pt x="664518" y="60484"/>
                    <a:pt x="775961" y="88106"/>
                    <a:pt x="908358" y="88106"/>
                  </a:cubicBezTo>
                  <a:cubicBezTo>
                    <a:pt x="975033" y="88106"/>
                    <a:pt x="1042661" y="81439"/>
                    <a:pt x="1093143" y="74771"/>
                  </a:cubicBezTo>
                  <a:lnTo>
                    <a:pt x="1096001" y="74771"/>
                  </a:lnTo>
                  <a:cubicBezTo>
                    <a:pt x="1098858" y="74771"/>
                    <a:pt x="1101716" y="75724"/>
                    <a:pt x="1103621" y="78581"/>
                  </a:cubicBezTo>
                  <a:cubicBezTo>
                    <a:pt x="1105526" y="81439"/>
                    <a:pt x="1105526" y="84296"/>
                    <a:pt x="1104573" y="87154"/>
                  </a:cubicBezTo>
                  <a:lnTo>
                    <a:pt x="1103621" y="90011"/>
                  </a:lnTo>
                  <a:cubicBezTo>
                    <a:pt x="1053138" y="207169"/>
                    <a:pt x="1059806" y="331946"/>
                    <a:pt x="1069331" y="504349"/>
                  </a:cubicBezTo>
                  <a:lnTo>
                    <a:pt x="1069331" y="504349"/>
                  </a:lnTo>
                  <a:cubicBezTo>
                    <a:pt x="1073141" y="580549"/>
                    <a:pt x="1077903" y="666274"/>
                    <a:pt x="1077903" y="762476"/>
                  </a:cubicBezTo>
                  <a:cubicBezTo>
                    <a:pt x="1077903" y="924401"/>
                    <a:pt x="1039803" y="1038701"/>
                    <a:pt x="954078" y="1133951"/>
                  </a:cubicBezTo>
                  <a:cubicBezTo>
                    <a:pt x="866448" y="1231106"/>
                    <a:pt x="732146" y="1306354"/>
                    <a:pt x="556886" y="1390174"/>
                  </a:cubicBezTo>
                  <a:lnTo>
                    <a:pt x="555933" y="1390174"/>
                  </a:lnTo>
                  <a:cubicBezTo>
                    <a:pt x="555933" y="1391126"/>
                    <a:pt x="554981" y="1391126"/>
                    <a:pt x="553076" y="1391126"/>
                  </a:cubicBezTo>
                  <a:close/>
                  <a:moveTo>
                    <a:pt x="22533" y="93821"/>
                  </a:moveTo>
                  <a:cubicBezTo>
                    <a:pt x="70158" y="210979"/>
                    <a:pt x="63491" y="335756"/>
                    <a:pt x="53966" y="504349"/>
                  </a:cubicBezTo>
                  <a:cubicBezTo>
                    <a:pt x="50156" y="579596"/>
                    <a:pt x="45393" y="665321"/>
                    <a:pt x="45393" y="761524"/>
                  </a:cubicBezTo>
                  <a:cubicBezTo>
                    <a:pt x="45393" y="1077754"/>
                    <a:pt x="194936" y="1201579"/>
                    <a:pt x="553076" y="1372076"/>
                  </a:cubicBezTo>
                  <a:cubicBezTo>
                    <a:pt x="911216" y="1200626"/>
                    <a:pt x="1060758" y="1077754"/>
                    <a:pt x="1060758" y="761524"/>
                  </a:cubicBezTo>
                  <a:cubicBezTo>
                    <a:pt x="1060758" y="665321"/>
                    <a:pt x="1055996" y="579596"/>
                    <a:pt x="1052186" y="504349"/>
                  </a:cubicBezTo>
                  <a:lnTo>
                    <a:pt x="1052186" y="504349"/>
                  </a:lnTo>
                  <a:cubicBezTo>
                    <a:pt x="1042661" y="334804"/>
                    <a:pt x="1035993" y="210979"/>
                    <a:pt x="1083618" y="93821"/>
                  </a:cubicBezTo>
                  <a:cubicBezTo>
                    <a:pt x="1034088" y="99536"/>
                    <a:pt x="971223" y="106204"/>
                    <a:pt x="908358" y="106204"/>
                  </a:cubicBezTo>
                  <a:cubicBezTo>
                    <a:pt x="774056" y="106204"/>
                    <a:pt x="660708" y="78581"/>
                    <a:pt x="553076" y="18574"/>
                  </a:cubicBezTo>
                  <a:cubicBezTo>
                    <a:pt x="444491" y="78581"/>
                    <a:pt x="331143" y="106204"/>
                    <a:pt x="196841" y="106204"/>
                  </a:cubicBezTo>
                  <a:cubicBezTo>
                    <a:pt x="134928" y="105251"/>
                    <a:pt x="73016" y="99536"/>
                    <a:pt x="22533" y="93821"/>
                  </a:cubicBezTo>
                  <a:close/>
                </a:path>
              </a:pathLst>
            </a:custGeom>
            <a:grpFill/>
            <a:ln w="9525" cap="flat">
              <a:noFill/>
              <a:prstDash val="solid"/>
              <a:miter/>
            </a:ln>
          </p:spPr>
          <p:txBody>
            <a:bodyPr rtlCol="0" anchor="ctr"/>
            <a:lstStyle/>
            <a:p>
              <a:endParaRPr lang="zh-CN" altLang="en-US"/>
            </a:p>
          </p:txBody>
        </p:sp>
        <p:grpSp>
          <p:nvGrpSpPr>
            <p:cNvPr id="141" name="图形 1">
              <a:extLst>
                <a:ext uri="{FF2B5EF4-FFF2-40B4-BE49-F238E27FC236}">
                  <a16:creationId xmlns:a16="http://schemas.microsoft.com/office/drawing/2014/main" id="{4A4CB66B-2C7F-47DE-B17A-A31645BA77D5}"/>
                </a:ext>
              </a:extLst>
            </p:cNvPr>
            <p:cNvGrpSpPr/>
            <p:nvPr/>
          </p:nvGrpSpPr>
          <p:grpSpPr>
            <a:xfrm>
              <a:off x="1357101" y="1227137"/>
              <a:ext cx="932497" cy="471487"/>
              <a:chOff x="1357101" y="1227137"/>
              <a:chExt cx="932497" cy="471487"/>
            </a:xfrm>
            <a:grpFill/>
          </p:grpSpPr>
          <p:sp>
            <p:nvSpPr>
              <p:cNvPr id="166" name="任意多边形: 形状 165">
                <a:extLst>
                  <a:ext uri="{FF2B5EF4-FFF2-40B4-BE49-F238E27FC236}">
                    <a16:creationId xmlns:a16="http://schemas.microsoft.com/office/drawing/2014/main" id="{E906C0A4-E1E8-4E36-83C9-5C86F11B87BC}"/>
                  </a:ext>
                </a:extLst>
              </p:cNvPr>
              <p:cNvSpPr/>
              <p:nvPr/>
            </p:nvSpPr>
            <p:spPr>
              <a:xfrm>
                <a:off x="1741911" y="1387157"/>
                <a:ext cx="145958" cy="292417"/>
              </a:xfrm>
              <a:custGeom>
                <a:avLst/>
                <a:gdLst>
                  <a:gd name="connsiteX0" fmla="*/ 135255 w 145958"/>
                  <a:gd name="connsiteY0" fmla="*/ 262890 h 292417"/>
                  <a:gd name="connsiteX1" fmla="*/ 135255 w 145958"/>
                  <a:gd name="connsiteY1" fmla="*/ 262890 h 292417"/>
                  <a:gd name="connsiteX2" fmla="*/ 135255 w 145958"/>
                  <a:gd name="connsiteY2" fmla="*/ 262890 h 292417"/>
                  <a:gd name="connsiteX3" fmla="*/ 135255 w 145958"/>
                  <a:gd name="connsiteY3" fmla="*/ 262890 h 292417"/>
                  <a:gd name="connsiteX4" fmla="*/ 91440 w 145958"/>
                  <a:gd name="connsiteY4" fmla="*/ 252413 h 292417"/>
                  <a:gd name="connsiteX5" fmla="*/ 92393 w 145958"/>
                  <a:gd name="connsiteY5" fmla="*/ 228600 h 292417"/>
                  <a:gd name="connsiteX6" fmla="*/ 135255 w 145958"/>
                  <a:gd name="connsiteY6" fmla="*/ 189548 h 292417"/>
                  <a:gd name="connsiteX7" fmla="*/ 93345 w 145958"/>
                  <a:gd name="connsiteY7" fmla="*/ 168593 h 292417"/>
                  <a:gd name="connsiteX8" fmla="*/ 94298 w 145958"/>
                  <a:gd name="connsiteY8" fmla="*/ 128588 h 292417"/>
                  <a:gd name="connsiteX9" fmla="*/ 122873 w 145958"/>
                  <a:gd name="connsiteY9" fmla="*/ 111443 h 292417"/>
                  <a:gd name="connsiteX10" fmla="*/ 122873 w 145958"/>
                  <a:gd name="connsiteY10" fmla="*/ 111443 h 292417"/>
                  <a:gd name="connsiteX11" fmla="*/ 143827 w 145958"/>
                  <a:gd name="connsiteY11" fmla="*/ 66675 h 292417"/>
                  <a:gd name="connsiteX12" fmla="*/ 133350 w 145958"/>
                  <a:gd name="connsiteY12" fmla="*/ 55245 h 292417"/>
                  <a:gd name="connsiteX13" fmla="*/ 133350 w 145958"/>
                  <a:gd name="connsiteY13" fmla="*/ 55245 h 292417"/>
                  <a:gd name="connsiteX14" fmla="*/ 95250 w 145958"/>
                  <a:gd name="connsiteY14" fmla="*/ 47625 h 292417"/>
                  <a:gd name="connsiteX15" fmla="*/ 95250 w 145958"/>
                  <a:gd name="connsiteY15" fmla="*/ 40005 h 292417"/>
                  <a:gd name="connsiteX16" fmla="*/ 102870 w 145958"/>
                  <a:gd name="connsiteY16" fmla="*/ 22860 h 292417"/>
                  <a:gd name="connsiteX17" fmla="*/ 80010 w 145958"/>
                  <a:gd name="connsiteY17" fmla="*/ 0 h 292417"/>
                  <a:gd name="connsiteX18" fmla="*/ 57150 w 145958"/>
                  <a:gd name="connsiteY18" fmla="*/ 22860 h 292417"/>
                  <a:gd name="connsiteX19" fmla="*/ 63818 w 145958"/>
                  <a:gd name="connsiteY19" fmla="*/ 39053 h 292417"/>
                  <a:gd name="connsiteX20" fmla="*/ 63818 w 145958"/>
                  <a:gd name="connsiteY20" fmla="*/ 52388 h 292417"/>
                  <a:gd name="connsiteX21" fmla="*/ 7620 w 145958"/>
                  <a:gd name="connsiteY21" fmla="*/ 75248 h 292417"/>
                  <a:gd name="connsiteX22" fmla="*/ 0 w 145958"/>
                  <a:gd name="connsiteY22" fmla="*/ 87630 h 292417"/>
                  <a:gd name="connsiteX23" fmla="*/ 14288 w 145958"/>
                  <a:gd name="connsiteY23" fmla="*/ 101918 h 292417"/>
                  <a:gd name="connsiteX24" fmla="*/ 20955 w 145958"/>
                  <a:gd name="connsiteY24" fmla="*/ 100013 h 292417"/>
                  <a:gd name="connsiteX25" fmla="*/ 20955 w 145958"/>
                  <a:gd name="connsiteY25" fmla="*/ 100013 h 292417"/>
                  <a:gd name="connsiteX26" fmla="*/ 63818 w 145958"/>
                  <a:gd name="connsiteY26" fmla="*/ 82868 h 292417"/>
                  <a:gd name="connsiteX27" fmla="*/ 64770 w 145958"/>
                  <a:gd name="connsiteY27" fmla="*/ 112395 h 292417"/>
                  <a:gd name="connsiteX28" fmla="*/ 20003 w 145958"/>
                  <a:gd name="connsiteY28" fmla="*/ 165735 h 292417"/>
                  <a:gd name="connsiteX29" fmla="*/ 66675 w 145958"/>
                  <a:gd name="connsiteY29" fmla="*/ 188595 h 292417"/>
                  <a:gd name="connsiteX30" fmla="*/ 67628 w 145958"/>
                  <a:gd name="connsiteY30" fmla="*/ 213360 h 292417"/>
                  <a:gd name="connsiteX31" fmla="*/ 30480 w 145958"/>
                  <a:gd name="connsiteY31" fmla="*/ 239078 h 292417"/>
                  <a:gd name="connsiteX32" fmla="*/ 69533 w 145958"/>
                  <a:gd name="connsiteY32" fmla="*/ 260033 h 292417"/>
                  <a:gd name="connsiteX33" fmla="*/ 80010 w 145958"/>
                  <a:gd name="connsiteY33" fmla="*/ 292418 h 292417"/>
                  <a:gd name="connsiteX34" fmla="*/ 89535 w 145958"/>
                  <a:gd name="connsiteY34" fmla="*/ 262890 h 292417"/>
                  <a:gd name="connsiteX35" fmla="*/ 89535 w 145958"/>
                  <a:gd name="connsiteY35" fmla="*/ 262890 h 292417"/>
                  <a:gd name="connsiteX36" fmla="*/ 112395 w 145958"/>
                  <a:gd name="connsiteY36" fmla="*/ 265748 h 292417"/>
                  <a:gd name="connsiteX37" fmla="*/ 133350 w 145958"/>
                  <a:gd name="connsiteY37" fmla="*/ 266700 h 292417"/>
                  <a:gd name="connsiteX38" fmla="*/ 133350 w 145958"/>
                  <a:gd name="connsiteY38" fmla="*/ 266700 h 292417"/>
                  <a:gd name="connsiteX39" fmla="*/ 133350 w 145958"/>
                  <a:gd name="connsiteY39" fmla="*/ 266700 h 292417"/>
                  <a:gd name="connsiteX40" fmla="*/ 136208 w 145958"/>
                  <a:gd name="connsiteY40" fmla="*/ 263843 h 292417"/>
                  <a:gd name="connsiteX41" fmla="*/ 135255 w 145958"/>
                  <a:gd name="connsiteY41" fmla="*/ 262890 h 292417"/>
                  <a:gd name="connsiteX42" fmla="*/ 94298 w 145958"/>
                  <a:gd name="connsiteY42" fmla="*/ 190500 h 292417"/>
                  <a:gd name="connsiteX43" fmla="*/ 94298 w 145958"/>
                  <a:gd name="connsiteY43" fmla="*/ 190500 h 292417"/>
                  <a:gd name="connsiteX44" fmla="*/ 109538 w 145958"/>
                  <a:gd name="connsiteY44" fmla="*/ 195263 h 292417"/>
                  <a:gd name="connsiteX45" fmla="*/ 93345 w 145958"/>
                  <a:gd name="connsiteY45" fmla="*/ 206693 h 292417"/>
                  <a:gd name="connsiteX46" fmla="*/ 94298 w 145958"/>
                  <a:gd name="connsiteY46" fmla="*/ 190500 h 292417"/>
                  <a:gd name="connsiteX47" fmla="*/ 94298 w 145958"/>
                  <a:gd name="connsiteY47" fmla="*/ 190500 h 292417"/>
                  <a:gd name="connsiteX48" fmla="*/ 99060 w 145958"/>
                  <a:gd name="connsiteY48" fmla="*/ 75248 h 292417"/>
                  <a:gd name="connsiteX49" fmla="*/ 115252 w 145958"/>
                  <a:gd name="connsiteY49" fmla="*/ 80010 h 292417"/>
                  <a:gd name="connsiteX50" fmla="*/ 95250 w 145958"/>
                  <a:gd name="connsiteY50" fmla="*/ 100965 h 292417"/>
                  <a:gd name="connsiteX51" fmla="*/ 95250 w 145958"/>
                  <a:gd name="connsiteY51" fmla="*/ 76200 h 292417"/>
                  <a:gd name="connsiteX52" fmla="*/ 99060 w 145958"/>
                  <a:gd name="connsiteY52" fmla="*/ 75248 h 292417"/>
                  <a:gd name="connsiteX53" fmla="*/ 47625 w 145958"/>
                  <a:gd name="connsiteY53" fmla="*/ 156210 h 292417"/>
                  <a:gd name="connsiteX54" fmla="*/ 66675 w 145958"/>
                  <a:gd name="connsiteY54" fmla="*/ 139065 h 292417"/>
                  <a:gd name="connsiteX55" fmla="*/ 67628 w 145958"/>
                  <a:gd name="connsiteY55" fmla="*/ 166688 h 292417"/>
                  <a:gd name="connsiteX56" fmla="*/ 47625 w 145958"/>
                  <a:gd name="connsiteY56" fmla="*/ 156210 h 292417"/>
                  <a:gd name="connsiteX57" fmla="*/ 58103 w 145958"/>
                  <a:gd name="connsiteY57" fmla="*/ 240030 h 292417"/>
                  <a:gd name="connsiteX58" fmla="*/ 69533 w 145958"/>
                  <a:gd name="connsiteY58" fmla="*/ 234315 h 292417"/>
                  <a:gd name="connsiteX59" fmla="*/ 70485 w 145958"/>
                  <a:gd name="connsiteY59" fmla="*/ 246698 h 292417"/>
                  <a:gd name="connsiteX60" fmla="*/ 58103 w 145958"/>
                  <a:gd name="connsiteY60" fmla="*/ 240030 h 2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45958" h="292417">
                    <a:moveTo>
                      <a:pt x="135255" y="262890"/>
                    </a:moveTo>
                    <a:lnTo>
                      <a:pt x="135255" y="262890"/>
                    </a:lnTo>
                    <a:cubicBezTo>
                      <a:pt x="135255" y="262890"/>
                      <a:pt x="135255" y="262890"/>
                      <a:pt x="135255" y="262890"/>
                    </a:cubicBezTo>
                    <a:cubicBezTo>
                      <a:pt x="135255" y="262890"/>
                      <a:pt x="135255" y="262890"/>
                      <a:pt x="135255" y="262890"/>
                    </a:cubicBezTo>
                    <a:cubicBezTo>
                      <a:pt x="120968" y="260985"/>
                      <a:pt x="105727" y="257175"/>
                      <a:pt x="91440" y="252413"/>
                    </a:cubicBezTo>
                    <a:cubicBezTo>
                      <a:pt x="92393" y="244793"/>
                      <a:pt x="92393" y="237173"/>
                      <a:pt x="92393" y="228600"/>
                    </a:cubicBezTo>
                    <a:cubicBezTo>
                      <a:pt x="128588" y="215265"/>
                      <a:pt x="138113" y="203835"/>
                      <a:pt x="135255" y="189548"/>
                    </a:cubicBezTo>
                    <a:cubicBezTo>
                      <a:pt x="133350" y="178118"/>
                      <a:pt x="117158" y="170498"/>
                      <a:pt x="93345" y="168593"/>
                    </a:cubicBezTo>
                    <a:lnTo>
                      <a:pt x="94298" y="128588"/>
                    </a:lnTo>
                    <a:cubicBezTo>
                      <a:pt x="104775" y="122873"/>
                      <a:pt x="114300" y="117157"/>
                      <a:pt x="122873" y="111443"/>
                    </a:cubicBezTo>
                    <a:lnTo>
                      <a:pt x="122873" y="111443"/>
                    </a:lnTo>
                    <a:cubicBezTo>
                      <a:pt x="140970" y="100013"/>
                      <a:pt x="150495" y="80963"/>
                      <a:pt x="143827" y="66675"/>
                    </a:cubicBezTo>
                    <a:cubicBezTo>
                      <a:pt x="141923" y="61913"/>
                      <a:pt x="138113" y="58103"/>
                      <a:pt x="133350" y="55245"/>
                    </a:cubicBezTo>
                    <a:lnTo>
                      <a:pt x="133350" y="55245"/>
                    </a:lnTo>
                    <a:cubicBezTo>
                      <a:pt x="123825" y="49530"/>
                      <a:pt x="110490" y="46673"/>
                      <a:pt x="95250" y="47625"/>
                    </a:cubicBezTo>
                    <a:lnTo>
                      <a:pt x="95250" y="40005"/>
                    </a:lnTo>
                    <a:cubicBezTo>
                      <a:pt x="100013" y="36195"/>
                      <a:pt x="102870" y="29528"/>
                      <a:pt x="102870" y="22860"/>
                    </a:cubicBezTo>
                    <a:cubicBezTo>
                      <a:pt x="102870" y="10478"/>
                      <a:pt x="92393" y="0"/>
                      <a:pt x="80010" y="0"/>
                    </a:cubicBezTo>
                    <a:cubicBezTo>
                      <a:pt x="67628" y="0"/>
                      <a:pt x="57150" y="10478"/>
                      <a:pt x="57150" y="22860"/>
                    </a:cubicBezTo>
                    <a:cubicBezTo>
                      <a:pt x="57150" y="29528"/>
                      <a:pt x="60008" y="35243"/>
                      <a:pt x="63818" y="39053"/>
                    </a:cubicBezTo>
                    <a:lnTo>
                      <a:pt x="63818" y="52388"/>
                    </a:lnTo>
                    <a:cubicBezTo>
                      <a:pt x="43815" y="57150"/>
                      <a:pt x="24765" y="64770"/>
                      <a:pt x="7620" y="75248"/>
                    </a:cubicBezTo>
                    <a:cubicBezTo>
                      <a:pt x="2858" y="77153"/>
                      <a:pt x="0" y="81915"/>
                      <a:pt x="0" y="87630"/>
                    </a:cubicBezTo>
                    <a:cubicBezTo>
                      <a:pt x="0" y="95250"/>
                      <a:pt x="6668" y="101918"/>
                      <a:pt x="14288" y="101918"/>
                    </a:cubicBezTo>
                    <a:cubicBezTo>
                      <a:pt x="17145" y="101918"/>
                      <a:pt x="19050" y="100965"/>
                      <a:pt x="20955" y="100013"/>
                    </a:cubicBezTo>
                    <a:lnTo>
                      <a:pt x="20955" y="100013"/>
                    </a:lnTo>
                    <a:cubicBezTo>
                      <a:pt x="36195" y="92393"/>
                      <a:pt x="50483" y="86678"/>
                      <a:pt x="63818" y="82868"/>
                    </a:cubicBezTo>
                    <a:lnTo>
                      <a:pt x="64770" y="112395"/>
                    </a:lnTo>
                    <a:cubicBezTo>
                      <a:pt x="20955" y="133350"/>
                      <a:pt x="14288" y="153353"/>
                      <a:pt x="20003" y="165735"/>
                    </a:cubicBezTo>
                    <a:cubicBezTo>
                      <a:pt x="23813" y="174308"/>
                      <a:pt x="38100" y="183833"/>
                      <a:pt x="66675" y="188595"/>
                    </a:cubicBezTo>
                    <a:lnTo>
                      <a:pt x="67628" y="213360"/>
                    </a:lnTo>
                    <a:cubicBezTo>
                      <a:pt x="35243" y="222885"/>
                      <a:pt x="29528" y="231458"/>
                      <a:pt x="30480" y="239078"/>
                    </a:cubicBezTo>
                    <a:cubicBezTo>
                      <a:pt x="32385" y="247650"/>
                      <a:pt x="47625" y="255270"/>
                      <a:pt x="69533" y="260033"/>
                    </a:cubicBezTo>
                    <a:cubicBezTo>
                      <a:pt x="71438" y="279083"/>
                      <a:pt x="75248" y="292418"/>
                      <a:pt x="80010" y="292418"/>
                    </a:cubicBezTo>
                    <a:cubicBezTo>
                      <a:pt x="83820" y="292418"/>
                      <a:pt x="87630" y="280988"/>
                      <a:pt x="89535" y="262890"/>
                    </a:cubicBezTo>
                    <a:cubicBezTo>
                      <a:pt x="89535" y="262890"/>
                      <a:pt x="89535" y="262890"/>
                      <a:pt x="89535" y="262890"/>
                    </a:cubicBezTo>
                    <a:cubicBezTo>
                      <a:pt x="97155" y="263843"/>
                      <a:pt x="104775" y="265748"/>
                      <a:pt x="112395" y="265748"/>
                    </a:cubicBezTo>
                    <a:cubicBezTo>
                      <a:pt x="119063" y="266700"/>
                      <a:pt x="126683" y="266700"/>
                      <a:pt x="133350" y="266700"/>
                    </a:cubicBezTo>
                    <a:lnTo>
                      <a:pt x="133350" y="266700"/>
                    </a:lnTo>
                    <a:lnTo>
                      <a:pt x="133350" y="266700"/>
                    </a:lnTo>
                    <a:cubicBezTo>
                      <a:pt x="135255" y="266700"/>
                      <a:pt x="136208" y="265748"/>
                      <a:pt x="136208" y="263843"/>
                    </a:cubicBezTo>
                    <a:cubicBezTo>
                      <a:pt x="138113" y="263843"/>
                      <a:pt x="137160" y="262890"/>
                      <a:pt x="135255" y="262890"/>
                    </a:cubicBezTo>
                    <a:close/>
                    <a:moveTo>
                      <a:pt x="94298" y="190500"/>
                    </a:moveTo>
                    <a:lnTo>
                      <a:pt x="94298" y="190500"/>
                    </a:lnTo>
                    <a:cubicBezTo>
                      <a:pt x="102870" y="190500"/>
                      <a:pt x="108585" y="192405"/>
                      <a:pt x="109538" y="195263"/>
                    </a:cubicBezTo>
                    <a:cubicBezTo>
                      <a:pt x="110490" y="199073"/>
                      <a:pt x="103823" y="202883"/>
                      <a:pt x="93345" y="206693"/>
                    </a:cubicBezTo>
                    <a:lnTo>
                      <a:pt x="94298" y="190500"/>
                    </a:lnTo>
                    <a:cubicBezTo>
                      <a:pt x="93345" y="190500"/>
                      <a:pt x="93345" y="190500"/>
                      <a:pt x="94298" y="190500"/>
                    </a:cubicBezTo>
                    <a:close/>
                    <a:moveTo>
                      <a:pt x="99060" y="75248"/>
                    </a:moveTo>
                    <a:cubicBezTo>
                      <a:pt x="107633" y="74295"/>
                      <a:pt x="114300" y="76200"/>
                      <a:pt x="115252" y="80010"/>
                    </a:cubicBezTo>
                    <a:cubicBezTo>
                      <a:pt x="117158" y="84773"/>
                      <a:pt x="108585" y="94298"/>
                      <a:pt x="95250" y="100965"/>
                    </a:cubicBezTo>
                    <a:lnTo>
                      <a:pt x="95250" y="76200"/>
                    </a:lnTo>
                    <a:cubicBezTo>
                      <a:pt x="97155" y="75248"/>
                      <a:pt x="98108" y="75248"/>
                      <a:pt x="99060" y="75248"/>
                    </a:cubicBezTo>
                    <a:close/>
                    <a:moveTo>
                      <a:pt x="47625" y="156210"/>
                    </a:moveTo>
                    <a:cubicBezTo>
                      <a:pt x="46673" y="150495"/>
                      <a:pt x="54293" y="143828"/>
                      <a:pt x="66675" y="139065"/>
                    </a:cubicBezTo>
                    <a:lnTo>
                      <a:pt x="67628" y="166688"/>
                    </a:lnTo>
                    <a:cubicBezTo>
                      <a:pt x="58103" y="166688"/>
                      <a:pt x="48578" y="161925"/>
                      <a:pt x="47625" y="156210"/>
                    </a:cubicBezTo>
                    <a:close/>
                    <a:moveTo>
                      <a:pt x="58103" y="240030"/>
                    </a:moveTo>
                    <a:cubicBezTo>
                      <a:pt x="58103" y="238125"/>
                      <a:pt x="61913" y="235268"/>
                      <a:pt x="69533" y="234315"/>
                    </a:cubicBezTo>
                    <a:cubicBezTo>
                      <a:pt x="69533" y="239078"/>
                      <a:pt x="69533" y="242888"/>
                      <a:pt x="70485" y="246698"/>
                    </a:cubicBezTo>
                    <a:cubicBezTo>
                      <a:pt x="62865" y="244793"/>
                      <a:pt x="58103" y="242888"/>
                      <a:pt x="58103" y="240030"/>
                    </a:cubicBezTo>
                    <a:close/>
                  </a:path>
                </a:pathLst>
              </a:custGeom>
              <a:grpFill/>
              <a:ln w="9525"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06E094BE-B3E8-4BE2-A4F1-3B85F7B91066}"/>
                  </a:ext>
                </a:extLst>
              </p:cNvPr>
              <p:cNvSpPr/>
              <p:nvPr/>
            </p:nvSpPr>
            <p:spPr>
              <a:xfrm>
                <a:off x="1801919" y="1275715"/>
                <a:ext cx="41910" cy="80009"/>
              </a:xfrm>
              <a:custGeom>
                <a:avLst/>
                <a:gdLst>
                  <a:gd name="connsiteX0" fmla="*/ 0 w 41910"/>
                  <a:gd name="connsiteY0" fmla="*/ 40005 h 80009"/>
                  <a:gd name="connsiteX1" fmla="*/ 20955 w 41910"/>
                  <a:gd name="connsiteY1" fmla="*/ 80010 h 80009"/>
                  <a:gd name="connsiteX2" fmla="*/ 41910 w 41910"/>
                  <a:gd name="connsiteY2" fmla="*/ 40005 h 80009"/>
                  <a:gd name="connsiteX3" fmla="*/ 20955 w 41910"/>
                  <a:gd name="connsiteY3" fmla="*/ 0 h 80009"/>
                  <a:gd name="connsiteX4" fmla="*/ 0 w 41910"/>
                  <a:gd name="connsiteY4" fmla="*/ 40005 h 8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80009">
                    <a:moveTo>
                      <a:pt x="0" y="40005"/>
                    </a:moveTo>
                    <a:cubicBezTo>
                      <a:pt x="0" y="56197"/>
                      <a:pt x="8572" y="70485"/>
                      <a:pt x="20955" y="80010"/>
                    </a:cubicBezTo>
                    <a:cubicBezTo>
                      <a:pt x="34290" y="70485"/>
                      <a:pt x="41910" y="56197"/>
                      <a:pt x="41910" y="40005"/>
                    </a:cubicBezTo>
                    <a:cubicBezTo>
                      <a:pt x="41910" y="23813"/>
                      <a:pt x="33338" y="9525"/>
                      <a:pt x="20955" y="0"/>
                    </a:cubicBezTo>
                    <a:cubicBezTo>
                      <a:pt x="8572" y="9525"/>
                      <a:pt x="0" y="23813"/>
                      <a:pt x="0" y="40005"/>
                    </a:cubicBezTo>
                    <a:close/>
                  </a:path>
                </a:pathLst>
              </a:custGeom>
              <a:grpFill/>
              <a:ln w="9525" cap="flat">
                <a:noFill/>
                <a:prstDash val="solid"/>
                <a:miter/>
              </a:ln>
            </p:spPr>
            <p:txBody>
              <a:bodyPr rtlCol="0" anchor="ctr"/>
              <a:lstStyle/>
              <a:p>
                <a:endParaRPr lang="zh-CN" altLang="en-US"/>
              </a:p>
            </p:txBody>
          </p:sp>
          <p:grpSp>
            <p:nvGrpSpPr>
              <p:cNvPr id="168" name="图形 1">
                <a:extLst>
                  <a:ext uri="{FF2B5EF4-FFF2-40B4-BE49-F238E27FC236}">
                    <a16:creationId xmlns:a16="http://schemas.microsoft.com/office/drawing/2014/main" id="{DA6910B1-DB04-41B5-AD6A-6EA7A68109A7}"/>
                  </a:ext>
                </a:extLst>
              </p:cNvPr>
              <p:cNvGrpSpPr/>
              <p:nvPr/>
            </p:nvGrpSpPr>
            <p:grpSpPr>
              <a:xfrm>
                <a:off x="1855849" y="1227137"/>
                <a:ext cx="433749" cy="471487"/>
                <a:chOff x="1855849" y="1227137"/>
                <a:chExt cx="433749" cy="471487"/>
              </a:xfrm>
              <a:grpFill/>
            </p:grpSpPr>
            <p:sp>
              <p:nvSpPr>
                <p:cNvPr id="185" name="任意多边形: 形状 184">
                  <a:extLst>
                    <a:ext uri="{FF2B5EF4-FFF2-40B4-BE49-F238E27FC236}">
                      <a16:creationId xmlns:a16="http://schemas.microsoft.com/office/drawing/2014/main" id="{6E1C24C8-9E9A-43B8-B76F-DEA17A11CBB8}"/>
                    </a:ext>
                  </a:extLst>
                </p:cNvPr>
                <p:cNvSpPr/>
                <p:nvPr/>
              </p:nvSpPr>
              <p:spPr>
                <a:xfrm>
                  <a:off x="2094336" y="1481455"/>
                  <a:ext cx="61093" cy="170497"/>
                </a:xfrm>
                <a:custGeom>
                  <a:avLst/>
                  <a:gdLst>
                    <a:gd name="connsiteX0" fmla="*/ 50483 w 61093"/>
                    <a:gd name="connsiteY0" fmla="*/ 170497 h 170497"/>
                    <a:gd name="connsiteX1" fmla="*/ 59055 w 61093"/>
                    <a:gd name="connsiteY1" fmla="*/ 170497 h 170497"/>
                    <a:gd name="connsiteX2" fmla="*/ 3810 w 61093"/>
                    <a:gd name="connsiteY2" fmla="*/ 0 h 170497"/>
                    <a:gd name="connsiteX3" fmla="*/ 0 w 61093"/>
                    <a:gd name="connsiteY3" fmla="*/ 0 h 170497"/>
                    <a:gd name="connsiteX4" fmla="*/ 11430 w 61093"/>
                    <a:gd name="connsiteY4" fmla="*/ 32385 h 170497"/>
                    <a:gd name="connsiteX5" fmla="*/ 50483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50483" y="170497"/>
                      </a:moveTo>
                      <a:lnTo>
                        <a:pt x="59055" y="170497"/>
                      </a:lnTo>
                      <a:cubicBezTo>
                        <a:pt x="68580" y="80963"/>
                        <a:pt x="43815" y="4763"/>
                        <a:pt x="3810" y="0"/>
                      </a:cubicBezTo>
                      <a:cubicBezTo>
                        <a:pt x="2858" y="0"/>
                        <a:pt x="952" y="0"/>
                        <a:pt x="0" y="0"/>
                      </a:cubicBezTo>
                      <a:cubicBezTo>
                        <a:pt x="6668" y="9525"/>
                        <a:pt x="10477" y="20955"/>
                        <a:pt x="11430" y="32385"/>
                      </a:cubicBezTo>
                      <a:cubicBezTo>
                        <a:pt x="39052" y="45720"/>
                        <a:pt x="55245" y="101918"/>
                        <a:pt x="50483" y="170497"/>
                      </a:cubicBezTo>
                      <a:close/>
                    </a:path>
                  </a:pathLst>
                </a:custGeom>
                <a:grpFill/>
                <a:ln w="9525"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5D3212CF-8A0C-4E45-949E-87E5248A741B}"/>
                    </a:ext>
                  </a:extLst>
                </p:cNvPr>
                <p:cNvSpPr/>
                <p:nvPr/>
              </p:nvSpPr>
              <p:spPr>
                <a:xfrm>
                  <a:off x="1910316" y="1443355"/>
                  <a:ext cx="121155" cy="255269"/>
                </a:xfrm>
                <a:custGeom>
                  <a:avLst/>
                  <a:gdLst>
                    <a:gd name="connsiteX0" fmla="*/ 121155 w 121155"/>
                    <a:gd name="connsiteY0" fmla="*/ 255270 h 255269"/>
                    <a:gd name="connsiteX1" fmla="*/ 27810 w 121155"/>
                    <a:gd name="connsiteY1" fmla="*/ 116205 h 255269"/>
                    <a:gd name="connsiteX2" fmla="*/ 84008 w 121155"/>
                    <a:gd name="connsiteY2" fmla="*/ 4763 h 255269"/>
                    <a:gd name="connsiteX3" fmla="*/ 79245 w 121155"/>
                    <a:gd name="connsiteY3" fmla="*/ 0 h 255269"/>
                    <a:gd name="connsiteX4" fmla="*/ 9713 w 121155"/>
                    <a:gd name="connsiteY4" fmla="*/ 79057 h 255269"/>
                    <a:gd name="connsiteX5" fmla="*/ 47813 w 121155"/>
                    <a:gd name="connsiteY5" fmla="*/ 250508 h 255269"/>
                    <a:gd name="connsiteX6" fmla="*/ 121155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121155" y="255270"/>
                      </a:moveTo>
                      <a:cubicBezTo>
                        <a:pt x="63053" y="218122"/>
                        <a:pt x="27810" y="169545"/>
                        <a:pt x="27810" y="116205"/>
                      </a:cubicBezTo>
                      <a:cubicBezTo>
                        <a:pt x="27810" y="75247"/>
                        <a:pt x="48765" y="37147"/>
                        <a:pt x="84008" y="4763"/>
                      </a:cubicBezTo>
                      <a:lnTo>
                        <a:pt x="79245" y="0"/>
                      </a:lnTo>
                      <a:cubicBezTo>
                        <a:pt x="47813" y="18097"/>
                        <a:pt x="23048" y="44768"/>
                        <a:pt x="9713" y="79057"/>
                      </a:cubicBezTo>
                      <a:cubicBezTo>
                        <a:pt x="-12195" y="137160"/>
                        <a:pt x="3998" y="201930"/>
                        <a:pt x="47813" y="250508"/>
                      </a:cubicBezTo>
                      <a:lnTo>
                        <a:pt x="121155" y="255270"/>
                      </a:lnTo>
                      <a:close/>
                    </a:path>
                  </a:pathLst>
                </a:custGeom>
                <a:grpFill/>
                <a:ln w="9525"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879B78F8-76BA-47C6-89CD-ED3C34F7253F}"/>
                    </a:ext>
                  </a:extLst>
                </p:cNvPr>
                <p:cNvSpPr/>
                <p:nvPr/>
              </p:nvSpPr>
              <p:spPr>
                <a:xfrm>
                  <a:off x="1995276" y="1474311"/>
                  <a:ext cx="96202" cy="53339"/>
                </a:xfrm>
                <a:custGeom>
                  <a:avLst/>
                  <a:gdLst>
                    <a:gd name="connsiteX0" fmla="*/ 60960 w 96202"/>
                    <a:gd name="connsiteY0" fmla="*/ 7144 h 53339"/>
                    <a:gd name="connsiteX1" fmla="*/ 0 w 96202"/>
                    <a:gd name="connsiteY1" fmla="*/ 7144 h 53339"/>
                    <a:gd name="connsiteX2" fmla="*/ 35243 w 96202"/>
                    <a:gd name="connsiteY2" fmla="*/ 46196 h 53339"/>
                    <a:gd name="connsiteX3" fmla="*/ 96203 w 96202"/>
                    <a:gd name="connsiteY3" fmla="*/ 46196 h 53339"/>
                    <a:gd name="connsiteX4" fmla="*/ 60960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60960" y="7144"/>
                      </a:moveTo>
                      <a:cubicBezTo>
                        <a:pt x="40958" y="-2381"/>
                        <a:pt x="18098" y="-2381"/>
                        <a:pt x="0" y="7144"/>
                      </a:cubicBezTo>
                      <a:cubicBezTo>
                        <a:pt x="5715" y="23336"/>
                        <a:pt x="18098" y="37624"/>
                        <a:pt x="35243" y="46196"/>
                      </a:cubicBezTo>
                      <a:cubicBezTo>
                        <a:pt x="55245" y="55721"/>
                        <a:pt x="78105" y="55721"/>
                        <a:pt x="96203" y="46196"/>
                      </a:cubicBezTo>
                      <a:cubicBezTo>
                        <a:pt x="90488" y="30004"/>
                        <a:pt x="78105" y="15716"/>
                        <a:pt x="60960" y="7144"/>
                      </a:cubicBezTo>
                      <a:close/>
                    </a:path>
                  </a:pathLst>
                </a:custGeom>
                <a:grpFill/>
                <a:ln w="9525"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DDC790DB-6A92-4538-8FAF-BD79663014C5}"/>
                    </a:ext>
                  </a:extLst>
                </p:cNvPr>
                <p:cNvSpPr/>
                <p:nvPr/>
              </p:nvSpPr>
              <p:spPr>
                <a:xfrm>
                  <a:off x="1916219" y="1414780"/>
                  <a:ext cx="36909" cy="88582"/>
                </a:xfrm>
                <a:custGeom>
                  <a:avLst/>
                  <a:gdLst>
                    <a:gd name="connsiteX0" fmla="*/ 5715 w 36909"/>
                    <a:gd name="connsiteY0" fmla="*/ 0 h 88582"/>
                    <a:gd name="connsiteX1" fmla="*/ 0 w 36909"/>
                    <a:gd name="connsiteY1" fmla="*/ 952 h 88582"/>
                    <a:gd name="connsiteX2" fmla="*/ 19050 w 36909"/>
                    <a:gd name="connsiteY2" fmla="*/ 45720 h 88582"/>
                    <a:gd name="connsiteX3" fmla="*/ 16192 w 36909"/>
                    <a:gd name="connsiteY3" fmla="*/ 88582 h 88582"/>
                    <a:gd name="connsiteX4" fmla="*/ 36195 w 36909"/>
                    <a:gd name="connsiteY4" fmla="*/ 86677 h 88582"/>
                    <a:gd name="connsiteX5" fmla="*/ 36195 w 36909"/>
                    <a:gd name="connsiteY5" fmla="*/ 57150 h 88582"/>
                    <a:gd name="connsiteX6" fmla="*/ 5715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5715" y="0"/>
                      </a:moveTo>
                      <a:lnTo>
                        <a:pt x="0" y="952"/>
                      </a:lnTo>
                      <a:cubicBezTo>
                        <a:pt x="9525" y="13335"/>
                        <a:pt x="16192" y="28575"/>
                        <a:pt x="19050" y="45720"/>
                      </a:cubicBezTo>
                      <a:cubicBezTo>
                        <a:pt x="20955" y="60960"/>
                        <a:pt x="20002" y="75247"/>
                        <a:pt x="16192" y="88582"/>
                      </a:cubicBezTo>
                      <a:lnTo>
                        <a:pt x="36195" y="86677"/>
                      </a:lnTo>
                      <a:cubicBezTo>
                        <a:pt x="37148" y="77152"/>
                        <a:pt x="37148" y="67627"/>
                        <a:pt x="36195" y="57150"/>
                      </a:cubicBezTo>
                      <a:cubicBezTo>
                        <a:pt x="31432" y="34290"/>
                        <a:pt x="20955" y="14288"/>
                        <a:pt x="5715" y="0"/>
                      </a:cubicBezTo>
                      <a:close/>
                    </a:path>
                  </a:pathLst>
                </a:custGeom>
                <a:grpFill/>
                <a:ln w="9525"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FFE2E1BA-75C9-4893-8142-1BB2EC3E086A}"/>
                    </a:ext>
                  </a:extLst>
                </p:cNvPr>
                <p:cNvSpPr/>
                <p:nvPr/>
              </p:nvSpPr>
              <p:spPr>
                <a:xfrm>
                  <a:off x="2101004" y="1382394"/>
                  <a:ext cx="114300" cy="50542"/>
                </a:xfrm>
                <a:custGeom>
                  <a:avLst/>
                  <a:gdLst>
                    <a:gd name="connsiteX0" fmla="*/ 57150 w 114300"/>
                    <a:gd name="connsiteY0" fmla="*/ 50482 h 50542"/>
                    <a:gd name="connsiteX1" fmla="*/ 114300 w 114300"/>
                    <a:gd name="connsiteY1" fmla="*/ 24765 h 50542"/>
                    <a:gd name="connsiteX2" fmla="*/ 57150 w 114300"/>
                    <a:gd name="connsiteY2" fmla="*/ 0 h 50542"/>
                    <a:gd name="connsiteX3" fmla="*/ 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80010" y="50482"/>
                        <a:pt x="100965" y="40005"/>
                        <a:pt x="114300" y="24765"/>
                      </a:cubicBezTo>
                      <a:cubicBezTo>
                        <a:pt x="100013" y="9525"/>
                        <a:pt x="80010" y="0"/>
                        <a:pt x="57150" y="0"/>
                      </a:cubicBezTo>
                      <a:cubicBezTo>
                        <a:pt x="34290" y="0"/>
                        <a:pt x="14288" y="10478"/>
                        <a:pt x="0" y="25718"/>
                      </a:cubicBezTo>
                      <a:cubicBezTo>
                        <a:pt x="13335" y="40957"/>
                        <a:pt x="34290" y="51435"/>
                        <a:pt x="57150" y="50482"/>
                      </a:cubicBezTo>
                      <a:close/>
                    </a:path>
                  </a:pathLst>
                </a:custGeom>
                <a:grpFill/>
                <a:ln w="9525"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67297EDD-C25B-41EE-B5AF-9D0FAFF04BCE}"/>
                    </a:ext>
                  </a:extLst>
                </p:cNvPr>
                <p:cNvSpPr/>
                <p:nvPr/>
              </p:nvSpPr>
              <p:spPr>
                <a:xfrm>
                  <a:off x="2128626" y="1453470"/>
                  <a:ext cx="79057" cy="54064"/>
                </a:xfrm>
                <a:custGeom>
                  <a:avLst/>
                  <a:gdLst>
                    <a:gd name="connsiteX0" fmla="*/ 28575 w 79057"/>
                    <a:gd name="connsiteY0" fmla="*/ 47987 h 54064"/>
                    <a:gd name="connsiteX1" fmla="*/ 79058 w 79057"/>
                    <a:gd name="connsiteY1" fmla="*/ 47987 h 54064"/>
                    <a:gd name="connsiteX2" fmla="*/ 50483 w 79057"/>
                    <a:gd name="connsiteY2" fmla="*/ 6077 h 54064"/>
                    <a:gd name="connsiteX3" fmla="*/ 0 w 79057"/>
                    <a:gd name="connsiteY3" fmla="*/ 6077 h 54064"/>
                    <a:gd name="connsiteX4" fmla="*/ 28575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28575" y="47987"/>
                      </a:moveTo>
                      <a:cubicBezTo>
                        <a:pt x="44768" y="56560"/>
                        <a:pt x="62865" y="55607"/>
                        <a:pt x="79058" y="47987"/>
                      </a:cubicBezTo>
                      <a:cubicBezTo>
                        <a:pt x="76200" y="29890"/>
                        <a:pt x="66675" y="14650"/>
                        <a:pt x="50483" y="6077"/>
                      </a:cubicBezTo>
                      <a:cubicBezTo>
                        <a:pt x="34290" y="-2495"/>
                        <a:pt x="16193" y="-1543"/>
                        <a:pt x="0" y="6077"/>
                      </a:cubicBezTo>
                      <a:cubicBezTo>
                        <a:pt x="2858" y="24175"/>
                        <a:pt x="12383" y="40367"/>
                        <a:pt x="28575" y="47987"/>
                      </a:cubicBezTo>
                      <a:close/>
                    </a:path>
                  </a:pathLst>
                </a:custGeom>
                <a:grpFill/>
                <a:ln w="9525"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103CC305-3E55-4641-90F8-5F5A928C0FED}"/>
                    </a:ext>
                  </a:extLst>
                </p:cNvPr>
                <p:cNvSpPr/>
                <p:nvPr/>
              </p:nvSpPr>
              <p:spPr>
                <a:xfrm>
                  <a:off x="2003587" y="1277619"/>
                  <a:ext cx="55748" cy="104775"/>
                </a:xfrm>
                <a:custGeom>
                  <a:avLst/>
                  <a:gdLst>
                    <a:gd name="connsiteX0" fmla="*/ 262 w 55748"/>
                    <a:gd name="connsiteY0" fmla="*/ 55245 h 104775"/>
                    <a:gd name="connsiteX1" fmla="*/ 32647 w 55748"/>
                    <a:gd name="connsiteY1" fmla="*/ 104775 h 104775"/>
                    <a:gd name="connsiteX2" fmla="*/ 55507 w 55748"/>
                    <a:gd name="connsiteY2" fmla="*/ 49530 h 104775"/>
                    <a:gd name="connsiteX3" fmla="*/ 23122 w 55748"/>
                    <a:gd name="connsiteY3" fmla="*/ 0 h 104775"/>
                    <a:gd name="connsiteX4" fmla="*/ 262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262" y="55245"/>
                      </a:moveTo>
                      <a:cubicBezTo>
                        <a:pt x="2167" y="76200"/>
                        <a:pt x="14549" y="93345"/>
                        <a:pt x="32647" y="104775"/>
                      </a:cubicBezTo>
                      <a:cubicBezTo>
                        <a:pt x="47887" y="90488"/>
                        <a:pt x="57412" y="70485"/>
                        <a:pt x="55507" y="49530"/>
                      </a:cubicBezTo>
                      <a:cubicBezTo>
                        <a:pt x="53602" y="28575"/>
                        <a:pt x="41219" y="11430"/>
                        <a:pt x="23122" y="0"/>
                      </a:cubicBezTo>
                      <a:cubicBezTo>
                        <a:pt x="6929" y="15240"/>
                        <a:pt x="-1643" y="34290"/>
                        <a:pt x="262" y="55245"/>
                      </a:cubicBezTo>
                      <a:close/>
                    </a:path>
                  </a:pathLst>
                </a:custGeom>
                <a:grpFill/>
                <a:ln w="9525"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837A80D0-E458-481B-B501-A48E1AD8E52E}"/>
                    </a:ext>
                  </a:extLst>
                </p:cNvPr>
                <p:cNvSpPr/>
                <p:nvPr/>
              </p:nvSpPr>
              <p:spPr>
                <a:xfrm>
                  <a:off x="1938046" y="1328102"/>
                  <a:ext cx="49898" cy="94297"/>
                </a:xfrm>
                <a:custGeom>
                  <a:avLst/>
                  <a:gdLst>
                    <a:gd name="connsiteX0" fmla="*/ 80 w 49898"/>
                    <a:gd name="connsiteY0" fmla="*/ 49530 h 94297"/>
                    <a:gd name="connsiteX1" fmla="*/ 29607 w 49898"/>
                    <a:gd name="connsiteY1" fmla="*/ 94298 h 94297"/>
                    <a:gd name="connsiteX2" fmla="*/ 49610 w 49898"/>
                    <a:gd name="connsiteY2" fmla="*/ 44767 h 94297"/>
                    <a:gd name="connsiteX3" fmla="*/ 20082 w 49898"/>
                    <a:gd name="connsiteY3" fmla="*/ 0 h 94297"/>
                    <a:gd name="connsiteX4" fmla="*/ 80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80" y="49530"/>
                      </a:moveTo>
                      <a:cubicBezTo>
                        <a:pt x="1985" y="68580"/>
                        <a:pt x="13415" y="83820"/>
                        <a:pt x="29607" y="94298"/>
                      </a:cubicBezTo>
                      <a:cubicBezTo>
                        <a:pt x="43895" y="81915"/>
                        <a:pt x="51515" y="63817"/>
                        <a:pt x="49610" y="44767"/>
                      </a:cubicBezTo>
                      <a:cubicBezTo>
                        <a:pt x="47705" y="25717"/>
                        <a:pt x="36275" y="10478"/>
                        <a:pt x="20082" y="0"/>
                      </a:cubicBezTo>
                      <a:cubicBezTo>
                        <a:pt x="6747" y="12382"/>
                        <a:pt x="-873" y="30480"/>
                        <a:pt x="80" y="49530"/>
                      </a:cubicBezTo>
                      <a:close/>
                    </a:path>
                  </a:pathLst>
                </a:custGeom>
                <a:grpFill/>
                <a:ln w="9525"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A020ACA6-5A38-4F89-84FD-69FDD018BC41}"/>
                    </a:ext>
                  </a:extLst>
                </p:cNvPr>
                <p:cNvSpPr/>
                <p:nvPr/>
              </p:nvSpPr>
              <p:spPr>
                <a:xfrm>
                  <a:off x="1859860" y="1309052"/>
                  <a:ext cx="56199" cy="84772"/>
                </a:xfrm>
                <a:custGeom>
                  <a:avLst/>
                  <a:gdLst>
                    <a:gd name="connsiteX0" fmla="*/ 5876 w 56199"/>
                    <a:gd name="connsiteY0" fmla="*/ 31432 h 84772"/>
                    <a:gd name="connsiteX1" fmla="*/ 7781 w 56199"/>
                    <a:gd name="connsiteY1" fmla="*/ 84773 h 84772"/>
                    <a:gd name="connsiteX2" fmla="*/ 50644 w 56199"/>
                    <a:gd name="connsiteY2" fmla="*/ 53340 h 84772"/>
                    <a:gd name="connsiteX3" fmla="*/ 48739 w 56199"/>
                    <a:gd name="connsiteY3" fmla="*/ 0 h 84772"/>
                    <a:gd name="connsiteX4" fmla="*/ 5876 w 56199"/>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9" h="84772">
                      <a:moveTo>
                        <a:pt x="5876" y="31432"/>
                      </a:moveTo>
                      <a:cubicBezTo>
                        <a:pt x="-2696" y="48578"/>
                        <a:pt x="-1744" y="67628"/>
                        <a:pt x="7781" y="84773"/>
                      </a:cubicBezTo>
                      <a:cubicBezTo>
                        <a:pt x="26831" y="80962"/>
                        <a:pt x="42071" y="70485"/>
                        <a:pt x="50644" y="53340"/>
                      </a:cubicBezTo>
                      <a:cubicBezTo>
                        <a:pt x="59216" y="36195"/>
                        <a:pt x="57311" y="17145"/>
                        <a:pt x="48739" y="0"/>
                      </a:cubicBezTo>
                      <a:cubicBezTo>
                        <a:pt x="30641" y="3810"/>
                        <a:pt x="14449" y="14288"/>
                        <a:pt x="5876" y="31432"/>
                      </a:cubicBezTo>
                      <a:close/>
                    </a:path>
                  </a:pathLst>
                </a:custGeom>
                <a:grpFill/>
                <a:ln w="9525"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6F172DD3-E385-4B13-AD62-464B35D32236}"/>
                    </a:ext>
                  </a:extLst>
                </p:cNvPr>
                <p:cNvSpPr/>
                <p:nvPr/>
              </p:nvSpPr>
              <p:spPr>
                <a:xfrm>
                  <a:off x="1855849" y="1227137"/>
                  <a:ext cx="53112" cy="72390"/>
                </a:xfrm>
                <a:custGeom>
                  <a:avLst/>
                  <a:gdLst>
                    <a:gd name="connsiteX0" fmla="*/ 6077 w 53112"/>
                    <a:gd name="connsiteY0" fmla="*/ 24765 h 72390"/>
                    <a:gd name="connsiteX1" fmla="*/ 6077 w 53112"/>
                    <a:gd name="connsiteY1" fmla="*/ 72390 h 72390"/>
                    <a:gd name="connsiteX2" fmla="*/ 47035 w 53112"/>
                    <a:gd name="connsiteY2" fmla="*/ 47625 h 72390"/>
                    <a:gd name="connsiteX3" fmla="*/ 47035 w 53112"/>
                    <a:gd name="connsiteY3" fmla="*/ 0 h 72390"/>
                    <a:gd name="connsiteX4" fmla="*/ 6077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6077" y="24765"/>
                      </a:moveTo>
                      <a:cubicBezTo>
                        <a:pt x="-2495" y="39053"/>
                        <a:pt x="-1543" y="57150"/>
                        <a:pt x="6077" y="72390"/>
                      </a:cubicBezTo>
                      <a:cubicBezTo>
                        <a:pt x="23222" y="70485"/>
                        <a:pt x="38462" y="61913"/>
                        <a:pt x="47035" y="47625"/>
                      </a:cubicBezTo>
                      <a:cubicBezTo>
                        <a:pt x="55607" y="33338"/>
                        <a:pt x="54655" y="15240"/>
                        <a:pt x="47035" y="0"/>
                      </a:cubicBezTo>
                      <a:cubicBezTo>
                        <a:pt x="29890" y="953"/>
                        <a:pt x="14650" y="9525"/>
                        <a:pt x="6077" y="24765"/>
                      </a:cubicBezTo>
                      <a:close/>
                    </a:path>
                  </a:pathLst>
                </a:custGeom>
                <a:grpFill/>
                <a:ln w="9525"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5E9B05C8-ED81-4A3F-8C2E-87E47C604417}"/>
                    </a:ext>
                  </a:extLst>
                </p:cNvPr>
                <p:cNvSpPr/>
                <p:nvPr/>
              </p:nvSpPr>
              <p:spPr>
                <a:xfrm>
                  <a:off x="2207684" y="1437878"/>
                  <a:ext cx="81914" cy="55721"/>
                </a:xfrm>
                <a:custGeom>
                  <a:avLst/>
                  <a:gdLst>
                    <a:gd name="connsiteX0" fmla="*/ 29527 w 81914"/>
                    <a:gd name="connsiteY0" fmla="*/ 49292 h 55721"/>
                    <a:gd name="connsiteX1" fmla="*/ 81915 w 81914"/>
                    <a:gd name="connsiteY1" fmla="*/ 49292 h 55721"/>
                    <a:gd name="connsiteX2" fmla="*/ 52388 w 81914"/>
                    <a:gd name="connsiteY2" fmla="*/ 6429 h 55721"/>
                    <a:gd name="connsiteX3" fmla="*/ 0 w 81914"/>
                    <a:gd name="connsiteY3" fmla="*/ 6429 h 55721"/>
                    <a:gd name="connsiteX4" fmla="*/ 29527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29527" y="49292"/>
                      </a:moveTo>
                      <a:cubicBezTo>
                        <a:pt x="45720" y="57864"/>
                        <a:pt x="64770" y="57864"/>
                        <a:pt x="81915" y="49292"/>
                      </a:cubicBezTo>
                      <a:cubicBezTo>
                        <a:pt x="79058" y="31194"/>
                        <a:pt x="68580" y="15002"/>
                        <a:pt x="52388" y="6429"/>
                      </a:cubicBezTo>
                      <a:cubicBezTo>
                        <a:pt x="36195" y="-2143"/>
                        <a:pt x="17145" y="-2143"/>
                        <a:pt x="0" y="6429"/>
                      </a:cubicBezTo>
                      <a:cubicBezTo>
                        <a:pt x="2858" y="24527"/>
                        <a:pt x="12383" y="40719"/>
                        <a:pt x="29527" y="49292"/>
                      </a:cubicBezTo>
                      <a:close/>
                    </a:path>
                  </a:pathLst>
                </a:custGeom>
                <a:grpFill/>
                <a:ln w="9525"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2A63AA1B-11CC-4652-B659-E52CBD82BA06}"/>
                    </a:ext>
                  </a:extLst>
                </p:cNvPr>
                <p:cNvSpPr/>
                <p:nvPr/>
              </p:nvSpPr>
              <p:spPr>
                <a:xfrm>
                  <a:off x="2168631" y="1331592"/>
                  <a:ext cx="107632" cy="47312"/>
                </a:xfrm>
                <a:custGeom>
                  <a:avLst/>
                  <a:gdLst>
                    <a:gd name="connsiteX0" fmla="*/ 51435 w 107632"/>
                    <a:gd name="connsiteY0" fmla="*/ 46993 h 47312"/>
                    <a:gd name="connsiteX1" fmla="*/ 107632 w 107632"/>
                    <a:gd name="connsiteY1" fmla="*/ 28895 h 47312"/>
                    <a:gd name="connsiteX2" fmla="*/ 56198 w 107632"/>
                    <a:gd name="connsiteY2" fmla="*/ 320 h 47312"/>
                    <a:gd name="connsiteX3" fmla="*/ 0 w 107632"/>
                    <a:gd name="connsiteY3" fmla="*/ 18418 h 47312"/>
                    <a:gd name="connsiteX4" fmla="*/ 51435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1435" y="46993"/>
                      </a:moveTo>
                      <a:cubicBezTo>
                        <a:pt x="72390" y="48898"/>
                        <a:pt x="93345" y="42230"/>
                        <a:pt x="107632" y="28895"/>
                      </a:cubicBezTo>
                      <a:cubicBezTo>
                        <a:pt x="96202" y="13655"/>
                        <a:pt x="78105" y="2225"/>
                        <a:pt x="56198" y="320"/>
                      </a:cubicBezTo>
                      <a:cubicBezTo>
                        <a:pt x="35242" y="-1585"/>
                        <a:pt x="14288" y="5083"/>
                        <a:pt x="0" y="18418"/>
                      </a:cubicBezTo>
                      <a:cubicBezTo>
                        <a:pt x="12382" y="33658"/>
                        <a:pt x="30480" y="44135"/>
                        <a:pt x="51435" y="46993"/>
                      </a:cubicBezTo>
                      <a:close/>
                    </a:path>
                  </a:pathLst>
                </a:custGeom>
                <a:grpFill/>
                <a:ln w="9525"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B311C970-390A-4DD5-9517-86005C8825EB}"/>
                    </a:ext>
                  </a:extLst>
                </p:cNvPr>
                <p:cNvSpPr/>
                <p:nvPr/>
              </p:nvSpPr>
              <p:spPr>
                <a:xfrm>
                  <a:off x="2089494" y="1302066"/>
                  <a:ext cx="65881" cy="72075"/>
                </a:xfrm>
                <a:custGeom>
                  <a:avLst/>
                  <a:gdLst>
                    <a:gd name="connsiteX0" fmla="*/ 52467 w 65881"/>
                    <a:gd name="connsiteY0" fmla="*/ 52706 h 72075"/>
                    <a:gd name="connsiteX1" fmla="*/ 63897 w 65881"/>
                    <a:gd name="connsiteY1" fmla="*/ 319 h 72075"/>
                    <a:gd name="connsiteX2" fmla="*/ 13414 w 65881"/>
                    <a:gd name="connsiteY2" fmla="*/ 19369 h 72075"/>
                    <a:gd name="connsiteX3" fmla="*/ 1984 w 65881"/>
                    <a:gd name="connsiteY3" fmla="*/ 71756 h 72075"/>
                    <a:gd name="connsiteX4" fmla="*/ 52467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52467" y="52706"/>
                      </a:moveTo>
                      <a:cubicBezTo>
                        <a:pt x="64849" y="38419"/>
                        <a:pt x="68659" y="19369"/>
                        <a:pt x="63897" y="319"/>
                      </a:cubicBezTo>
                      <a:cubicBezTo>
                        <a:pt x="44847" y="-1586"/>
                        <a:pt x="25797" y="5081"/>
                        <a:pt x="13414" y="19369"/>
                      </a:cubicBezTo>
                      <a:cubicBezTo>
                        <a:pt x="1032" y="33656"/>
                        <a:pt x="-2778" y="52706"/>
                        <a:pt x="1984" y="71756"/>
                      </a:cubicBezTo>
                      <a:cubicBezTo>
                        <a:pt x="21034" y="73661"/>
                        <a:pt x="40084" y="66994"/>
                        <a:pt x="52467" y="52706"/>
                      </a:cubicBezTo>
                      <a:close/>
                    </a:path>
                  </a:pathLst>
                </a:custGeom>
                <a:grpFill/>
                <a:ln w="9525"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3C070B49-F94D-4CDA-B79D-F0BA87130BB5}"/>
                    </a:ext>
                  </a:extLst>
                </p:cNvPr>
                <p:cNvSpPr/>
                <p:nvPr/>
              </p:nvSpPr>
              <p:spPr>
                <a:xfrm>
                  <a:off x="2029566" y="1535747"/>
                  <a:ext cx="39746" cy="116204"/>
                </a:xfrm>
                <a:custGeom>
                  <a:avLst/>
                  <a:gdLst>
                    <a:gd name="connsiteX0" fmla="*/ 0 w 39746"/>
                    <a:gd name="connsiteY0" fmla="*/ 0 h 116204"/>
                    <a:gd name="connsiteX1" fmla="*/ 29527 w 39746"/>
                    <a:gd name="connsiteY1" fmla="*/ 99060 h 116204"/>
                    <a:gd name="connsiteX2" fmla="*/ 28575 w 39746"/>
                    <a:gd name="connsiteY2" fmla="*/ 116205 h 116204"/>
                    <a:gd name="connsiteX3" fmla="*/ 37147 w 39746"/>
                    <a:gd name="connsiteY3" fmla="*/ 116205 h 116204"/>
                    <a:gd name="connsiteX4" fmla="*/ 38100 w 39746"/>
                    <a:gd name="connsiteY4" fmla="*/ 106680 h 116204"/>
                    <a:gd name="connsiteX5" fmla="*/ 22860 w 39746"/>
                    <a:gd name="connsiteY5" fmla="*/ 3810 h 116204"/>
                    <a:gd name="connsiteX6" fmla="*/ 0 w 39746"/>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46" h="116204">
                      <a:moveTo>
                        <a:pt x="0" y="0"/>
                      </a:moveTo>
                      <a:cubicBezTo>
                        <a:pt x="18097" y="21907"/>
                        <a:pt x="29527" y="58102"/>
                        <a:pt x="29527" y="99060"/>
                      </a:cubicBezTo>
                      <a:cubicBezTo>
                        <a:pt x="29527" y="104775"/>
                        <a:pt x="29527" y="110490"/>
                        <a:pt x="28575" y="116205"/>
                      </a:cubicBezTo>
                      <a:lnTo>
                        <a:pt x="37147" y="116205"/>
                      </a:lnTo>
                      <a:cubicBezTo>
                        <a:pt x="38100" y="113347"/>
                        <a:pt x="38100" y="110490"/>
                        <a:pt x="38100" y="106680"/>
                      </a:cubicBezTo>
                      <a:cubicBezTo>
                        <a:pt x="42863" y="64770"/>
                        <a:pt x="37147" y="27622"/>
                        <a:pt x="22860" y="3810"/>
                      </a:cubicBezTo>
                      <a:cubicBezTo>
                        <a:pt x="15240" y="3810"/>
                        <a:pt x="7620" y="2857"/>
                        <a:pt x="0" y="0"/>
                      </a:cubicBezTo>
                      <a:close/>
                    </a:path>
                  </a:pathLst>
                </a:custGeom>
                <a:grpFill/>
                <a:ln w="9525"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3369BC7B-6690-4445-9CD9-1B31281A74DD}"/>
                    </a:ext>
                  </a:extLst>
                </p:cNvPr>
                <p:cNvSpPr/>
                <p:nvPr/>
              </p:nvSpPr>
              <p:spPr>
                <a:xfrm>
                  <a:off x="1998134" y="1407049"/>
                  <a:ext cx="105727" cy="53561"/>
                </a:xfrm>
                <a:custGeom>
                  <a:avLst/>
                  <a:gdLst>
                    <a:gd name="connsiteX0" fmla="*/ 48577 w 105727"/>
                    <a:gd name="connsiteY0" fmla="*/ 52498 h 53561"/>
                    <a:gd name="connsiteX1" fmla="*/ 105727 w 105727"/>
                    <a:gd name="connsiteY1" fmla="*/ 36306 h 53561"/>
                    <a:gd name="connsiteX2" fmla="*/ 57150 w 105727"/>
                    <a:gd name="connsiteY2" fmla="*/ 1063 h 53561"/>
                    <a:gd name="connsiteX3" fmla="*/ 0 w 105727"/>
                    <a:gd name="connsiteY3" fmla="*/ 17256 h 53561"/>
                    <a:gd name="connsiteX4" fmla="*/ 48577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48577" y="52498"/>
                      </a:moveTo>
                      <a:cubicBezTo>
                        <a:pt x="69533" y="56308"/>
                        <a:pt x="90488" y="49641"/>
                        <a:pt x="105727" y="36306"/>
                      </a:cubicBezTo>
                      <a:cubicBezTo>
                        <a:pt x="95250" y="18208"/>
                        <a:pt x="78105" y="4873"/>
                        <a:pt x="57150" y="1063"/>
                      </a:cubicBezTo>
                      <a:cubicBezTo>
                        <a:pt x="36195" y="-2747"/>
                        <a:pt x="15240" y="3921"/>
                        <a:pt x="0" y="17256"/>
                      </a:cubicBezTo>
                      <a:cubicBezTo>
                        <a:pt x="9525" y="35353"/>
                        <a:pt x="26670" y="48688"/>
                        <a:pt x="48577" y="52498"/>
                      </a:cubicBezTo>
                      <a:close/>
                    </a:path>
                  </a:pathLst>
                </a:custGeom>
                <a:grpFill/>
                <a:ln w="9525" cap="flat">
                  <a:noFill/>
                  <a:prstDash val="solid"/>
                  <a:miter/>
                </a:ln>
              </p:spPr>
              <p:txBody>
                <a:bodyPr rtlCol="0" anchor="ctr"/>
                <a:lstStyle/>
                <a:p>
                  <a:endParaRPr lang="zh-CN" altLang="en-US"/>
                </a:p>
              </p:txBody>
            </p:sp>
          </p:grpSp>
          <p:grpSp>
            <p:nvGrpSpPr>
              <p:cNvPr id="169" name="图形 1">
                <a:extLst>
                  <a:ext uri="{FF2B5EF4-FFF2-40B4-BE49-F238E27FC236}">
                    <a16:creationId xmlns:a16="http://schemas.microsoft.com/office/drawing/2014/main" id="{061881FD-9E74-489D-B2BD-580475D70DCA}"/>
                  </a:ext>
                </a:extLst>
              </p:cNvPr>
              <p:cNvGrpSpPr/>
              <p:nvPr/>
            </p:nvGrpSpPr>
            <p:grpSpPr>
              <a:xfrm>
                <a:off x="1357101" y="1227137"/>
                <a:ext cx="433749" cy="471487"/>
                <a:chOff x="1357101" y="1227137"/>
                <a:chExt cx="433749" cy="471487"/>
              </a:xfrm>
              <a:grpFill/>
            </p:grpSpPr>
            <p:sp>
              <p:nvSpPr>
                <p:cNvPr id="170" name="任意多边形: 形状 169">
                  <a:extLst>
                    <a:ext uri="{FF2B5EF4-FFF2-40B4-BE49-F238E27FC236}">
                      <a16:creationId xmlns:a16="http://schemas.microsoft.com/office/drawing/2014/main" id="{E5DCA2A8-E93E-4AA7-8865-26A7FF539C35}"/>
                    </a:ext>
                  </a:extLst>
                </p:cNvPr>
                <p:cNvSpPr/>
                <p:nvPr/>
              </p:nvSpPr>
              <p:spPr>
                <a:xfrm>
                  <a:off x="1491270" y="1481455"/>
                  <a:ext cx="61093" cy="170497"/>
                </a:xfrm>
                <a:custGeom>
                  <a:avLst/>
                  <a:gdLst>
                    <a:gd name="connsiteX0" fmla="*/ 10611 w 61093"/>
                    <a:gd name="connsiteY0" fmla="*/ 170497 h 170497"/>
                    <a:gd name="connsiteX1" fmla="*/ 2039 w 61093"/>
                    <a:gd name="connsiteY1" fmla="*/ 170497 h 170497"/>
                    <a:gd name="connsiteX2" fmla="*/ 57284 w 61093"/>
                    <a:gd name="connsiteY2" fmla="*/ 0 h 170497"/>
                    <a:gd name="connsiteX3" fmla="*/ 61094 w 61093"/>
                    <a:gd name="connsiteY3" fmla="*/ 0 h 170497"/>
                    <a:gd name="connsiteX4" fmla="*/ 49664 w 61093"/>
                    <a:gd name="connsiteY4" fmla="*/ 32385 h 170497"/>
                    <a:gd name="connsiteX5" fmla="*/ 10611 w 61093"/>
                    <a:gd name="connsiteY5" fmla="*/ 170497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3" h="170497">
                      <a:moveTo>
                        <a:pt x="10611" y="170497"/>
                      </a:moveTo>
                      <a:lnTo>
                        <a:pt x="2039" y="170497"/>
                      </a:lnTo>
                      <a:cubicBezTo>
                        <a:pt x="-7486" y="80963"/>
                        <a:pt x="17279" y="4763"/>
                        <a:pt x="57284" y="0"/>
                      </a:cubicBezTo>
                      <a:cubicBezTo>
                        <a:pt x="58236" y="0"/>
                        <a:pt x="60141" y="0"/>
                        <a:pt x="61094" y="0"/>
                      </a:cubicBezTo>
                      <a:cubicBezTo>
                        <a:pt x="54426" y="9525"/>
                        <a:pt x="50616" y="20955"/>
                        <a:pt x="49664" y="32385"/>
                      </a:cubicBezTo>
                      <a:cubicBezTo>
                        <a:pt x="22041" y="45720"/>
                        <a:pt x="5849" y="101918"/>
                        <a:pt x="10611" y="170497"/>
                      </a:cubicBezTo>
                      <a:close/>
                    </a:path>
                  </a:pathLst>
                </a:custGeom>
                <a:grpFill/>
                <a:ln w="9525"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9621A440-86CF-4CF2-8AAB-6331784687DE}"/>
                    </a:ext>
                  </a:extLst>
                </p:cNvPr>
                <p:cNvSpPr/>
                <p:nvPr/>
              </p:nvSpPr>
              <p:spPr>
                <a:xfrm>
                  <a:off x="1615228" y="1443355"/>
                  <a:ext cx="121155" cy="255269"/>
                </a:xfrm>
                <a:custGeom>
                  <a:avLst/>
                  <a:gdLst>
                    <a:gd name="connsiteX0" fmla="*/ 0 w 121155"/>
                    <a:gd name="connsiteY0" fmla="*/ 255270 h 255269"/>
                    <a:gd name="connsiteX1" fmla="*/ 93345 w 121155"/>
                    <a:gd name="connsiteY1" fmla="*/ 116205 h 255269"/>
                    <a:gd name="connsiteX2" fmla="*/ 37148 w 121155"/>
                    <a:gd name="connsiteY2" fmla="*/ 4763 h 255269"/>
                    <a:gd name="connsiteX3" fmla="*/ 41910 w 121155"/>
                    <a:gd name="connsiteY3" fmla="*/ 0 h 255269"/>
                    <a:gd name="connsiteX4" fmla="*/ 111443 w 121155"/>
                    <a:gd name="connsiteY4" fmla="*/ 79057 h 255269"/>
                    <a:gd name="connsiteX5" fmla="*/ 73343 w 121155"/>
                    <a:gd name="connsiteY5" fmla="*/ 250508 h 255269"/>
                    <a:gd name="connsiteX6" fmla="*/ 0 w 121155"/>
                    <a:gd name="connsiteY6" fmla="*/ 255270 h 25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55" h="255269">
                      <a:moveTo>
                        <a:pt x="0" y="255270"/>
                      </a:moveTo>
                      <a:cubicBezTo>
                        <a:pt x="58103" y="218122"/>
                        <a:pt x="93345" y="169545"/>
                        <a:pt x="93345" y="116205"/>
                      </a:cubicBezTo>
                      <a:cubicBezTo>
                        <a:pt x="93345" y="75247"/>
                        <a:pt x="72390" y="37147"/>
                        <a:pt x="37148" y="4763"/>
                      </a:cubicBezTo>
                      <a:lnTo>
                        <a:pt x="41910" y="0"/>
                      </a:lnTo>
                      <a:cubicBezTo>
                        <a:pt x="73343" y="18097"/>
                        <a:pt x="98107" y="44768"/>
                        <a:pt x="111443" y="79057"/>
                      </a:cubicBezTo>
                      <a:cubicBezTo>
                        <a:pt x="133350" y="137160"/>
                        <a:pt x="117157" y="201930"/>
                        <a:pt x="73343" y="250508"/>
                      </a:cubicBezTo>
                      <a:lnTo>
                        <a:pt x="0" y="255270"/>
                      </a:lnTo>
                      <a:close/>
                    </a:path>
                  </a:pathLst>
                </a:custGeom>
                <a:grpFill/>
                <a:ln w="9525"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F247C7FB-E3CA-4E63-A874-5CE605D1D020}"/>
                    </a:ext>
                  </a:extLst>
                </p:cNvPr>
                <p:cNvSpPr/>
                <p:nvPr/>
              </p:nvSpPr>
              <p:spPr>
                <a:xfrm>
                  <a:off x="1555221" y="1474311"/>
                  <a:ext cx="96202" cy="53339"/>
                </a:xfrm>
                <a:custGeom>
                  <a:avLst/>
                  <a:gdLst>
                    <a:gd name="connsiteX0" fmla="*/ 35243 w 96202"/>
                    <a:gd name="connsiteY0" fmla="*/ 7144 h 53339"/>
                    <a:gd name="connsiteX1" fmla="*/ 96202 w 96202"/>
                    <a:gd name="connsiteY1" fmla="*/ 7144 h 53339"/>
                    <a:gd name="connsiteX2" fmla="*/ 60960 w 96202"/>
                    <a:gd name="connsiteY2" fmla="*/ 46196 h 53339"/>
                    <a:gd name="connsiteX3" fmla="*/ 0 w 96202"/>
                    <a:gd name="connsiteY3" fmla="*/ 46196 h 53339"/>
                    <a:gd name="connsiteX4" fmla="*/ 35243 w 96202"/>
                    <a:gd name="connsiteY4" fmla="*/ 7144 h 53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02" h="53339">
                      <a:moveTo>
                        <a:pt x="35243" y="7144"/>
                      </a:moveTo>
                      <a:cubicBezTo>
                        <a:pt x="55245" y="-2381"/>
                        <a:pt x="78105" y="-2381"/>
                        <a:pt x="96202" y="7144"/>
                      </a:cubicBezTo>
                      <a:cubicBezTo>
                        <a:pt x="90488" y="23336"/>
                        <a:pt x="78105" y="37624"/>
                        <a:pt x="60960" y="46196"/>
                      </a:cubicBezTo>
                      <a:cubicBezTo>
                        <a:pt x="40957" y="55721"/>
                        <a:pt x="18098" y="55721"/>
                        <a:pt x="0" y="46196"/>
                      </a:cubicBezTo>
                      <a:cubicBezTo>
                        <a:pt x="5715" y="30004"/>
                        <a:pt x="18098" y="15716"/>
                        <a:pt x="35243" y="7144"/>
                      </a:cubicBezTo>
                      <a:close/>
                    </a:path>
                  </a:pathLst>
                </a:custGeom>
                <a:grpFill/>
                <a:ln w="9525"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60C7A371-27A3-4B70-BE8A-A0BE45517E8F}"/>
                    </a:ext>
                  </a:extLst>
                </p:cNvPr>
                <p:cNvSpPr/>
                <p:nvPr/>
              </p:nvSpPr>
              <p:spPr>
                <a:xfrm>
                  <a:off x="1693572" y="1414780"/>
                  <a:ext cx="36909" cy="88582"/>
                </a:xfrm>
                <a:custGeom>
                  <a:avLst/>
                  <a:gdLst>
                    <a:gd name="connsiteX0" fmla="*/ 31194 w 36909"/>
                    <a:gd name="connsiteY0" fmla="*/ 0 h 88582"/>
                    <a:gd name="connsiteX1" fmla="*/ 36909 w 36909"/>
                    <a:gd name="connsiteY1" fmla="*/ 952 h 88582"/>
                    <a:gd name="connsiteX2" fmla="*/ 17859 w 36909"/>
                    <a:gd name="connsiteY2" fmla="*/ 45720 h 88582"/>
                    <a:gd name="connsiteX3" fmla="*/ 20717 w 36909"/>
                    <a:gd name="connsiteY3" fmla="*/ 88582 h 88582"/>
                    <a:gd name="connsiteX4" fmla="*/ 714 w 36909"/>
                    <a:gd name="connsiteY4" fmla="*/ 86677 h 88582"/>
                    <a:gd name="connsiteX5" fmla="*/ 714 w 36909"/>
                    <a:gd name="connsiteY5" fmla="*/ 57150 h 88582"/>
                    <a:gd name="connsiteX6" fmla="*/ 31194 w 36909"/>
                    <a:gd name="connsiteY6" fmla="*/ 0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09" h="88582">
                      <a:moveTo>
                        <a:pt x="31194" y="0"/>
                      </a:moveTo>
                      <a:lnTo>
                        <a:pt x="36909" y="952"/>
                      </a:lnTo>
                      <a:cubicBezTo>
                        <a:pt x="27384" y="13335"/>
                        <a:pt x="20717" y="28575"/>
                        <a:pt x="17859" y="45720"/>
                      </a:cubicBezTo>
                      <a:cubicBezTo>
                        <a:pt x="15954" y="60960"/>
                        <a:pt x="16907" y="75247"/>
                        <a:pt x="20717" y="88582"/>
                      </a:cubicBezTo>
                      <a:lnTo>
                        <a:pt x="714" y="86677"/>
                      </a:lnTo>
                      <a:cubicBezTo>
                        <a:pt x="-238" y="77152"/>
                        <a:pt x="-238" y="67627"/>
                        <a:pt x="714" y="57150"/>
                      </a:cubicBezTo>
                      <a:cubicBezTo>
                        <a:pt x="4524" y="34290"/>
                        <a:pt x="15954" y="14288"/>
                        <a:pt x="31194" y="0"/>
                      </a:cubicBezTo>
                      <a:close/>
                    </a:path>
                  </a:pathLst>
                </a:custGeom>
                <a:grpFill/>
                <a:ln w="9525"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995C9C00-33CD-4DE3-89A9-BEAE01D11809}"/>
                    </a:ext>
                  </a:extLst>
                </p:cNvPr>
                <p:cNvSpPr/>
                <p:nvPr/>
              </p:nvSpPr>
              <p:spPr>
                <a:xfrm>
                  <a:off x="1431396" y="1382394"/>
                  <a:ext cx="114300" cy="50542"/>
                </a:xfrm>
                <a:custGeom>
                  <a:avLst/>
                  <a:gdLst>
                    <a:gd name="connsiteX0" fmla="*/ 57150 w 114300"/>
                    <a:gd name="connsiteY0" fmla="*/ 50482 h 50542"/>
                    <a:gd name="connsiteX1" fmla="*/ 0 w 114300"/>
                    <a:gd name="connsiteY1" fmla="*/ 24765 h 50542"/>
                    <a:gd name="connsiteX2" fmla="*/ 57150 w 114300"/>
                    <a:gd name="connsiteY2" fmla="*/ 0 h 50542"/>
                    <a:gd name="connsiteX3" fmla="*/ 114300 w 114300"/>
                    <a:gd name="connsiteY3" fmla="*/ 25718 h 50542"/>
                    <a:gd name="connsiteX4" fmla="*/ 57150 w 114300"/>
                    <a:gd name="connsiteY4" fmla="*/ 50482 h 5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0542">
                      <a:moveTo>
                        <a:pt x="57150" y="50482"/>
                      </a:moveTo>
                      <a:cubicBezTo>
                        <a:pt x="34290" y="50482"/>
                        <a:pt x="13335" y="40005"/>
                        <a:pt x="0" y="24765"/>
                      </a:cubicBezTo>
                      <a:cubicBezTo>
                        <a:pt x="14288" y="9525"/>
                        <a:pt x="34290" y="0"/>
                        <a:pt x="57150" y="0"/>
                      </a:cubicBezTo>
                      <a:cubicBezTo>
                        <a:pt x="80010" y="0"/>
                        <a:pt x="100965" y="10478"/>
                        <a:pt x="114300" y="25718"/>
                      </a:cubicBezTo>
                      <a:cubicBezTo>
                        <a:pt x="100965" y="40957"/>
                        <a:pt x="80010" y="51435"/>
                        <a:pt x="57150" y="50482"/>
                      </a:cubicBezTo>
                      <a:close/>
                    </a:path>
                  </a:pathLst>
                </a:custGeom>
                <a:grpFill/>
                <a:ln w="9525"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3D116A35-135C-493A-B335-73933B845293}"/>
                    </a:ext>
                  </a:extLst>
                </p:cNvPr>
                <p:cNvSpPr/>
                <p:nvPr/>
              </p:nvSpPr>
              <p:spPr>
                <a:xfrm>
                  <a:off x="1439016" y="1453470"/>
                  <a:ext cx="79057" cy="54064"/>
                </a:xfrm>
                <a:custGeom>
                  <a:avLst/>
                  <a:gdLst>
                    <a:gd name="connsiteX0" fmla="*/ 50483 w 79057"/>
                    <a:gd name="connsiteY0" fmla="*/ 47987 h 54064"/>
                    <a:gd name="connsiteX1" fmla="*/ 0 w 79057"/>
                    <a:gd name="connsiteY1" fmla="*/ 47987 h 54064"/>
                    <a:gd name="connsiteX2" fmla="*/ 28575 w 79057"/>
                    <a:gd name="connsiteY2" fmla="*/ 6077 h 54064"/>
                    <a:gd name="connsiteX3" fmla="*/ 79058 w 79057"/>
                    <a:gd name="connsiteY3" fmla="*/ 6077 h 54064"/>
                    <a:gd name="connsiteX4" fmla="*/ 50483 w 79057"/>
                    <a:gd name="connsiteY4" fmla="*/ 47987 h 5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54064">
                      <a:moveTo>
                        <a:pt x="50483" y="47987"/>
                      </a:moveTo>
                      <a:cubicBezTo>
                        <a:pt x="34290" y="56560"/>
                        <a:pt x="16193" y="55607"/>
                        <a:pt x="0" y="47987"/>
                      </a:cubicBezTo>
                      <a:cubicBezTo>
                        <a:pt x="2858" y="29890"/>
                        <a:pt x="12383" y="14650"/>
                        <a:pt x="28575" y="6077"/>
                      </a:cubicBezTo>
                      <a:cubicBezTo>
                        <a:pt x="44768" y="-2495"/>
                        <a:pt x="62865" y="-1543"/>
                        <a:pt x="79058" y="6077"/>
                      </a:cubicBezTo>
                      <a:cubicBezTo>
                        <a:pt x="76200" y="24175"/>
                        <a:pt x="66675" y="40367"/>
                        <a:pt x="50483" y="47987"/>
                      </a:cubicBezTo>
                      <a:close/>
                    </a:path>
                  </a:pathLst>
                </a:custGeom>
                <a:grpFill/>
                <a:ln w="9525"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BC5BCF13-9277-4059-8248-C1F4994AA8C4}"/>
                    </a:ext>
                  </a:extLst>
                </p:cNvPr>
                <p:cNvSpPr/>
                <p:nvPr/>
              </p:nvSpPr>
              <p:spPr>
                <a:xfrm>
                  <a:off x="1587364" y="1277619"/>
                  <a:ext cx="55748" cy="104775"/>
                </a:xfrm>
                <a:custGeom>
                  <a:avLst/>
                  <a:gdLst>
                    <a:gd name="connsiteX0" fmla="*/ 55487 w 55748"/>
                    <a:gd name="connsiteY0" fmla="*/ 55245 h 104775"/>
                    <a:gd name="connsiteX1" fmla="*/ 23102 w 55748"/>
                    <a:gd name="connsiteY1" fmla="*/ 104775 h 104775"/>
                    <a:gd name="connsiteX2" fmla="*/ 242 w 55748"/>
                    <a:gd name="connsiteY2" fmla="*/ 49530 h 104775"/>
                    <a:gd name="connsiteX3" fmla="*/ 32627 w 55748"/>
                    <a:gd name="connsiteY3" fmla="*/ 0 h 104775"/>
                    <a:gd name="connsiteX4" fmla="*/ 55487 w 55748"/>
                    <a:gd name="connsiteY4" fmla="*/ 55245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8" h="104775">
                      <a:moveTo>
                        <a:pt x="55487" y="55245"/>
                      </a:moveTo>
                      <a:cubicBezTo>
                        <a:pt x="53582" y="76200"/>
                        <a:pt x="41199" y="93345"/>
                        <a:pt x="23102" y="104775"/>
                      </a:cubicBezTo>
                      <a:cubicBezTo>
                        <a:pt x="7862" y="90488"/>
                        <a:pt x="-1663" y="70485"/>
                        <a:pt x="242" y="49530"/>
                      </a:cubicBezTo>
                      <a:cubicBezTo>
                        <a:pt x="2147" y="28575"/>
                        <a:pt x="14529" y="11430"/>
                        <a:pt x="32627" y="0"/>
                      </a:cubicBezTo>
                      <a:cubicBezTo>
                        <a:pt x="48819" y="15240"/>
                        <a:pt x="57392" y="34290"/>
                        <a:pt x="55487" y="55245"/>
                      </a:cubicBezTo>
                      <a:close/>
                    </a:path>
                  </a:pathLst>
                </a:custGeom>
                <a:grpFill/>
                <a:ln w="9525"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2B8780B3-479A-4842-B3A9-2CA9EF70B8F6}"/>
                    </a:ext>
                  </a:extLst>
                </p:cNvPr>
                <p:cNvSpPr/>
                <p:nvPr/>
              </p:nvSpPr>
              <p:spPr>
                <a:xfrm>
                  <a:off x="1658755" y="1328102"/>
                  <a:ext cx="49898" cy="94297"/>
                </a:xfrm>
                <a:custGeom>
                  <a:avLst/>
                  <a:gdLst>
                    <a:gd name="connsiteX0" fmla="*/ 49819 w 49898"/>
                    <a:gd name="connsiteY0" fmla="*/ 49530 h 94297"/>
                    <a:gd name="connsiteX1" fmla="*/ 20291 w 49898"/>
                    <a:gd name="connsiteY1" fmla="*/ 94298 h 94297"/>
                    <a:gd name="connsiteX2" fmla="*/ 289 w 49898"/>
                    <a:gd name="connsiteY2" fmla="*/ 44767 h 94297"/>
                    <a:gd name="connsiteX3" fmla="*/ 29816 w 49898"/>
                    <a:gd name="connsiteY3" fmla="*/ 0 h 94297"/>
                    <a:gd name="connsiteX4" fmla="*/ 49819 w 49898"/>
                    <a:gd name="connsiteY4" fmla="*/ 49530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8" h="94297">
                      <a:moveTo>
                        <a:pt x="49819" y="49530"/>
                      </a:moveTo>
                      <a:cubicBezTo>
                        <a:pt x="47914" y="68580"/>
                        <a:pt x="36484" y="83820"/>
                        <a:pt x="20291" y="94298"/>
                      </a:cubicBezTo>
                      <a:cubicBezTo>
                        <a:pt x="6004" y="81915"/>
                        <a:pt x="-1616" y="63817"/>
                        <a:pt x="289" y="44767"/>
                      </a:cubicBezTo>
                      <a:cubicBezTo>
                        <a:pt x="2194" y="25717"/>
                        <a:pt x="13624" y="10478"/>
                        <a:pt x="29816" y="0"/>
                      </a:cubicBezTo>
                      <a:cubicBezTo>
                        <a:pt x="43151" y="12382"/>
                        <a:pt x="50771" y="30480"/>
                        <a:pt x="49819" y="49530"/>
                      </a:cubicBezTo>
                      <a:close/>
                    </a:path>
                  </a:pathLst>
                </a:custGeom>
                <a:grpFill/>
                <a:ln w="9525" cap="flat">
                  <a:noFill/>
                  <a:prstDash val="solid"/>
                  <a:miter/>
                </a:ln>
              </p:spPr>
              <p:txBody>
                <a:bodyPr rtlCol="0" anchor="ctr"/>
                <a:lstStyle/>
                <a:p>
                  <a:endParaRPr lang="zh-CN" altLang="en-US"/>
                </a:p>
              </p:txBody>
            </p:sp>
            <p:sp>
              <p:nvSpPr>
                <p:cNvPr id="178" name="任意多边形: 形状 177">
                  <a:extLst>
                    <a:ext uri="{FF2B5EF4-FFF2-40B4-BE49-F238E27FC236}">
                      <a16:creationId xmlns:a16="http://schemas.microsoft.com/office/drawing/2014/main" id="{BE3D954E-13CF-4EAB-A89B-234A321C4A33}"/>
                    </a:ext>
                  </a:extLst>
                </p:cNvPr>
                <p:cNvSpPr/>
                <p:nvPr/>
              </p:nvSpPr>
              <p:spPr>
                <a:xfrm>
                  <a:off x="1730640" y="1309052"/>
                  <a:ext cx="55878" cy="84772"/>
                </a:xfrm>
                <a:custGeom>
                  <a:avLst/>
                  <a:gdLst>
                    <a:gd name="connsiteX0" fmla="*/ 50323 w 55878"/>
                    <a:gd name="connsiteY0" fmla="*/ 31432 h 84772"/>
                    <a:gd name="connsiteX1" fmla="*/ 48418 w 55878"/>
                    <a:gd name="connsiteY1" fmla="*/ 84773 h 84772"/>
                    <a:gd name="connsiteX2" fmla="*/ 5556 w 55878"/>
                    <a:gd name="connsiteY2" fmla="*/ 53340 h 84772"/>
                    <a:gd name="connsiteX3" fmla="*/ 7461 w 55878"/>
                    <a:gd name="connsiteY3" fmla="*/ 0 h 84772"/>
                    <a:gd name="connsiteX4" fmla="*/ 50323 w 55878"/>
                    <a:gd name="connsiteY4" fmla="*/ 31432 h 8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78" h="84772">
                      <a:moveTo>
                        <a:pt x="50323" y="31432"/>
                      </a:moveTo>
                      <a:cubicBezTo>
                        <a:pt x="58896" y="48578"/>
                        <a:pt x="56991" y="67628"/>
                        <a:pt x="48418" y="84773"/>
                      </a:cubicBezTo>
                      <a:cubicBezTo>
                        <a:pt x="29368" y="80962"/>
                        <a:pt x="14128" y="70485"/>
                        <a:pt x="5556" y="53340"/>
                      </a:cubicBezTo>
                      <a:cubicBezTo>
                        <a:pt x="-3017" y="36195"/>
                        <a:pt x="-1112" y="17145"/>
                        <a:pt x="7461" y="0"/>
                      </a:cubicBezTo>
                      <a:cubicBezTo>
                        <a:pt x="25558" y="3810"/>
                        <a:pt x="41751" y="14288"/>
                        <a:pt x="50323" y="31432"/>
                      </a:cubicBezTo>
                      <a:close/>
                    </a:path>
                  </a:pathLst>
                </a:custGeom>
                <a:grpFill/>
                <a:ln w="9525"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AE5652F1-7FC3-487F-AB22-423CA2B4CD6E}"/>
                    </a:ext>
                  </a:extLst>
                </p:cNvPr>
                <p:cNvSpPr/>
                <p:nvPr/>
              </p:nvSpPr>
              <p:spPr>
                <a:xfrm>
                  <a:off x="1737739" y="1227137"/>
                  <a:ext cx="53112" cy="72390"/>
                </a:xfrm>
                <a:custGeom>
                  <a:avLst/>
                  <a:gdLst>
                    <a:gd name="connsiteX0" fmla="*/ 47035 w 53112"/>
                    <a:gd name="connsiteY0" fmla="*/ 24765 h 72390"/>
                    <a:gd name="connsiteX1" fmla="*/ 47035 w 53112"/>
                    <a:gd name="connsiteY1" fmla="*/ 72390 h 72390"/>
                    <a:gd name="connsiteX2" fmla="*/ 6077 w 53112"/>
                    <a:gd name="connsiteY2" fmla="*/ 47625 h 72390"/>
                    <a:gd name="connsiteX3" fmla="*/ 6077 w 53112"/>
                    <a:gd name="connsiteY3" fmla="*/ 0 h 72390"/>
                    <a:gd name="connsiteX4" fmla="*/ 47035 w 53112"/>
                    <a:gd name="connsiteY4" fmla="*/ 24765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12" h="72390">
                      <a:moveTo>
                        <a:pt x="47035" y="24765"/>
                      </a:moveTo>
                      <a:cubicBezTo>
                        <a:pt x="55607" y="39053"/>
                        <a:pt x="54655" y="57150"/>
                        <a:pt x="47035" y="72390"/>
                      </a:cubicBezTo>
                      <a:cubicBezTo>
                        <a:pt x="29890" y="70485"/>
                        <a:pt x="14650" y="61913"/>
                        <a:pt x="6077" y="47625"/>
                      </a:cubicBezTo>
                      <a:cubicBezTo>
                        <a:pt x="-2495" y="33338"/>
                        <a:pt x="-1543" y="15240"/>
                        <a:pt x="6077" y="0"/>
                      </a:cubicBezTo>
                      <a:cubicBezTo>
                        <a:pt x="23222" y="953"/>
                        <a:pt x="38462" y="9525"/>
                        <a:pt x="47035" y="24765"/>
                      </a:cubicBezTo>
                      <a:close/>
                    </a:path>
                  </a:pathLst>
                </a:custGeom>
                <a:grpFill/>
                <a:ln w="9525"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58BF4B8E-3B6E-4DAF-809A-E0C80A101C99}"/>
                    </a:ext>
                  </a:extLst>
                </p:cNvPr>
                <p:cNvSpPr/>
                <p:nvPr/>
              </p:nvSpPr>
              <p:spPr>
                <a:xfrm>
                  <a:off x="1357101" y="1437878"/>
                  <a:ext cx="81914" cy="55721"/>
                </a:xfrm>
                <a:custGeom>
                  <a:avLst/>
                  <a:gdLst>
                    <a:gd name="connsiteX0" fmla="*/ 52388 w 81914"/>
                    <a:gd name="connsiteY0" fmla="*/ 49292 h 55721"/>
                    <a:gd name="connsiteX1" fmla="*/ 0 w 81914"/>
                    <a:gd name="connsiteY1" fmla="*/ 49292 h 55721"/>
                    <a:gd name="connsiteX2" fmla="*/ 29527 w 81914"/>
                    <a:gd name="connsiteY2" fmla="*/ 6429 h 55721"/>
                    <a:gd name="connsiteX3" fmla="*/ 81915 w 81914"/>
                    <a:gd name="connsiteY3" fmla="*/ 6429 h 55721"/>
                    <a:gd name="connsiteX4" fmla="*/ 52388 w 81914"/>
                    <a:gd name="connsiteY4" fmla="*/ 49292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55721">
                      <a:moveTo>
                        <a:pt x="52388" y="49292"/>
                      </a:moveTo>
                      <a:cubicBezTo>
                        <a:pt x="36195" y="57864"/>
                        <a:pt x="17145" y="57864"/>
                        <a:pt x="0" y="49292"/>
                      </a:cubicBezTo>
                      <a:cubicBezTo>
                        <a:pt x="2858" y="31194"/>
                        <a:pt x="13335" y="15002"/>
                        <a:pt x="29527" y="6429"/>
                      </a:cubicBezTo>
                      <a:cubicBezTo>
                        <a:pt x="45720" y="-2143"/>
                        <a:pt x="64770" y="-2143"/>
                        <a:pt x="81915" y="6429"/>
                      </a:cubicBezTo>
                      <a:cubicBezTo>
                        <a:pt x="79058" y="24527"/>
                        <a:pt x="69533" y="40719"/>
                        <a:pt x="52388" y="49292"/>
                      </a:cubicBezTo>
                      <a:close/>
                    </a:path>
                  </a:pathLst>
                </a:custGeom>
                <a:grpFill/>
                <a:ln w="9525"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F24BD373-835C-4F39-83B6-8092C29EBCDD}"/>
                    </a:ext>
                  </a:extLst>
                </p:cNvPr>
                <p:cNvSpPr/>
                <p:nvPr/>
              </p:nvSpPr>
              <p:spPr>
                <a:xfrm>
                  <a:off x="1370436" y="1331592"/>
                  <a:ext cx="107632" cy="47312"/>
                </a:xfrm>
                <a:custGeom>
                  <a:avLst/>
                  <a:gdLst>
                    <a:gd name="connsiteX0" fmla="*/ 56197 w 107632"/>
                    <a:gd name="connsiteY0" fmla="*/ 46993 h 47312"/>
                    <a:gd name="connsiteX1" fmla="*/ 0 w 107632"/>
                    <a:gd name="connsiteY1" fmla="*/ 28895 h 47312"/>
                    <a:gd name="connsiteX2" fmla="*/ 51435 w 107632"/>
                    <a:gd name="connsiteY2" fmla="*/ 320 h 47312"/>
                    <a:gd name="connsiteX3" fmla="*/ 107632 w 107632"/>
                    <a:gd name="connsiteY3" fmla="*/ 18418 h 47312"/>
                    <a:gd name="connsiteX4" fmla="*/ 56197 w 107632"/>
                    <a:gd name="connsiteY4" fmla="*/ 46993 h 4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32" h="47312">
                      <a:moveTo>
                        <a:pt x="56197" y="46993"/>
                      </a:moveTo>
                      <a:cubicBezTo>
                        <a:pt x="35242" y="48898"/>
                        <a:pt x="14288" y="42230"/>
                        <a:pt x="0" y="28895"/>
                      </a:cubicBezTo>
                      <a:cubicBezTo>
                        <a:pt x="11430" y="13655"/>
                        <a:pt x="29528" y="2225"/>
                        <a:pt x="51435" y="320"/>
                      </a:cubicBezTo>
                      <a:cubicBezTo>
                        <a:pt x="72390" y="-1585"/>
                        <a:pt x="93345" y="5083"/>
                        <a:pt x="107632" y="18418"/>
                      </a:cubicBezTo>
                      <a:cubicBezTo>
                        <a:pt x="95250" y="33658"/>
                        <a:pt x="77153" y="44135"/>
                        <a:pt x="56197" y="46993"/>
                      </a:cubicBezTo>
                      <a:close/>
                    </a:path>
                  </a:pathLst>
                </a:custGeom>
                <a:grpFill/>
                <a:ln w="9525"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D19D84CD-A57B-4C1C-B2D1-0140A5A79067}"/>
                    </a:ext>
                  </a:extLst>
                </p:cNvPr>
                <p:cNvSpPr/>
                <p:nvPr/>
              </p:nvSpPr>
              <p:spPr>
                <a:xfrm>
                  <a:off x="1491324" y="1302066"/>
                  <a:ext cx="65881" cy="72075"/>
                </a:xfrm>
                <a:custGeom>
                  <a:avLst/>
                  <a:gdLst>
                    <a:gd name="connsiteX0" fmla="*/ 13414 w 65881"/>
                    <a:gd name="connsiteY0" fmla="*/ 52706 h 72075"/>
                    <a:gd name="connsiteX1" fmla="*/ 1984 w 65881"/>
                    <a:gd name="connsiteY1" fmla="*/ 319 h 72075"/>
                    <a:gd name="connsiteX2" fmla="*/ 52467 w 65881"/>
                    <a:gd name="connsiteY2" fmla="*/ 19369 h 72075"/>
                    <a:gd name="connsiteX3" fmla="*/ 63897 w 65881"/>
                    <a:gd name="connsiteY3" fmla="*/ 71756 h 72075"/>
                    <a:gd name="connsiteX4" fmla="*/ 13414 w 65881"/>
                    <a:gd name="connsiteY4" fmla="*/ 52706 h 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 h="72075">
                      <a:moveTo>
                        <a:pt x="13414" y="52706"/>
                      </a:moveTo>
                      <a:cubicBezTo>
                        <a:pt x="1032" y="38419"/>
                        <a:pt x="-2778" y="19369"/>
                        <a:pt x="1984" y="319"/>
                      </a:cubicBezTo>
                      <a:cubicBezTo>
                        <a:pt x="21034" y="-1586"/>
                        <a:pt x="40084" y="5081"/>
                        <a:pt x="52467" y="19369"/>
                      </a:cubicBezTo>
                      <a:cubicBezTo>
                        <a:pt x="64849" y="33656"/>
                        <a:pt x="68659" y="52706"/>
                        <a:pt x="63897" y="71756"/>
                      </a:cubicBezTo>
                      <a:cubicBezTo>
                        <a:pt x="44847" y="73661"/>
                        <a:pt x="25797" y="66994"/>
                        <a:pt x="13414" y="52706"/>
                      </a:cubicBezTo>
                      <a:close/>
                    </a:path>
                  </a:pathLst>
                </a:custGeom>
                <a:grpFill/>
                <a:ln w="9525"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C8133C39-FD90-4BD3-9657-930F8AE4162E}"/>
                    </a:ext>
                  </a:extLst>
                </p:cNvPr>
                <p:cNvSpPr/>
                <p:nvPr/>
              </p:nvSpPr>
              <p:spPr>
                <a:xfrm>
                  <a:off x="1578339" y="1535747"/>
                  <a:ext cx="38794" cy="116204"/>
                </a:xfrm>
                <a:custGeom>
                  <a:avLst/>
                  <a:gdLst>
                    <a:gd name="connsiteX0" fmla="*/ 38794 w 38794"/>
                    <a:gd name="connsiteY0" fmla="*/ 0 h 116204"/>
                    <a:gd name="connsiteX1" fmla="*/ 10219 w 38794"/>
                    <a:gd name="connsiteY1" fmla="*/ 99060 h 116204"/>
                    <a:gd name="connsiteX2" fmla="*/ 11172 w 38794"/>
                    <a:gd name="connsiteY2" fmla="*/ 116205 h 116204"/>
                    <a:gd name="connsiteX3" fmla="*/ 2599 w 38794"/>
                    <a:gd name="connsiteY3" fmla="*/ 116205 h 116204"/>
                    <a:gd name="connsiteX4" fmla="*/ 1647 w 38794"/>
                    <a:gd name="connsiteY4" fmla="*/ 106680 h 116204"/>
                    <a:gd name="connsiteX5" fmla="*/ 16887 w 38794"/>
                    <a:gd name="connsiteY5" fmla="*/ 3810 h 116204"/>
                    <a:gd name="connsiteX6" fmla="*/ 38794 w 38794"/>
                    <a:gd name="connsiteY6" fmla="*/ 0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94" h="116204">
                      <a:moveTo>
                        <a:pt x="38794" y="0"/>
                      </a:moveTo>
                      <a:cubicBezTo>
                        <a:pt x="21649" y="21907"/>
                        <a:pt x="10219" y="58102"/>
                        <a:pt x="10219" y="99060"/>
                      </a:cubicBezTo>
                      <a:cubicBezTo>
                        <a:pt x="10219" y="104775"/>
                        <a:pt x="10219" y="110490"/>
                        <a:pt x="11172" y="116205"/>
                      </a:cubicBezTo>
                      <a:lnTo>
                        <a:pt x="2599" y="116205"/>
                      </a:lnTo>
                      <a:cubicBezTo>
                        <a:pt x="2599" y="113347"/>
                        <a:pt x="1647" y="110490"/>
                        <a:pt x="1647" y="106680"/>
                      </a:cubicBezTo>
                      <a:cubicBezTo>
                        <a:pt x="-3116" y="64770"/>
                        <a:pt x="2599" y="27622"/>
                        <a:pt x="16887" y="3810"/>
                      </a:cubicBezTo>
                      <a:cubicBezTo>
                        <a:pt x="23554" y="3810"/>
                        <a:pt x="31174" y="2857"/>
                        <a:pt x="38794" y="0"/>
                      </a:cubicBezTo>
                      <a:close/>
                    </a:path>
                  </a:pathLst>
                </a:custGeom>
                <a:grpFill/>
                <a:ln w="9525"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A0321A57-86CC-4A55-BCEE-51A001890111}"/>
                    </a:ext>
                  </a:extLst>
                </p:cNvPr>
                <p:cNvSpPr/>
                <p:nvPr/>
              </p:nvSpPr>
              <p:spPr>
                <a:xfrm>
                  <a:off x="1542839" y="1407049"/>
                  <a:ext cx="105727" cy="53561"/>
                </a:xfrm>
                <a:custGeom>
                  <a:avLst/>
                  <a:gdLst>
                    <a:gd name="connsiteX0" fmla="*/ 57150 w 105727"/>
                    <a:gd name="connsiteY0" fmla="*/ 52498 h 53561"/>
                    <a:gd name="connsiteX1" fmla="*/ 0 w 105727"/>
                    <a:gd name="connsiteY1" fmla="*/ 36306 h 53561"/>
                    <a:gd name="connsiteX2" fmla="*/ 48577 w 105727"/>
                    <a:gd name="connsiteY2" fmla="*/ 1063 h 53561"/>
                    <a:gd name="connsiteX3" fmla="*/ 105727 w 105727"/>
                    <a:gd name="connsiteY3" fmla="*/ 17256 h 53561"/>
                    <a:gd name="connsiteX4" fmla="*/ 57150 w 105727"/>
                    <a:gd name="connsiteY4" fmla="*/ 52498 h 5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 h="53561">
                      <a:moveTo>
                        <a:pt x="57150" y="52498"/>
                      </a:moveTo>
                      <a:cubicBezTo>
                        <a:pt x="36195" y="56308"/>
                        <a:pt x="15240" y="49641"/>
                        <a:pt x="0" y="36306"/>
                      </a:cubicBezTo>
                      <a:cubicBezTo>
                        <a:pt x="10477" y="18208"/>
                        <a:pt x="27622" y="4873"/>
                        <a:pt x="48577" y="1063"/>
                      </a:cubicBezTo>
                      <a:cubicBezTo>
                        <a:pt x="69532" y="-2747"/>
                        <a:pt x="90488" y="3921"/>
                        <a:pt x="105727" y="17256"/>
                      </a:cubicBezTo>
                      <a:cubicBezTo>
                        <a:pt x="96202" y="35353"/>
                        <a:pt x="79057" y="48688"/>
                        <a:pt x="57150" y="52498"/>
                      </a:cubicBezTo>
                      <a:close/>
                    </a:path>
                  </a:pathLst>
                </a:custGeom>
                <a:grpFill/>
                <a:ln w="9525" cap="flat">
                  <a:noFill/>
                  <a:prstDash val="solid"/>
                  <a:miter/>
                </a:ln>
              </p:spPr>
              <p:txBody>
                <a:bodyPr rtlCol="0" anchor="ctr"/>
                <a:lstStyle/>
                <a:p>
                  <a:endParaRPr lang="zh-CN" altLang="en-US"/>
                </a:p>
              </p:txBody>
            </p:sp>
          </p:grpSp>
        </p:grpSp>
        <p:grpSp>
          <p:nvGrpSpPr>
            <p:cNvPr id="142" name="图形 1">
              <a:extLst>
                <a:ext uri="{FF2B5EF4-FFF2-40B4-BE49-F238E27FC236}">
                  <a16:creationId xmlns:a16="http://schemas.microsoft.com/office/drawing/2014/main" id="{346FE8D1-6404-4985-A929-1E1100C51598}"/>
                </a:ext>
              </a:extLst>
            </p:cNvPr>
            <p:cNvGrpSpPr/>
            <p:nvPr/>
          </p:nvGrpSpPr>
          <p:grpSpPr>
            <a:xfrm>
              <a:off x="1414251" y="1696720"/>
              <a:ext cx="818197" cy="491489"/>
              <a:chOff x="1414251" y="1696720"/>
              <a:chExt cx="818197" cy="491489"/>
            </a:xfrm>
            <a:grpFill/>
          </p:grpSpPr>
          <p:grpSp>
            <p:nvGrpSpPr>
              <p:cNvPr id="143" name="图形 1">
                <a:extLst>
                  <a:ext uri="{FF2B5EF4-FFF2-40B4-BE49-F238E27FC236}">
                    <a16:creationId xmlns:a16="http://schemas.microsoft.com/office/drawing/2014/main" id="{E2228721-1564-4C59-8BCB-7ACA17B1E688}"/>
                  </a:ext>
                </a:extLst>
              </p:cNvPr>
              <p:cNvGrpSpPr/>
              <p:nvPr/>
            </p:nvGrpSpPr>
            <p:grpSpPr>
              <a:xfrm>
                <a:off x="1414251" y="1696720"/>
                <a:ext cx="818197" cy="491489"/>
                <a:chOff x="1414251" y="1696720"/>
                <a:chExt cx="818197" cy="491489"/>
              </a:xfrm>
              <a:grpFill/>
            </p:grpSpPr>
            <p:sp>
              <p:nvSpPr>
                <p:cNvPr id="145" name="任意多边形: 形状 144">
                  <a:extLst>
                    <a:ext uri="{FF2B5EF4-FFF2-40B4-BE49-F238E27FC236}">
                      <a16:creationId xmlns:a16="http://schemas.microsoft.com/office/drawing/2014/main" id="{9E35437B-685D-4121-988E-7B6EB2002891}"/>
                    </a:ext>
                  </a:extLst>
                </p:cNvPr>
                <p:cNvSpPr/>
                <p:nvPr/>
              </p:nvSpPr>
              <p:spPr>
                <a:xfrm>
                  <a:off x="1782869" y="2060575"/>
                  <a:ext cx="80962" cy="127635"/>
                </a:xfrm>
                <a:custGeom>
                  <a:avLst/>
                  <a:gdLst>
                    <a:gd name="connsiteX0" fmla="*/ 40005 w 80962"/>
                    <a:gd name="connsiteY0" fmla="*/ 0 h 127635"/>
                    <a:gd name="connsiteX1" fmla="*/ 0 w 80962"/>
                    <a:gd name="connsiteY1" fmla="*/ 40005 h 127635"/>
                    <a:gd name="connsiteX2" fmla="*/ 0 w 80962"/>
                    <a:gd name="connsiteY2" fmla="*/ 127635 h 127635"/>
                    <a:gd name="connsiteX3" fmla="*/ 80963 w 80962"/>
                    <a:gd name="connsiteY3" fmla="*/ 127635 h 127635"/>
                    <a:gd name="connsiteX4" fmla="*/ 80963 w 80962"/>
                    <a:gd name="connsiteY4" fmla="*/ 40005 h 127635"/>
                    <a:gd name="connsiteX5" fmla="*/ 40005 w 80962"/>
                    <a:gd name="connsiteY5" fmla="*/ 0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 h="127635">
                      <a:moveTo>
                        <a:pt x="40005" y="0"/>
                      </a:moveTo>
                      <a:cubicBezTo>
                        <a:pt x="18097" y="0"/>
                        <a:pt x="0" y="18098"/>
                        <a:pt x="0" y="40005"/>
                      </a:cubicBezTo>
                      <a:lnTo>
                        <a:pt x="0" y="127635"/>
                      </a:lnTo>
                      <a:lnTo>
                        <a:pt x="80963" y="127635"/>
                      </a:lnTo>
                      <a:lnTo>
                        <a:pt x="80963" y="40005"/>
                      </a:lnTo>
                      <a:cubicBezTo>
                        <a:pt x="80963" y="18098"/>
                        <a:pt x="62865" y="0"/>
                        <a:pt x="40005" y="0"/>
                      </a:cubicBezTo>
                      <a:close/>
                    </a:path>
                  </a:pathLst>
                </a:custGeom>
                <a:grpFill/>
                <a:ln w="9525"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3E36A43D-CA03-40E7-928D-CE572D73C858}"/>
                    </a:ext>
                  </a:extLst>
                </p:cNvPr>
                <p:cNvSpPr/>
                <p:nvPr/>
              </p:nvSpPr>
              <p:spPr>
                <a:xfrm>
                  <a:off x="2005754" y="2058670"/>
                  <a:ext cx="24764" cy="67627"/>
                </a:xfrm>
                <a:custGeom>
                  <a:avLst/>
                  <a:gdLst>
                    <a:gd name="connsiteX0" fmla="*/ 0 w 24764"/>
                    <a:gd name="connsiteY0" fmla="*/ 1905 h 67627"/>
                    <a:gd name="connsiteX1" fmla="*/ 0 w 24764"/>
                    <a:gd name="connsiteY1" fmla="*/ 67627 h 67627"/>
                    <a:gd name="connsiteX2" fmla="*/ 24765 w 24764"/>
                    <a:gd name="connsiteY2" fmla="*/ 67627 h 67627"/>
                    <a:gd name="connsiteX3" fmla="*/ 24765 w 24764"/>
                    <a:gd name="connsiteY3" fmla="*/ 0 h 67627"/>
                    <a:gd name="connsiteX4" fmla="*/ 0 w 24764"/>
                    <a:gd name="connsiteY4" fmla="*/ 1905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1905"/>
                      </a:moveTo>
                      <a:lnTo>
                        <a:pt x="0" y="67627"/>
                      </a:lnTo>
                      <a:cubicBezTo>
                        <a:pt x="8572" y="67627"/>
                        <a:pt x="17145" y="67627"/>
                        <a:pt x="24765" y="67627"/>
                      </a:cubicBezTo>
                      <a:lnTo>
                        <a:pt x="24765" y="0"/>
                      </a:lnTo>
                      <a:cubicBezTo>
                        <a:pt x="16192" y="0"/>
                        <a:pt x="8572" y="952"/>
                        <a:pt x="0" y="1905"/>
                      </a:cubicBezTo>
                      <a:close/>
                    </a:path>
                  </a:pathLst>
                </a:custGeom>
                <a:grpFill/>
                <a:ln w="9525"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6A110225-6185-4255-9F04-1ABCFCD5C54A}"/>
                    </a:ext>
                  </a:extLst>
                </p:cNvPr>
                <p:cNvSpPr/>
                <p:nvPr/>
              </p:nvSpPr>
              <p:spPr>
                <a:xfrm>
                  <a:off x="2048616" y="2052002"/>
                  <a:ext cx="24764" cy="72389"/>
                </a:xfrm>
                <a:custGeom>
                  <a:avLst/>
                  <a:gdLst>
                    <a:gd name="connsiteX0" fmla="*/ 0 w 24764"/>
                    <a:gd name="connsiteY0" fmla="*/ 3810 h 72389"/>
                    <a:gd name="connsiteX1" fmla="*/ 0 w 24764"/>
                    <a:gd name="connsiteY1" fmla="*/ 72390 h 72389"/>
                    <a:gd name="connsiteX2" fmla="*/ 24765 w 24764"/>
                    <a:gd name="connsiteY2" fmla="*/ 71438 h 72389"/>
                    <a:gd name="connsiteX3" fmla="*/ 24765 w 24764"/>
                    <a:gd name="connsiteY3" fmla="*/ 0 h 72389"/>
                    <a:gd name="connsiteX4" fmla="*/ 0 w 24764"/>
                    <a:gd name="connsiteY4" fmla="*/ 3810 h 72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89">
                      <a:moveTo>
                        <a:pt x="0" y="3810"/>
                      </a:moveTo>
                      <a:lnTo>
                        <a:pt x="0" y="72390"/>
                      </a:lnTo>
                      <a:cubicBezTo>
                        <a:pt x="8572" y="72390"/>
                        <a:pt x="17145" y="72390"/>
                        <a:pt x="24765" y="71438"/>
                      </a:cubicBezTo>
                      <a:lnTo>
                        <a:pt x="24765" y="0"/>
                      </a:lnTo>
                      <a:cubicBezTo>
                        <a:pt x="16192" y="1905"/>
                        <a:pt x="7620" y="2858"/>
                        <a:pt x="0" y="3810"/>
                      </a:cubicBezTo>
                      <a:close/>
                    </a:path>
                  </a:pathLst>
                </a:custGeom>
                <a:grpFill/>
                <a:ln w="9525"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B6451A6D-1016-47E9-9312-6174A1F47151}"/>
                    </a:ext>
                  </a:extLst>
                </p:cNvPr>
                <p:cNvSpPr/>
                <p:nvPr/>
              </p:nvSpPr>
              <p:spPr>
                <a:xfrm>
                  <a:off x="2091479" y="2047239"/>
                  <a:ext cx="24764" cy="77152"/>
                </a:xfrm>
                <a:custGeom>
                  <a:avLst/>
                  <a:gdLst>
                    <a:gd name="connsiteX0" fmla="*/ 0 w 24764"/>
                    <a:gd name="connsiteY0" fmla="*/ 77152 h 77152"/>
                    <a:gd name="connsiteX1" fmla="*/ 24765 w 24764"/>
                    <a:gd name="connsiteY1" fmla="*/ 76200 h 77152"/>
                    <a:gd name="connsiteX2" fmla="*/ 24765 w 24764"/>
                    <a:gd name="connsiteY2" fmla="*/ 0 h 77152"/>
                    <a:gd name="connsiteX3" fmla="*/ 0 w 24764"/>
                    <a:gd name="connsiteY3" fmla="*/ 3810 h 77152"/>
                    <a:gd name="connsiteX4" fmla="*/ 0 w 24764"/>
                    <a:gd name="connsiteY4" fmla="*/ 77152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77152"/>
                      </a:moveTo>
                      <a:cubicBezTo>
                        <a:pt x="8572" y="77152"/>
                        <a:pt x="17145" y="77152"/>
                        <a:pt x="24765" y="76200"/>
                      </a:cubicBezTo>
                      <a:lnTo>
                        <a:pt x="24765" y="0"/>
                      </a:lnTo>
                      <a:cubicBezTo>
                        <a:pt x="16192" y="952"/>
                        <a:pt x="8572" y="2858"/>
                        <a:pt x="0" y="3810"/>
                      </a:cubicBezTo>
                      <a:lnTo>
                        <a:pt x="0" y="77152"/>
                      </a:lnTo>
                      <a:close/>
                    </a:path>
                  </a:pathLst>
                </a:custGeom>
                <a:grpFill/>
                <a:ln w="9525"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4394DEDC-F928-4DCA-A911-2F6E8B98B306}"/>
                    </a:ext>
                  </a:extLst>
                </p:cNvPr>
                <p:cNvSpPr/>
                <p:nvPr/>
              </p:nvSpPr>
              <p:spPr>
                <a:xfrm>
                  <a:off x="2198159" y="1943417"/>
                  <a:ext cx="34289" cy="244792"/>
                </a:xfrm>
                <a:custGeom>
                  <a:avLst/>
                  <a:gdLst>
                    <a:gd name="connsiteX0" fmla="*/ 0 w 34289"/>
                    <a:gd name="connsiteY0" fmla="*/ 0 h 244792"/>
                    <a:gd name="connsiteX1" fmla="*/ 0 w 34289"/>
                    <a:gd name="connsiteY1" fmla="*/ 244793 h 244792"/>
                    <a:gd name="connsiteX2" fmla="*/ 34290 w 34289"/>
                    <a:gd name="connsiteY2" fmla="*/ 240030 h 244792"/>
                    <a:gd name="connsiteX3" fmla="*/ 3429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0"/>
                      </a:moveTo>
                      <a:lnTo>
                        <a:pt x="0" y="244793"/>
                      </a:lnTo>
                      <a:lnTo>
                        <a:pt x="34290" y="240030"/>
                      </a:lnTo>
                      <a:lnTo>
                        <a:pt x="34290" y="38100"/>
                      </a:lnTo>
                      <a:close/>
                    </a:path>
                  </a:pathLst>
                </a:custGeom>
                <a:grpFill/>
                <a:ln w="9525"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B1107409-D95C-4ED2-B43C-0381D1C9B251}"/>
                    </a:ext>
                  </a:extLst>
                </p:cNvPr>
                <p:cNvSpPr/>
                <p:nvPr/>
              </p:nvSpPr>
              <p:spPr>
                <a:xfrm>
                  <a:off x="2130531" y="2052954"/>
                  <a:ext cx="18097" cy="135255"/>
                </a:xfrm>
                <a:custGeom>
                  <a:avLst/>
                  <a:gdLst>
                    <a:gd name="connsiteX0" fmla="*/ 0 w 18097"/>
                    <a:gd name="connsiteY0" fmla="*/ 135255 h 135255"/>
                    <a:gd name="connsiteX1" fmla="*/ 18098 w 18097"/>
                    <a:gd name="connsiteY1" fmla="*/ 135255 h 135255"/>
                    <a:gd name="connsiteX2" fmla="*/ 18098 w 18097"/>
                    <a:gd name="connsiteY2" fmla="*/ 17145 h 135255"/>
                    <a:gd name="connsiteX3" fmla="*/ 0 w 18097"/>
                    <a:gd name="connsiteY3" fmla="*/ 0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8" y="135255"/>
                      </a:lnTo>
                      <a:lnTo>
                        <a:pt x="18098" y="17145"/>
                      </a:lnTo>
                      <a:lnTo>
                        <a:pt x="0" y="0"/>
                      </a:lnTo>
                      <a:close/>
                    </a:path>
                  </a:pathLst>
                </a:custGeom>
                <a:grpFill/>
                <a:ln w="9525"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7CC75A94-1D51-422D-A174-108EF6E95352}"/>
                    </a:ext>
                  </a:extLst>
                </p:cNvPr>
                <p:cNvSpPr/>
                <p:nvPr/>
              </p:nvSpPr>
              <p:spPr>
                <a:xfrm>
                  <a:off x="1816206" y="1696720"/>
                  <a:ext cx="14287" cy="40004"/>
                </a:xfrm>
                <a:custGeom>
                  <a:avLst/>
                  <a:gdLst>
                    <a:gd name="connsiteX0" fmla="*/ 6667 w 14287"/>
                    <a:gd name="connsiteY0" fmla="*/ 0 h 40004"/>
                    <a:gd name="connsiteX1" fmla="*/ 0 w 14287"/>
                    <a:gd name="connsiteY1" fmla="*/ 40005 h 40004"/>
                    <a:gd name="connsiteX2" fmla="*/ 14288 w 14287"/>
                    <a:gd name="connsiteY2" fmla="*/ 40005 h 40004"/>
                  </a:gdLst>
                  <a:ahLst/>
                  <a:cxnLst>
                    <a:cxn ang="0">
                      <a:pos x="connsiteX0" y="connsiteY0"/>
                    </a:cxn>
                    <a:cxn ang="0">
                      <a:pos x="connsiteX1" y="connsiteY1"/>
                    </a:cxn>
                    <a:cxn ang="0">
                      <a:pos x="connsiteX2" y="connsiteY2"/>
                    </a:cxn>
                  </a:cxnLst>
                  <a:rect l="l" t="t" r="r" b="b"/>
                  <a:pathLst>
                    <a:path w="14287" h="40004">
                      <a:moveTo>
                        <a:pt x="6667" y="0"/>
                      </a:moveTo>
                      <a:lnTo>
                        <a:pt x="0" y="40005"/>
                      </a:lnTo>
                      <a:lnTo>
                        <a:pt x="14288" y="40005"/>
                      </a:lnTo>
                      <a:close/>
                    </a:path>
                  </a:pathLst>
                </a:custGeom>
                <a:grpFill/>
                <a:ln w="9525"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49911279-37C4-4D4D-A44E-5F11CAC101F2}"/>
                    </a:ext>
                  </a:extLst>
                </p:cNvPr>
                <p:cNvSpPr/>
                <p:nvPr/>
              </p:nvSpPr>
              <p:spPr>
                <a:xfrm>
                  <a:off x="1414251" y="1943417"/>
                  <a:ext cx="34289" cy="244792"/>
                </a:xfrm>
                <a:custGeom>
                  <a:avLst/>
                  <a:gdLst>
                    <a:gd name="connsiteX0" fmla="*/ 0 w 34289"/>
                    <a:gd name="connsiteY0" fmla="*/ 240030 h 244792"/>
                    <a:gd name="connsiteX1" fmla="*/ 34290 w 34289"/>
                    <a:gd name="connsiteY1" fmla="*/ 244793 h 244792"/>
                    <a:gd name="connsiteX2" fmla="*/ 34290 w 34289"/>
                    <a:gd name="connsiteY2" fmla="*/ 0 h 244792"/>
                    <a:gd name="connsiteX3" fmla="*/ 0 w 34289"/>
                    <a:gd name="connsiteY3" fmla="*/ 38100 h 244792"/>
                  </a:gdLst>
                  <a:ahLst/>
                  <a:cxnLst>
                    <a:cxn ang="0">
                      <a:pos x="connsiteX0" y="connsiteY0"/>
                    </a:cxn>
                    <a:cxn ang="0">
                      <a:pos x="connsiteX1" y="connsiteY1"/>
                    </a:cxn>
                    <a:cxn ang="0">
                      <a:pos x="connsiteX2" y="connsiteY2"/>
                    </a:cxn>
                    <a:cxn ang="0">
                      <a:pos x="connsiteX3" y="connsiteY3"/>
                    </a:cxn>
                  </a:cxnLst>
                  <a:rect l="l" t="t" r="r" b="b"/>
                  <a:pathLst>
                    <a:path w="34289" h="244792">
                      <a:moveTo>
                        <a:pt x="0" y="240030"/>
                      </a:moveTo>
                      <a:lnTo>
                        <a:pt x="34290" y="244793"/>
                      </a:lnTo>
                      <a:lnTo>
                        <a:pt x="34290" y="0"/>
                      </a:lnTo>
                      <a:lnTo>
                        <a:pt x="0" y="38100"/>
                      </a:lnTo>
                      <a:close/>
                    </a:path>
                  </a:pathLst>
                </a:custGeom>
                <a:grpFill/>
                <a:ln w="9525"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448CAC29-48B6-4468-98EC-36DA375CCC2E}"/>
                    </a:ext>
                  </a:extLst>
                </p:cNvPr>
                <p:cNvSpPr/>
                <p:nvPr/>
              </p:nvSpPr>
              <p:spPr>
                <a:xfrm>
                  <a:off x="1678094" y="1848167"/>
                  <a:ext cx="291465" cy="9525"/>
                </a:xfrm>
                <a:custGeom>
                  <a:avLst/>
                  <a:gdLst>
                    <a:gd name="connsiteX0" fmla="*/ 0 w 291465"/>
                    <a:gd name="connsiteY0" fmla="*/ 0 h 9525"/>
                    <a:gd name="connsiteX1" fmla="*/ 291465 w 291465"/>
                    <a:gd name="connsiteY1" fmla="*/ 0 h 9525"/>
                    <a:gd name="connsiteX2" fmla="*/ 291465 w 291465"/>
                    <a:gd name="connsiteY2" fmla="*/ 9525 h 9525"/>
                    <a:gd name="connsiteX3" fmla="*/ 0 w 291465"/>
                    <a:gd name="connsiteY3" fmla="*/ 9525 h 9525"/>
                  </a:gdLst>
                  <a:ahLst/>
                  <a:cxnLst>
                    <a:cxn ang="0">
                      <a:pos x="connsiteX0" y="connsiteY0"/>
                    </a:cxn>
                    <a:cxn ang="0">
                      <a:pos x="connsiteX1" y="connsiteY1"/>
                    </a:cxn>
                    <a:cxn ang="0">
                      <a:pos x="connsiteX2" y="connsiteY2"/>
                    </a:cxn>
                    <a:cxn ang="0">
                      <a:pos x="connsiteX3" y="connsiteY3"/>
                    </a:cxn>
                  </a:cxnLst>
                  <a:rect l="l" t="t" r="r" b="b"/>
                  <a:pathLst>
                    <a:path w="291465" h="9525">
                      <a:moveTo>
                        <a:pt x="0" y="0"/>
                      </a:moveTo>
                      <a:lnTo>
                        <a:pt x="291465" y="0"/>
                      </a:lnTo>
                      <a:lnTo>
                        <a:pt x="291465" y="9525"/>
                      </a:lnTo>
                      <a:lnTo>
                        <a:pt x="0" y="9525"/>
                      </a:lnTo>
                      <a:close/>
                    </a:path>
                  </a:pathLst>
                </a:custGeom>
                <a:grpFill/>
                <a:ln w="9525"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41CCDE5F-E840-420B-9CE7-CF1CB1C52CFA}"/>
                    </a:ext>
                  </a:extLst>
                </p:cNvPr>
                <p:cNvSpPr/>
                <p:nvPr/>
              </p:nvSpPr>
              <p:spPr>
                <a:xfrm>
                  <a:off x="1700953" y="1741487"/>
                  <a:ext cx="244792" cy="97154"/>
                </a:xfrm>
                <a:custGeom>
                  <a:avLst/>
                  <a:gdLst>
                    <a:gd name="connsiteX0" fmla="*/ 121920 w 244792"/>
                    <a:gd name="connsiteY0" fmla="*/ 0 h 97154"/>
                    <a:gd name="connsiteX1" fmla="*/ 0 w 244792"/>
                    <a:gd name="connsiteY1" fmla="*/ 97155 h 97154"/>
                    <a:gd name="connsiteX2" fmla="*/ 244793 w 244792"/>
                    <a:gd name="connsiteY2" fmla="*/ 97155 h 97154"/>
                    <a:gd name="connsiteX3" fmla="*/ 121920 w 244792"/>
                    <a:gd name="connsiteY3" fmla="*/ 0 h 97154"/>
                  </a:gdLst>
                  <a:ahLst/>
                  <a:cxnLst>
                    <a:cxn ang="0">
                      <a:pos x="connsiteX0" y="connsiteY0"/>
                    </a:cxn>
                    <a:cxn ang="0">
                      <a:pos x="connsiteX1" y="connsiteY1"/>
                    </a:cxn>
                    <a:cxn ang="0">
                      <a:pos x="connsiteX2" y="connsiteY2"/>
                    </a:cxn>
                    <a:cxn ang="0">
                      <a:pos x="connsiteX3" y="connsiteY3"/>
                    </a:cxn>
                  </a:cxnLst>
                  <a:rect l="l" t="t" r="r" b="b"/>
                  <a:pathLst>
                    <a:path w="244792" h="97154">
                      <a:moveTo>
                        <a:pt x="121920" y="0"/>
                      </a:moveTo>
                      <a:cubicBezTo>
                        <a:pt x="61913" y="0"/>
                        <a:pt x="12382" y="41910"/>
                        <a:pt x="0" y="97155"/>
                      </a:cubicBezTo>
                      <a:lnTo>
                        <a:pt x="244793" y="97155"/>
                      </a:lnTo>
                      <a:cubicBezTo>
                        <a:pt x="231458" y="41910"/>
                        <a:pt x="181928" y="0"/>
                        <a:pt x="121920" y="0"/>
                      </a:cubicBezTo>
                      <a:close/>
                    </a:path>
                  </a:pathLst>
                </a:custGeom>
                <a:grpFill/>
                <a:ln w="9525"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0820D374-4D53-4D49-905F-73AC5FCE1A7D}"/>
                    </a:ext>
                  </a:extLst>
                </p:cNvPr>
                <p:cNvSpPr/>
                <p:nvPr/>
              </p:nvSpPr>
              <p:spPr>
                <a:xfrm>
                  <a:off x="2003848" y="2137727"/>
                  <a:ext cx="110489" cy="50482"/>
                </a:xfrm>
                <a:custGeom>
                  <a:avLst/>
                  <a:gdLst>
                    <a:gd name="connsiteX0" fmla="*/ 1905 w 110489"/>
                    <a:gd name="connsiteY0" fmla="*/ 50483 h 50482"/>
                    <a:gd name="connsiteX1" fmla="*/ 26670 w 110489"/>
                    <a:gd name="connsiteY1" fmla="*/ 50483 h 50482"/>
                    <a:gd name="connsiteX2" fmla="*/ 26670 w 110489"/>
                    <a:gd name="connsiteY2" fmla="*/ 22860 h 50482"/>
                    <a:gd name="connsiteX3" fmla="*/ 35243 w 110489"/>
                    <a:gd name="connsiteY3" fmla="*/ 14288 h 50482"/>
                    <a:gd name="connsiteX4" fmla="*/ 43815 w 110489"/>
                    <a:gd name="connsiteY4" fmla="*/ 22860 h 50482"/>
                    <a:gd name="connsiteX5" fmla="*/ 43815 w 110489"/>
                    <a:gd name="connsiteY5" fmla="*/ 50483 h 50482"/>
                    <a:gd name="connsiteX6" fmla="*/ 68580 w 110489"/>
                    <a:gd name="connsiteY6" fmla="*/ 50483 h 50482"/>
                    <a:gd name="connsiteX7" fmla="*/ 68580 w 110489"/>
                    <a:gd name="connsiteY7" fmla="*/ 22860 h 50482"/>
                    <a:gd name="connsiteX8" fmla="*/ 77152 w 110489"/>
                    <a:gd name="connsiteY8" fmla="*/ 14288 h 50482"/>
                    <a:gd name="connsiteX9" fmla="*/ 85725 w 110489"/>
                    <a:gd name="connsiteY9" fmla="*/ 22860 h 50482"/>
                    <a:gd name="connsiteX10" fmla="*/ 85725 w 110489"/>
                    <a:gd name="connsiteY10" fmla="*/ 50483 h 50482"/>
                    <a:gd name="connsiteX11" fmla="*/ 110490 w 110489"/>
                    <a:gd name="connsiteY11" fmla="*/ 50483 h 50482"/>
                    <a:gd name="connsiteX12" fmla="*/ 110490 w 110489"/>
                    <a:gd name="connsiteY12" fmla="*/ 0 h 50482"/>
                    <a:gd name="connsiteX13" fmla="*/ 0 w 110489"/>
                    <a:gd name="connsiteY13" fmla="*/ 2858 h 50482"/>
                    <a:gd name="connsiteX14" fmla="*/ 0 w 110489"/>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89" h="50482">
                      <a:moveTo>
                        <a:pt x="1905" y="50483"/>
                      </a:moveTo>
                      <a:lnTo>
                        <a:pt x="26670" y="50483"/>
                      </a:lnTo>
                      <a:lnTo>
                        <a:pt x="26670" y="22860"/>
                      </a:lnTo>
                      <a:cubicBezTo>
                        <a:pt x="26670" y="18098"/>
                        <a:pt x="30480" y="14288"/>
                        <a:pt x="35243" y="14288"/>
                      </a:cubicBezTo>
                      <a:cubicBezTo>
                        <a:pt x="40005" y="14288"/>
                        <a:pt x="43815" y="18098"/>
                        <a:pt x="43815" y="22860"/>
                      </a:cubicBezTo>
                      <a:lnTo>
                        <a:pt x="43815" y="50483"/>
                      </a:lnTo>
                      <a:lnTo>
                        <a:pt x="68580" y="50483"/>
                      </a:lnTo>
                      <a:lnTo>
                        <a:pt x="68580" y="22860"/>
                      </a:lnTo>
                      <a:cubicBezTo>
                        <a:pt x="68580" y="18098"/>
                        <a:pt x="72390" y="14288"/>
                        <a:pt x="77152" y="14288"/>
                      </a:cubicBezTo>
                      <a:cubicBezTo>
                        <a:pt x="81915" y="14288"/>
                        <a:pt x="85725" y="18098"/>
                        <a:pt x="85725" y="22860"/>
                      </a:cubicBezTo>
                      <a:lnTo>
                        <a:pt x="85725" y="50483"/>
                      </a:lnTo>
                      <a:lnTo>
                        <a:pt x="110490" y="50483"/>
                      </a:lnTo>
                      <a:lnTo>
                        <a:pt x="110490" y="0"/>
                      </a:lnTo>
                      <a:cubicBezTo>
                        <a:pt x="74295" y="952"/>
                        <a:pt x="37148" y="1905"/>
                        <a:pt x="0" y="2858"/>
                      </a:cubicBezTo>
                      <a:lnTo>
                        <a:pt x="0" y="50483"/>
                      </a:lnTo>
                      <a:close/>
                    </a:path>
                  </a:pathLst>
                </a:custGeom>
                <a:grpFill/>
                <a:ln w="9525"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6D333D9E-872E-4DAD-AD15-565E2F164616}"/>
                    </a:ext>
                  </a:extLst>
                </p:cNvPr>
                <p:cNvSpPr/>
                <p:nvPr/>
              </p:nvSpPr>
              <p:spPr>
                <a:xfrm>
                  <a:off x="1498071" y="2052954"/>
                  <a:ext cx="18097" cy="135255"/>
                </a:xfrm>
                <a:custGeom>
                  <a:avLst/>
                  <a:gdLst>
                    <a:gd name="connsiteX0" fmla="*/ 0 w 18097"/>
                    <a:gd name="connsiteY0" fmla="*/ 135255 h 135255"/>
                    <a:gd name="connsiteX1" fmla="*/ 18097 w 18097"/>
                    <a:gd name="connsiteY1" fmla="*/ 135255 h 135255"/>
                    <a:gd name="connsiteX2" fmla="*/ 18097 w 18097"/>
                    <a:gd name="connsiteY2" fmla="*/ 0 h 135255"/>
                    <a:gd name="connsiteX3" fmla="*/ 0 w 18097"/>
                    <a:gd name="connsiteY3" fmla="*/ 17145 h 135255"/>
                  </a:gdLst>
                  <a:ahLst/>
                  <a:cxnLst>
                    <a:cxn ang="0">
                      <a:pos x="connsiteX0" y="connsiteY0"/>
                    </a:cxn>
                    <a:cxn ang="0">
                      <a:pos x="connsiteX1" y="connsiteY1"/>
                    </a:cxn>
                    <a:cxn ang="0">
                      <a:pos x="connsiteX2" y="connsiteY2"/>
                    </a:cxn>
                    <a:cxn ang="0">
                      <a:pos x="connsiteX3" y="connsiteY3"/>
                    </a:cxn>
                  </a:cxnLst>
                  <a:rect l="l" t="t" r="r" b="b"/>
                  <a:pathLst>
                    <a:path w="18097" h="135255">
                      <a:moveTo>
                        <a:pt x="0" y="135255"/>
                      </a:moveTo>
                      <a:lnTo>
                        <a:pt x="18097" y="135255"/>
                      </a:lnTo>
                      <a:lnTo>
                        <a:pt x="18097" y="0"/>
                      </a:lnTo>
                      <a:lnTo>
                        <a:pt x="0" y="17145"/>
                      </a:lnTo>
                      <a:close/>
                    </a:path>
                  </a:pathLst>
                </a:custGeom>
                <a:grpFill/>
                <a:ln w="9525"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99FC1927-59C4-45B5-8D24-6122693EE392}"/>
                    </a:ext>
                  </a:extLst>
                </p:cNvPr>
                <p:cNvSpPr/>
                <p:nvPr/>
              </p:nvSpPr>
              <p:spPr>
                <a:xfrm>
                  <a:off x="1529503" y="2137727"/>
                  <a:ext cx="110490" cy="50482"/>
                </a:xfrm>
                <a:custGeom>
                  <a:avLst/>
                  <a:gdLst>
                    <a:gd name="connsiteX0" fmla="*/ 953 w 110490"/>
                    <a:gd name="connsiteY0" fmla="*/ 50483 h 50482"/>
                    <a:gd name="connsiteX1" fmla="*/ 25718 w 110490"/>
                    <a:gd name="connsiteY1" fmla="*/ 50483 h 50482"/>
                    <a:gd name="connsiteX2" fmla="*/ 25718 w 110490"/>
                    <a:gd name="connsiteY2" fmla="*/ 22860 h 50482"/>
                    <a:gd name="connsiteX3" fmla="*/ 34290 w 110490"/>
                    <a:gd name="connsiteY3" fmla="*/ 14288 h 50482"/>
                    <a:gd name="connsiteX4" fmla="*/ 42863 w 110490"/>
                    <a:gd name="connsiteY4" fmla="*/ 22860 h 50482"/>
                    <a:gd name="connsiteX5" fmla="*/ 42863 w 110490"/>
                    <a:gd name="connsiteY5" fmla="*/ 50483 h 50482"/>
                    <a:gd name="connsiteX6" fmla="*/ 68580 w 110490"/>
                    <a:gd name="connsiteY6" fmla="*/ 50483 h 50482"/>
                    <a:gd name="connsiteX7" fmla="*/ 68580 w 110490"/>
                    <a:gd name="connsiteY7" fmla="*/ 22860 h 50482"/>
                    <a:gd name="connsiteX8" fmla="*/ 77153 w 110490"/>
                    <a:gd name="connsiteY8" fmla="*/ 14288 h 50482"/>
                    <a:gd name="connsiteX9" fmla="*/ 85725 w 110490"/>
                    <a:gd name="connsiteY9" fmla="*/ 22860 h 50482"/>
                    <a:gd name="connsiteX10" fmla="*/ 85725 w 110490"/>
                    <a:gd name="connsiteY10" fmla="*/ 50483 h 50482"/>
                    <a:gd name="connsiteX11" fmla="*/ 110490 w 110490"/>
                    <a:gd name="connsiteY11" fmla="*/ 50483 h 50482"/>
                    <a:gd name="connsiteX12" fmla="*/ 110490 w 110490"/>
                    <a:gd name="connsiteY12" fmla="*/ 2858 h 50482"/>
                    <a:gd name="connsiteX13" fmla="*/ 0 w 110490"/>
                    <a:gd name="connsiteY13" fmla="*/ 0 h 50482"/>
                    <a:gd name="connsiteX14" fmla="*/ 0 w 110490"/>
                    <a:gd name="connsiteY14" fmla="*/ 50483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490" h="50482">
                      <a:moveTo>
                        <a:pt x="953" y="50483"/>
                      </a:moveTo>
                      <a:lnTo>
                        <a:pt x="25718" y="50483"/>
                      </a:lnTo>
                      <a:lnTo>
                        <a:pt x="25718" y="22860"/>
                      </a:lnTo>
                      <a:cubicBezTo>
                        <a:pt x="25718" y="18098"/>
                        <a:pt x="29528" y="14288"/>
                        <a:pt x="34290" y="14288"/>
                      </a:cubicBezTo>
                      <a:cubicBezTo>
                        <a:pt x="39053" y="14288"/>
                        <a:pt x="42863" y="18098"/>
                        <a:pt x="42863" y="22860"/>
                      </a:cubicBezTo>
                      <a:lnTo>
                        <a:pt x="42863" y="50483"/>
                      </a:lnTo>
                      <a:lnTo>
                        <a:pt x="68580" y="50483"/>
                      </a:lnTo>
                      <a:lnTo>
                        <a:pt x="68580" y="22860"/>
                      </a:lnTo>
                      <a:cubicBezTo>
                        <a:pt x="68580" y="18098"/>
                        <a:pt x="72390" y="14288"/>
                        <a:pt x="77153" y="14288"/>
                      </a:cubicBezTo>
                      <a:cubicBezTo>
                        <a:pt x="81915" y="14288"/>
                        <a:pt x="85725" y="18098"/>
                        <a:pt x="85725" y="22860"/>
                      </a:cubicBezTo>
                      <a:lnTo>
                        <a:pt x="85725" y="50483"/>
                      </a:lnTo>
                      <a:lnTo>
                        <a:pt x="110490" y="50483"/>
                      </a:lnTo>
                      <a:lnTo>
                        <a:pt x="110490" y="2858"/>
                      </a:lnTo>
                      <a:cubicBezTo>
                        <a:pt x="73343" y="1905"/>
                        <a:pt x="36195" y="952"/>
                        <a:pt x="0" y="0"/>
                      </a:cubicBezTo>
                      <a:lnTo>
                        <a:pt x="0" y="50483"/>
                      </a:lnTo>
                      <a:close/>
                    </a:path>
                  </a:pathLst>
                </a:custGeom>
                <a:grpFill/>
                <a:ln w="9525"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CA0A3452-AE04-4413-8B1D-1980B1009C30}"/>
                    </a:ext>
                  </a:extLst>
                </p:cNvPr>
                <p:cNvSpPr/>
                <p:nvPr/>
              </p:nvSpPr>
              <p:spPr>
                <a:xfrm>
                  <a:off x="1616181" y="2057717"/>
                  <a:ext cx="24764" cy="67627"/>
                </a:xfrm>
                <a:custGeom>
                  <a:avLst/>
                  <a:gdLst>
                    <a:gd name="connsiteX0" fmla="*/ 0 w 24764"/>
                    <a:gd name="connsiteY0" fmla="*/ 67628 h 67627"/>
                    <a:gd name="connsiteX1" fmla="*/ 24765 w 24764"/>
                    <a:gd name="connsiteY1" fmla="*/ 67628 h 67627"/>
                    <a:gd name="connsiteX2" fmla="*/ 24765 w 24764"/>
                    <a:gd name="connsiteY2" fmla="*/ 2858 h 67627"/>
                    <a:gd name="connsiteX3" fmla="*/ 0 w 24764"/>
                    <a:gd name="connsiteY3" fmla="*/ 0 h 67627"/>
                    <a:gd name="connsiteX4" fmla="*/ 0 w 24764"/>
                    <a:gd name="connsiteY4" fmla="*/ 67628 h 6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67627">
                      <a:moveTo>
                        <a:pt x="0" y="67628"/>
                      </a:moveTo>
                      <a:cubicBezTo>
                        <a:pt x="8572" y="67628"/>
                        <a:pt x="16192" y="67628"/>
                        <a:pt x="24765" y="67628"/>
                      </a:cubicBezTo>
                      <a:lnTo>
                        <a:pt x="24765" y="2858"/>
                      </a:lnTo>
                      <a:cubicBezTo>
                        <a:pt x="16192" y="1905"/>
                        <a:pt x="7620" y="953"/>
                        <a:pt x="0" y="0"/>
                      </a:cubicBezTo>
                      <a:lnTo>
                        <a:pt x="0" y="67628"/>
                      </a:lnTo>
                      <a:close/>
                    </a:path>
                  </a:pathLst>
                </a:custGeom>
                <a:grpFill/>
                <a:ln w="9525"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73896125-A2F5-42BE-98D8-47F628167655}"/>
                    </a:ext>
                  </a:extLst>
                </p:cNvPr>
                <p:cNvSpPr/>
                <p:nvPr/>
              </p:nvSpPr>
              <p:spPr>
                <a:xfrm>
                  <a:off x="1573319" y="2052954"/>
                  <a:ext cx="24764" cy="72390"/>
                </a:xfrm>
                <a:custGeom>
                  <a:avLst/>
                  <a:gdLst>
                    <a:gd name="connsiteX0" fmla="*/ 0 w 24764"/>
                    <a:gd name="connsiteY0" fmla="*/ 0 h 72390"/>
                    <a:gd name="connsiteX1" fmla="*/ 0 w 24764"/>
                    <a:gd name="connsiteY1" fmla="*/ 71438 h 72390"/>
                    <a:gd name="connsiteX2" fmla="*/ 24765 w 24764"/>
                    <a:gd name="connsiteY2" fmla="*/ 72390 h 72390"/>
                    <a:gd name="connsiteX3" fmla="*/ 24765 w 24764"/>
                    <a:gd name="connsiteY3" fmla="*/ 3810 h 72390"/>
                    <a:gd name="connsiteX4" fmla="*/ 0 w 24764"/>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2390">
                      <a:moveTo>
                        <a:pt x="0" y="0"/>
                      </a:moveTo>
                      <a:lnTo>
                        <a:pt x="0" y="71438"/>
                      </a:lnTo>
                      <a:cubicBezTo>
                        <a:pt x="8572" y="71438"/>
                        <a:pt x="16192" y="71438"/>
                        <a:pt x="24765" y="72390"/>
                      </a:cubicBezTo>
                      <a:lnTo>
                        <a:pt x="24765" y="3810"/>
                      </a:lnTo>
                      <a:cubicBezTo>
                        <a:pt x="17145" y="1905"/>
                        <a:pt x="8572" y="953"/>
                        <a:pt x="0" y="0"/>
                      </a:cubicBezTo>
                      <a:close/>
                    </a:path>
                  </a:pathLst>
                </a:custGeom>
                <a:grpFill/>
                <a:ln w="9525"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63B1D8C4-EFB5-4111-BCC7-BD035651CD32}"/>
                    </a:ext>
                  </a:extLst>
                </p:cNvPr>
                <p:cNvSpPr/>
                <p:nvPr/>
              </p:nvSpPr>
              <p:spPr>
                <a:xfrm>
                  <a:off x="1530456" y="2047239"/>
                  <a:ext cx="24764" cy="77152"/>
                </a:xfrm>
                <a:custGeom>
                  <a:avLst/>
                  <a:gdLst>
                    <a:gd name="connsiteX0" fmla="*/ 0 w 24764"/>
                    <a:gd name="connsiteY0" fmla="*/ 0 h 77152"/>
                    <a:gd name="connsiteX1" fmla="*/ 0 w 24764"/>
                    <a:gd name="connsiteY1" fmla="*/ 76200 h 77152"/>
                    <a:gd name="connsiteX2" fmla="*/ 24765 w 24764"/>
                    <a:gd name="connsiteY2" fmla="*/ 77152 h 77152"/>
                    <a:gd name="connsiteX3" fmla="*/ 24765 w 24764"/>
                    <a:gd name="connsiteY3" fmla="*/ 3810 h 77152"/>
                    <a:gd name="connsiteX4" fmla="*/ 0 w 24764"/>
                    <a:gd name="connsiteY4" fmla="*/ 0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77152">
                      <a:moveTo>
                        <a:pt x="0" y="0"/>
                      </a:moveTo>
                      <a:lnTo>
                        <a:pt x="0" y="76200"/>
                      </a:lnTo>
                      <a:cubicBezTo>
                        <a:pt x="8572" y="76200"/>
                        <a:pt x="16192" y="76200"/>
                        <a:pt x="24765" y="77152"/>
                      </a:cubicBezTo>
                      <a:lnTo>
                        <a:pt x="24765" y="3810"/>
                      </a:lnTo>
                      <a:cubicBezTo>
                        <a:pt x="17145" y="2858"/>
                        <a:pt x="8572" y="952"/>
                        <a:pt x="0" y="0"/>
                      </a:cubicBezTo>
                      <a:close/>
                    </a:path>
                  </a:pathLst>
                </a:custGeom>
                <a:grpFill/>
                <a:ln w="9525" cap="flat">
                  <a:noFill/>
                  <a:prstDash val="solid"/>
                  <a:miter/>
                </a:ln>
              </p:spPr>
              <p:txBody>
                <a:bodyPr rtlCol="0" anchor="ctr"/>
                <a:lstStyle/>
                <a:p>
                  <a:endParaRPr lang="zh-CN" altLang="en-US"/>
                </a:p>
              </p:txBody>
            </p:sp>
          </p:grpSp>
          <p:sp>
            <p:nvSpPr>
              <p:cNvPr id="144" name="任意多边形: 形状 143">
                <a:extLst>
                  <a:ext uri="{FF2B5EF4-FFF2-40B4-BE49-F238E27FC236}">
                    <a16:creationId xmlns:a16="http://schemas.microsoft.com/office/drawing/2014/main" id="{3FD58AA9-FB09-4E7C-B856-8400F9A5D7F4}"/>
                  </a:ext>
                </a:extLst>
              </p:cNvPr>
              <p:cNvSpPr/>
              <p:nvPr/>
            </p:nvSpPr>
            <p:spPr>
              <a:xfrm>
                <a:off x="1458066" y="1864360"/>
                <a:ext cx="730567" cy="323850"/>
              </a:xfrm>
              <a:custGeom>
                <a:avLst/>
                <a:gdLst>
                  <a:gd name="connsiteX0" fmla="*/ 730568 w 730567"/>
                  <a:gd name="connsiteY0" fmla="*/ 78105 h 323850"/>
                  <a:gd name="connsiteX1" fmla="*/ 557213 w 730567"/>
                  <a:gd name="connsiteY1" fmla="*/ 107632 h 323850"/>
                  <a:gd name="connsiteX2" fmla="*/ 511493 w 730567"/>
                  <a:gd name="connsiteY2" fmla="*/ 85725 h 323850"/>
                  <a:gd name="connsiteX3" fmla="*/ 511493 w 730567"/>
                  <a:gd name="connsiteY3" fmla="*/ 952 h 323850"/>
                  <a:gd name="connsiteX4" fmla="*/ 511493 w 730567"/>
                  <a:gd name="connsiteY4" fmla="*/ 952 h 323850"/>
                  <a:gd name="connsiteX5" fmla="*/ 507683 w 730567"/>
                  <a:gd name="connsiteY5" fmla="*/ 952 h 323850"/>
                  <a:gd name="connsiteX6" fmla="*/ 488633 w 730567"/>
                  <a:gd name="connsiteY6" fmla="*/ 952 h 323850"/>
                  <a:gd name="connsiteX7" fmla="*/ 481013 w 730567"/>
                  <a:gd name="connsiteY7" fmla="*/ 8573 h 323850"/>
                  <a:gd name="connsiteX8" fmla="*/ 481013 w 730567"/>
                  <a:gd name="connsiteY8" fmla="*/ 71438 h 323850"/>
                  <a:gd name="connsiteX9" fmla="*/ 464820 w 730567"/>
                  <a:gd name="connsiteY9" fmla="*/ 63817 h 323850"/>
                  <a:gd name="connsiteX10" fmla="*/ 464820 w 730567"/>
                  <a:gd name="connsiteY10" fmla="*/ 8573 h 323850"/>
                  <a:gd name="connsiteX11" fmla="*/ 457200 w 730567"/>
                  <a:gd name="connsiteY11" fmla="*/ 952 h 323850"/>
                  <a:gd name="connsiteX12" fmla="*/ 426720 w 730567"/>
                  <a:gd name="connsiteY12" fmla="*/ 952 h 323850"/>
                  <a:gd name="connsiteX13" fmla="*/ 419100 w 730567"/>
                  <a:gd name="connsiteY13" fmla="*/ 8573 h 323850"/>
                  <a:gd name="connsiteX14" fmla="*/ 419100 w 730567"/>
                  <a:gd name="connsiteY14" fmla="*/ 41910 h 323850"/>
                  <a:gd name="connsiteX15" fmla="*/ 402908 w 730567"/>
                  <a:gd name="connsiteY15" fmla="*/ 34290 h 323850"/>
                  <a:gd name="connsiteX16" fmla="*/ 402908 w 730567"/>
                  <a:gd name="connsiteY16" fmla="*/ 8573 h 323850"/>
                  <a:gd name="connsiteX17" fmla="*/ 395288 w 730567"/>
                  <a:gd name="connsiteY17" fmla="*/ 952 h 323850"/>
                  <a:gd name="connsiteX18" fmla="*/ 335280 w 730567"/>
                  <a:gd name="connsiteY18" fmla="*/ 952 h 323850"/>
                  <a:gd name="connsiteX19" fmla="*/ 327660 w 730567"/>
                  <a:gd name="connsiteY19" fmla="*/ 8573 h 323850"/>
                  <a:gd name="connsiteX20" fmla="*/ 327660 w 730567"/>
                  <a:gd name="connsiteY20" fmla="*/ 34290 h 323850"/>
                  <a:gd name="connsiteX21" fmla="*/ 311468 w 730567"/>
                  <a:gd name="connsiteY21" fmla="*/ 41910 h 323850"/>
                  <a:gd name="connsiteX22" fmla="*/ 311468 w 730567"/>
                  <a:gd name="connsiteY22" fmla="*/ 8573 h 323850"/>
                  <a:gd name="connsiteX23" fmla="*/ 303848 w 730567"/>
                  <a:gd name="connsiteY23" fmla="*/ 952 h 323850"/>
                  <a:gd name="connsiteX24" fmla="*/ 273368 w 730567"/>
                  <a:gd name="connsiteY24" fmla="*/ 952 h 323850"/>
                  <a:gd name="connsiteX25" fmla="*/ 265748 w 730567"/>
                  <a:gd name="connsiteY25" fmla="*/ 8573 h 323850"/>
                  <a:gd name="connsiteX26" fmla="*/ 265748 w 730567"/>
                  <a:gd name="connsiteY26" fmla="*/ 63817 h 323850"/>
                  <a:gd name="connsiteX27" fmla="*/ 249555 w 730567"/>
                  <a:gd name="connsiteY27" fmla="*/ 71438 h 323850"/>
                  <a:gd name="connsiteX28" fmla="*/ 249555 w 730567"/>
                  <a:gd name="connsiteY28" fmla="*/ 7620 h 323850"/>
                  <a:gd name="connsiteX29" fmla="*/ 241935 w 730567"/>
                  <a:gd name="connsiteY29" fmla="*/ 0 h 323850"/>
                  <a:gd name="connsiteX30" fmla="*/ 219075 w 730567"/>
                  <a:gd name="connsiteY30" fmla="*/ 0 h 323850"/>
                  <a:gd name="connsiteX31" fmla="*/ 219075 w 730567"/>
                  <a:gd name="connsiteY31" fmla="*/ 84773 h 323850"/>
                  <a:gd name="connsiteX32" fmla="*/ 172403 w 730567"/>
                  <a:gd name="connsiteY32" fmla="*/ 106680 h 323850"/>
                  <a:gd name="connsiteX33" fmla="*/ 0 w 730567"/>
                  <a:gd name="connsiteY33" fmla="*/ 78105 h 323850"/>
                  <a:gd name="connsiteX34" fmla="*/ 0 w 730567"/>
                  <a:gd name="connsiteY34" fmla="*/ 94298 h 323850"/>
                  <a:gd name="connsiteX35" fmla="*/ 165735 w 730567"/>
                  <a:gd name="connsiteY35" fmla="*/ 119063 h 323850"/>
                  <a:gd name="connsiteX36" fmla="*/ 165735 w 730567"/>
                  <a:gd name="connsiteY36" fmla="*/ 119063 h 323850"/>
                  <a:gd name="connsiteX37" fmla="*/ 165735 w 730567"/>
                  <a:gd name="connsiteY37" fmla="*/ 125730 h 323850"/>
                  <a:gd name="connsiteX38" fmla="*/ 0 w 730567"/>
                  <a:gd name="connsiteY38" fmla="*/ 100965 h 323850"/>
                  <a:gd name="connsiteX39" fmla="*/ 0 w 730567"/>
                  <a:gd name="connsiteY39" fmla="*/ 323850 h 323850"/>
                  <a:gd name="connsiteX40" fmla="*/ 25718 w 730567"/>
                  <a:gd name="connsiteY40" fmla="*/ 323850 h 323850"/>
                  <a:gd name="connsiteX41" fmla="*/ 25718 w 730567"/>
                  <a:gd name="connsiteY41" fmla="*/ 193357 h 323850"/>
                  <a:gd name="connsiteX42" fmla="*/ 57150 w 730567"/>
                  <a:gd name="connsiteY42" fmla="*/ 162877 h 323850"/>
                  <a:gd name="connsiteX43" fmla="*/ 197168 w 730567"/>
                  <a:gd name="connsiteY43" fmla="*/ 180023 h 323850"/>
                  <a:gd name="connsiteX44" fmla="*/ 197168 w 730567"/>
                  <a:gd name="connsiteY44" fmla="*/ 323850 h 323850"/>
                  <a:gd name="connsiteX45" fmla="*/ 222885 w 730567"/>
                  <a:gd name="connsiteY45" fmla="*/ 323850 h 323850"/>
                  <a:gd name="connsiteX46" fmla="*/ 222885 w 730567"/>
                  <a:gd name="connsiteY46" fmla="*/ 166688 h 323850"/>
                  <a:gd name="connsiteX47" fmla="*/ 222885 w 730567"/>
                  <a:gd name="connsiteY47" fmla="*/ 166688 h 323850"/>
                  <a:gd name="connsiteX48" fmla="*/ 233363 w 730567"/>
                  <a:gd name="connsiteY48" fmla="*/ 156210 h 323850"/>
                  <a:gd name="connsiteX49" fmla="*/ 253365 w 730567"/>
                  <a:gd name="connsiteY49" fmla="*/ 156210 h 323850"/>
                  <a:gd name="connsiteX50" fmla="*/ 263843 w 730567"/>
                  <a:gd name="connsiteY50" fmla="*/ 166688 h 323850"/>
                  <a:gd name="connsiteX51" fmla="*/ 263843 w 730567"/>
                  <a:gd name="connsiteY51" fmla="*/ 323850 h 323850"/>
                  <a:gd name="connsiteX52" fmla="*/ 293370 w 730567"/>
                  <a:gd name="connsiteY52" fmla="*/ 323850 h 323850"/>
                  <a:gd name="connsiteX53" fmla="*/ 293370 w 730567"/>
                  <a:gd name="connsiteY53" fmla="*/ 166688 h 323850"/>
                  <a:gd name="connsiteX54" fmla="*/ 293370 w 730567"/>
                  <a:gd name="connsiteY54" fmla="*/ 166688 h 323850"/>
                  <a:gd name="connsiteX55" fmla="*/ 303848 w 730567"/>
                  <a:gd name="connsiteY55" fmla="*/ 156210 h 323850"/>
                  <a:gd name="connsiteX56" fmla="*/ 425768 w 730567"/>
                  <a:gd name="connsiteY56" fmla="*/ 156210 h 323850"/>
                  <a:gd name="connsiteX57" fmla="*/ 436245 w 730567"/>
                  <a:gd name="connsiteY57" fmla="*/ 166688 h 323850"/>
                  <a:gd name="connsiteX58" fmla="*/ 436245 w 730567"/>
                  <a:gd name="connsiteY58" fmla="*/ 323850 h 323850"/>
                  <a:gd name="connsiteX59" fmla="*/ 465772 w 730567"/>
                  <a:gd name="connsiteY59" fmla="*/ 323850 h 323850"/>
                  <a:gd name="connsiteX60" fmla="*/ 465772 w 730567"/>
                  <a:gd name="connsiteY60" fmla="*/ 166688 h 323850"/>
                  <a:gd name="connsiteX61" fmla="*/ 465772 w 730567"/>
                  <a:gd name="connsiteY61" fmla="*/ 166688 h 323850"/>
                  <a:gd name="connsiteX62" fmla="*/ 476250 w 730567"/>
                  <a:gd name="connsiteY62" fmla="*/ 156210 h 323850"/>
                  <a:gd name="connsiteX63" fmla="*/ 496253 w 730567"/>
                  <a:gd name="connsiteY63" fmla="*/ 156210 h 323850"/>
                  <a:gd name="connsiteX64" fmla="*/ 506730 w 730567"/>
                  <a:gd name="connsiteY64" fmla="*/ 166688 h 323850"/>
                  <a:gd name="connsiteX65" fmla="*/ 506730 w 730567"/>
                  <a:gd name="connsiteY65" fmla="*/ 323850 h 323850"/>
                  <a:gd name="connsiteX66" fmla="*/ 532448 w 730567"/>
                  <a:gd name="connsiteY66" fmla="*/ 323850 h 323850"/>
                  <a:gd name="connsiteX67" fmla="*/ 532448 w 730567"/>
                  <a:gd name="connsiteY67" fmla="*/ 180023 h 323850"/>
                  <a:gd name="connsiteX68" fmla="*/ 672465 w 730567"/>
                  <a:gd name="connsiteY68" fmla="*/ 162877 h 323850"/>
                  <a:gd name="connsiteX69" fmla="*/ 703898 w 730567"/>
                  <a:gd name="connsiteY69" fmla="*/ 193357 h 323850"/>
                  <a:gd name="connsiteX70" fmla="*/ 703898 w 730567"/>
                  <a:gd name="connsiteY70" fmla="*/ 323850 h 323850"/>
                  <a:gd name="connsiteX71" fmla="*/ 729615 w 730567"/>
                  <a:gd name="connsiteY71" fmla="*/ 323850 h 323850"/>
                  <a:gd name="connsiteX72" fmla="*/ 729615 w 730567"/>
                  <a:gd name="connsiteY72" fmla="*/ 100965 h 323850"/>
                  <a:gd name="connsiteX73" fmla="*/ 563880 w 730567"/>
                  <a:gd name="connsiteY73" fmla="*/ 125730 h 323850"/>
                  <a:gd name="connsiteX74" fmla="*/ 563880 w 730567"/>
                  <a:gd name="connsiteY74" fmla="*/ 119063 h 323850"/>
                  <a:gd name="connsiteX75" fmla="*/ 563880 w 730567"/>
                  <a:gd name="connsiteY75" fmla="*/ 119063 h 323850"/>
                  <a:gd name="connsiteX76" fmla="*/ 729615 w 730567"/>
                  <a:gd name="connsiteY76" fmla="*/ 94298 h 323850"/>
                  <a:gd name="connsiteX77" fmla="*/ 729615 w 730567"/>
                  <a:gd name="connsiteY77" fmla="*/ 78105 h 323850"/>
                  <a:gd name="connsiteX78" fmla="*/ 33338 w 730567"/>
                  <a:gd name="connsiteY78" fmla="*/ 142875 h 323850"/>
                  <a:gd name="connsiteX79" fmla="*/ 15240 w 730567"/>
                  <a:gd name="connsiteY79" fmla="*/ 140017 h 323850"/>
                  <a:gd name="connsiteX80" fmla="*/ 15240 w 730567"/>
                  <a:gd name="connsiteY80" fmla="*/ 115252 h 323850"/>
                  <a:gd name="connsiteX81" fmla="*/ 33338 w 730567"/>
                  <a:gd name="connsiteY81" fmla="*/ 119063 h 323850"/>
                  <a:gd name="connsiteX82" fmla="*/ 33338 w 730567"/>
                  <a:gd name="connsiteY82" fmla="*/ 142875 h 323850"/>
                  <a:gd name="connsiteX83" fmla="*/ 73343 w 730567"/>
                  <a:gd name="connsiteY83" fmla="*/ 148590 h 323850"/>
                  <a:gd name="connsiteX84" fmla="*/ 56198 w 730567"/>
                  <a:gd name="connsiteY84" fmla="*/ 145732 h 323850"/>
                  <a:gd name="connsiteX85" fmla="*/ 56198 w 730567"/>
                  <a:gd name="connsiteY85" fmla="*/ 120967 h 323850"/>
                  <a:gd name="connsiteX86" fmla="*/ 73343 w 730567"/>
                  <a:gd name="connsiteY86" fmla="*/ 123825 h 323850"/>
                  <a:gd name="connsiteX87" fmla="*/ 73343 w 730567"/>
                  <a:gd name="connsiteY87" fmla="*/ 148590 h 323850"/>
                  <a:gd name="connsiteX88" fmla="*/ 113348 w 730567"/>
                  <a:gd name="connsiteY88" fmla="*/ 154305 h 323850"/>
                  <a:gd name="connsiteX89" fmla="*/ 97155 w 730567"/>
                  <a:gd name="connsiteY89" fmla="*/ 152400 h 323850"/>
                  <a:gd name="connsiteX90" fmla="*/ 97155 w 730567"/>
                  <a:gd name="connsiteY90" fmla="*/ 128588 h 323850"/>
                  <a:gd name="connsiteX91" fmla="*/ 113348 w 730567"/>
                  <a:gd name="connsiteY91" fmla="*/ 130492 h 323850"/>
                  <a:gd name="connsiteX92" fmla="*/ 113348 w 730567"/>
                  <a:gd name="connsiteY92" fmla="*/ 154305 h 323850"/>
                  <a:gd name="connsiteX93" fmla="*/ 152400 w 730567"/>
                  <a:gd name="connsiteY93" fmla="*/ 158115 h 323850"/>
                  <a:gd name="connsiteX94" fmla="*/ 136208 w 730567"/>
                  <a:gd name="connsiteY94" fmla="*/ 156210 h 323850"/>
                  <a:gd name="connsiteX95" fmla="*/ 136208 w 730567"/>
                  <a:gd name="connsiteY95" fmla="*/ 132398 h 323850"/>
                  <a:gd name="connsiteX96" fmla="*/ 152400 w 730567"/>
                  <a:gd name="connsiteY96" fmla="*/ 134302 h 323850"/>
                  <a:gd name="connsiteX97" fmla="*/ 152400 w 730567"/>
                  <a:gd name="connsiteY97" fmla="*/ 158115 h 323850"/>
                  <a:gd name="connsiteX98" fmla="*/ 364808 w 730567"/>
                  <a:gd name="connsiteY98" fmla="*/ 42863 h 323850"/>
                  <a:gd name="connsiteX99" fmla="*/ 503872 w 730567"/>
                  <a:gd name="connsiteY99" fmla="*/ 108585 h 323850"/>
                  <a:gd name="connsiteX100" fmla="*/ 226695 w 730567"/>
                  <a:gd name="connsiteY100" fmla="*/ 108585 h 323850"/>
                  <a:gd name="connsiteX101" fmla="*/ 364808 w 730567"/>
                  <a:gd name="connsiteY101" fmla="*/ 42863 h 323850"/>
                  <a:gd name="connsiteX102" fmla="*/ 552450 w 730567"/>
                  <a:gd name="connsiteY102" fmla="*/ 141923 h 323850"/>
                  <a:gd name="connsiteX103" fmla="*/ 178118 w 730567"/>
                  <a:gd name="connsiteY103" fmla="*/ 141923 h 323850"/>
                  <a:gd name="connsiteX104" fmla="*/ 179070 w 730567"/>
                  <a:gd name="connsiteY104" fmla="*/ 132398 h 323850"/>
                  <a:gd name="connsiteX105" fmla="*/ 178118 w 730567"/>
                  <a:gd name="connsiteY105" fmla="*/ 122873 h 323850"/>
                  <a:gd name="connsiteX106" fmla="*/ 552450 w 730567"/>
                  <a:gd name="connsiteY106" fmla="*/ 122873 h 323850"/>
                  <a:gd name="connsiteX107" fmla="*/ 551498 w 730567"/>
                  <a:gd name="connsiteY107" fmla="*/ 132398 h 323850"/>
                  <a:gd name="connsiteX108" fmla="*/ 552450 w 730567"/>
                  <a:gd name="connsiteY108" fmla="*/ 141923 h 323850"/>
                  <a:gd name="connsiteX109" fmla="*/ 697230 w 730567"/>
                  <a:gd name="connsiteY109" fmla="*/ 118110 h 323850"/>
                  <a:gd name="connsiteX110" fmla="*/ 715328 w 730567"/>
                  <a:gd name="connsiteY110" fmla="*/ 114300 h 323850"/>
                  <a:gd name="connsiteX111" fmla="*/ 715328 w 730567"/>
                  <a:gd name="connsiteY111" fmla="*/ 139065 h 323850"/>
                  <a:gd name="connsiteX112" fmla="*/ 697230 w 730567"/>
                  <a:gd name="connsiteY112" fmla="*/ 141923 h 323850"/>
                  <a:gd name="connsiteX113" fmla="*/ 697230 w 730567"/>
                  <a:gd name="connsiteY113" fmla="*/ 118110 h 323850"/>
                  <a:gd name="connsiteX114" fmla="*/ 657225 w 730567"/>
                  <a:gd name="connsiteY114" fmla="*/ 124777 h 323850"/>
                  <a:gd name="connsiteX115" fmla="*/ 674370 w 730567"/>
                  <a:gd name="connsiteY115" fmla="*/ 121920 h 323850"/>
                  <a:gd name="connsiteX116" fmla="*/ 674370 w 730567"/>
                  <a:gd name="connsiteY116" fmla="*/ 146685 h 323850"/>
                  <a:gd name="connsiteX117" fmla="*/ 657225 w 730567"/>
                  <a:gd name="connsiteY117" fmla="*/ 149542 h 323850"/>
                  <a:gd name="connsiteX118" fmla="*/ 657225 w 730567"/>
                  <a:gd name="connsiteY118" fmla="*/ 124777 h 323850"/>
                  <a:gd name="connsiteX119" fmla="*/ 617220 w 730567"/>
                  <a:gd name="connsiteY119" fmla="*/ 129540 h 323850"/>
                  <a:gd name="connsiteX120" fmla="*/ 633413 w 730567"/>
                  <a:gd name="connsiteY120" fmla="*/ 127635 h 323850"/>
                  <a:gd name="connsiteX121" fmla="*/ 633413 w 730567"/>
                  <a:gd name="connsiteY121" fmla="*/ 151448 h 323850"/>
                  <a:gd name="connsiteX122" fmla="*/ 617220 w 730567"/>
                  <a:gd name="connsiteY122" fmla="*/ 153352 h 323850"/>
                  <a:gd name="connsiteX123" fmla="*/ 617220 w 730567"/>
                  <a:gd name="connsiteY123" fmla="*/ 129540 h 323850"/>
                  <a:gd name="connsiteX124" fmla="*/ 578168 w 730567"/>
                  <a:gd name="connsiteY124" fmla="*/ 134302 h 323850"/>
                  <a:gd name="connsiteX125" fmla="*/ 594360 w 730567"/>
                  <a:gd name="connsiteY125" fmla="*/ 132398 h 323850"/>
                  <a:gd name="connsiteX126" fmla="*/ 594360 w 730567"/>
                  <a:gd name="connsiteY126" fmla="*/ 156210 h 323850"/>
                  <a:gd name="connsiteX127" fmla="*/ 578168 w 730567"/>
                  <a:gd name="connsiteY127" fmla="*/ 158115 h 323850"/>
                  <a:gd name="connsiteX128" fmla="*/ 578168 w 730567"/>
                  <a:gd name="connsiteY128" fmla="*/ 134302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730567" h="323850">
                    <a:moveTo>
                      <a:pt x="730568" y="78105"/>
                    </a:moveTo>
                    <a:cubicBezTo>
                      <a:pt x="679133" y="91440"/>
                      <a:pt x="621030" y="100965"/>
                      <a:pt x="557213" y="107632"/>
                    </a:cubicBezTo>
                    <a:lnTo>
                      <a:pt x="511493" y="85725"/>
                    </a:lnTo>
                    <a:lnTo>
                      <a:pt x="511493" y="952"/>
                    </a:lnTo>
                    <a:lnTo>
                      <a:pt x="511493" y="952"/>
                    </a:lnTo>
                    <a:lnTo>
                      <a:pt x="507683" y="952"/>
                    </a:lnTo>
                    <a:lnTo>
                      <a:pt x="488633" y="952"/>
                    </a:lnTo>
                    <a:cubicBezTo>
                      <a:pt x="484822" y="952"/>
                      <a:pt x="481013" y="4763"/>
                      <a:pt x="481013" y="8573"/>
                    </a:cubicBezTo>
                    <a:lnTo>
                      <a:pt x="481013" y="71438"/>
                    </a:lnTo>
                    <a:lnTo>
                      <a:pt x="464820" y="63817"/>
                    </a:lnTo>
                    <a:lnTo>
                      <a:pt x="464820" y="8573"/>
                    </a:lnTo>
                    <a:cubicBezTo>
                      <a:pt x="464820" y="4763"/>
                      <a:pt x="461963" y="952"/>
                      <a:pt x="457200" y="952"/>
                    </a:cubicBezTo>
                    <a:lnTo>
                      <a:pt x="426720" y="952"/>
                    </a:lnTo>
                    <a:cubicBezTo>
                      <a:pt x="422910" y="952"/>
                      <a:pt x="419100" y="4763"/>
                      <a:pt x="419100" y="8573"/>
                    </a:cubicBezTo>
                    <a:lnTo>
                      <a:pt x="419100" y="41910"/>
                    </a:lnTo>
                    <a:lnTo>
                      <a:pt x="402908" y="34290"/>
                    </a:lnTo>
                    <a:lnTo>
                      <a:pt x="402908" y="8573"/>
                    </a:lnTo>
                    <a:cubicBezTo>
                      <a:pt x="402908" y="4763"/>
                      <a:pt x="400050" y="952"/>
                      <a:pt x="395288" y="952"/>
                    </a:cubicBezTo>
                    <a:lnTo>
                      <a:pt x="335280" y="952"/>
                    </a:lnTo>
                    <a:cubicBezTo>
                      <a:pt x="331470" y="952"/>
                      <a:pt x="327660" y="4763"/>
                      <a:pt x="327660" y="8573"/>
                    </a:cubicBezTo>
                    <a:lnTo>
                      <a:pt x="327660" y="34290"/>
                    </a:lnTo>
                    <a:lnTo>
                      <a:pt x="311468" y="41910"/>
                    </a:lnTo>
                    <a:lnTo>
                      <a:pt x="311468" y="8573"/>
                    </a:lnTo>
                    <a:cubicBezTo>
                      <a:pt x="311468" y="4763"/>
                      <a:pt x="307658" y="952"/>
                      <a:pt x="303848" y="952"/>
                    </a:cubicBezTo>
                    <a:lnTo>
                      <a:pt x="273368" y="952"/>
                    </a:lnTo>
                    <a:cubicBezTo>
                      <a:pt x="269558" y="952"/>
                      <a:pt x="265748" y="4763"/>
                      <a:pt x="265748" y="8573"/>
                    </a:cubicBezTo>
                    <a:lnTo>
                      <a:pt x="265748" y="63817"/>
                    </a:lnTo>
                    <a:lnTo>
                      <a:pt x="249555" y="71438"/>
                    </a:lnTo>
                    <a:lnTo>
                      <a:pt x="249555" y="7620"/>
                    </a:lnTo>
                    <a:cubicBezTo>
                      <a:pt x="249555" y="3810"/>
                      <a:pt x="246698" y="0"/>
                      <a:pt x="241935" y="0"/>
                    </a:cubicBezTo>
                    <a:lnTo>
                      <a:pt x="219075" y="0"/>
                    </a:lnTo>
                    <a:lnTo>
                      <a:pt x="219075" y="84773"/>
                    </a:lnTo>
                    <a:lnTo>
                      <a:pt x="172403" y="106680"/>
                    </a:lnTo>
                    <a:cubicBezTo>
                      <a:pt x="109538" y="100965"/>
                      <a:pt x="51435" y="91440"/>
                      <a:pt x="0" y="78105"/>
                    </a:cubicBezTo>
                    <a:lnTo>
                      <a:pt x="0" y="94298"/>
                    </a:lnTo>
                    <a:cubicBezTo>
                      <a:pt x="50483" y="104775"/>
                      <a:pt x="106680" y="113348"/>
                      <a:pt x="165735" y="119063"/>
                    </a:cubicBezTo>
                    <a:lnTo>
                      <a:pt x="165735" y="119063"/>
                    </a:lnTo>
                    <a:lnTo>
                      <a:pt x="165735" y="125730"/>
                    </a:lnTo>
                    <a:cubicBezTo>
                      <a:pt x="106680" y="120015"/>
                      <a:pt x="50483" y="111442"/>
                      <a:pt x="0" y="100965"/>
                    </a:cubicBezTo>
                    <a:lnTo>
                      <a:pt x="0" y="323850"/>
                    </a:lnTo>
                    <a:lnTo>
                      <a:pt x="25718" y="323850"/>
                    </a:lnTo>
                    <a:lnTo>
                      <a:pt x="25718" y="193357"/>
                    </a:lnTo>
                    <a:lnTo>
                      <a:pt x="57150" y="162877"/>
                    </a:lnTo>
                    <a:cubicBezTo>
                      <a:pt x="100965" y="170498"/>
                      <a:pt x="148590" y="176213"/>
                      <a:pt x="197168" y="180023"/>
                    </a:cubicBezTo>
                    <a:lnTo>
                      <a:pt x="197168" y="323850"/>
                    </a:lnTo>
                    <a:lnTo>
                      <a:pt x="222885" y="323850"/>
                    </a:lnTo>
                    <a:lnTo>
                      <a:pt x="222885" y="166688"/>
                    </a:lnTo>
                    <a:cubicBezTo>
                      <a:pt x="222885" y="166688"/>
                      <a:pt x="222885" y="166688"/>
                      <a:pt x="222885" y="166688"/>
                    </a:cubicBezTo>
                    <a:cubicBezTo>
                      <a:pt x="222885" y="160973"/>
                      <a:pt x="227648" y="156210"/>
                      <a:pt x="233363" y="156210"/>
                    </a:cubicBezTo>
                    <a:lnTo>
                      <a:pt x="253365" y="156210"/>
                    </a:lnTo>
                    <a:cubicBezTo>
                      <a:pt x="259080" y="156210"/>
                      <a:pt x="263843" y="160973"/>
                      <a:pt x="263843" y="166688"/>
                    </a:cubicBezTo>
                    <a:lnTo>
                      <a:pt x="263843" y="323850"/>
                    </a:lnTo>
                    <a:lnTo>
                      <a:pt x="293370" y="323850"/>
                    </a:lnTo>
                    <a:lnTo>
                      <a:pt x="293370" y="166688"/>
                    </a:lnTo>
                    <a:cubicBezTo>
                      <a:pt x="293370" y="166688"/>
                      <a:pt x="293370" y="166688"/>
                      <a:pt x="293370" y="166688"/>
                    </a:cubicBezTo>
                    <a:cubicBezTo>
                      <a:pt x="293370" y="160973"/>
                      <a:pt x="298133" y="156210"/>
                      <a:pt x="303848" y="156210"/>
                    </a:cubicBezTo>
                    <a:lnTo>
                      <a:pt x="425768" y="156210"/>
                    </a:lnTo>
                    <a:cubicBezTo>
                      <a:pt x="431483" y="156210"/>
                      <a:pt x="436245" y="160973"/>
                      <a:pt x="436245" y="166688"/>
                    </a:cubicBezTo>
                    <a:lnTo>
                      <a:pt x="436245" y="323850"/>
                    </a:lnTo>
                    <a:lnTo>
                      <a:pt x="465772" y="323850"/>
                    </a:lnTo>
                    <a:lnTo>
                      <a:pt x="465772" y="166688"/>
                    </a:lnTo>
                    <a:cubicBezTo>
                      <a:pt x="465772" y="166688"/>
                      <a:pt x="465772" y="166688"/>
                      <a:pt x="465772" y="166688"/>
                    </a:cubicBezTo>
                    <a:cubicBezTo>
                      <a:pt x="465772" y="160973"/>
                      <a:pt x="470535" y="156210"/>
                      <a:pt x="476250" y="156210"/>
                    </a:cubicBezTo>
                    <a:lnTo>
                      <a:pt x="496253" y="156210"/>
                    </a:lnTo>
                    <a:cubicBezTo>
                      <a:pt x="501968" y="156210"/>
                      <a:pt x="506730" y="160973"/>
                      <a:pt x="506730" y="166688"/>
                    </a:cubicBezTo>
                    <a:lnTo>
                      <a:pt x="506730" y="323850"/>
                    </a:lnTo>
                    <a:lnTo>
                      <a:pt x="532448" y="323850"/>
                    </a:lnTo>
                    <a:lnTo>
                      <a:pt x="532448" y="180023"/>
                    </a:lnTo>
                    <a:cubicBezTo>
                      <a:pt x="581978" y="176213"/>
                      <a:pt x="628650" y="170498"/>
                      <a:pt x="672465" y="162877"/>
                    </a:cubicBezTo>
                    <a:lnTo>
                      <a:pt x="703898" y="193357"/>
                    </a:lnTo>
                    <a:lnTo>
                      <a:pt x="703898" y="323850"/>
                    </a:lnTo>
                    <a:lnTo>
                      <a:pt x="729615" y="323850"/>
                    </a:lnTo>
                    <a:lnTo>
                      <a:pt x="729615" y="100965"/>
                    </a:lnTo>
                    <a:cubicBezTo>
                      <a:pt x="679133" y="111442"/>
                      <a:pt x="622935" y="120015"/>
                      <a:pt x="563880" y="125730"/>
                    </a:cubicBezTo>
                    <a:lnTo>
                      <a:pt x="563880" y="119063"/>
                    </a:lnTo>
                    <a:lnTo>
                      <a:pt x="563880" y="119063"/>
                    </a:lnTo>
                    <a:cubicBezTo>
                      <a:pt x="622935" y="113348"/>
                      <a:pt x="679133" y="104775"/>
                      <a:pt x="729615" y="94298"/>
                    </a:cubicBezTo>
                    <a:lnTo>
                      <a:pt x="729615" y="78105"/>
                    </a:lnTo>
                    <a:close/>
                    <a:moveTo>
                      <a:pt x="33338" y="142875"/>
                    </a:moveTo>
                    <a:cubicBezTo>
                      <a:pt x="27623" y="141923"/>
                      <a:pt x="20955" y="140970"/>
                      <a:pt x="15240" y="140017"/>
                    </a:cubicBezTo>
                    <a:lnTo>
                      <a:pt x="15240" y="115252"/>
                    </a:lnTo>
                    <a:cubicBezTo>
                      <a:pt x="20955" y="116205"/>
                      <a:pt x="27623" y="117157"/>
                      <a:pt x="33338" y="119063"/>
                    </a:cubicBezTo>
                    <a:lnTo>
                      <a:pt x="33338" y="142875"/>
                    </a:lnTo>
                    <a:close/>
                    <a:moveTo>
                      <a:pt x="73343" y="148590"/>
                    </a:moveTo>
                    <a:cubicBezTo>
                      <a:pt x="67628" y="147638"/>
                      <a:pt x="61913" y="146685"/>
                      <a:pt x="56198" y="145732"/>
                    </a:cubicBezTo>
                    <a:lnTo>
                      <a:pt x="56198" y="120967"/>
                    </a:lnTo>
                    <a:cubicBezTo>
                      <a:pt x="61913" y="121920"/>
                      <a:pt x="67628" y="122873"/>
                      <a:pt x="73343" y="123825"/>
                    </a:cubicBezTo>
                    <a:lnTo>
                      <a:pt x="73343" y="148590"/>
                    </a:lnTo>
                    <a:close/>
                    <a:moveTo>
                      <a:pt x="113348" y="154305"/>
                    </a:moveTo>
                    <a:cubicBezTo>
                      <a:pt x="107632" y="153352"/>
                      <a:pt x="101918" y="153352"/>
                      <a:pt x="97155" y="152400"/>
                    </a:cubicBezTo>
                    <a:lnTo>
                      <a:pt x="97155" y="128588"/>
                    </a:lnTo>
                    <a:cubicBezTo>
                      <a:pt x="102870" y="129540"/>
                      <a:pt x="108585" y="130492"/>
                      <a:pt x="113348" y="130492"/>
                    </a:cubicBezTo>
                    <a:lnTo>
                      <a:pt x="113348" y="154305"/>
                    </a:lnTo>
                    <a:close/>
                    <a:moveTo>
                      <a:pt x="152400" y="158115"/>
                    </a:moveTo>
                    <a:cubicBezTo>
                      <a:pt x="146685" y="157163"/>
                      <a:pt x="140970" y="157163"/>
                      <a:pt x="136208" y="156210"/>
                    </a:cubicBezTo>
                    <a:lnTo>
                      <a:pt x="136208" y="132398"/>
                    </a:lnTo>
                    <a:cubicBezTo>
                      <a:pt x="141923" y="133350"/>
                      <a:pt x="147638" y="133350"/>
                      <a:pt x="152400" y="134302"/>
                    </a:cubicBezTo>
                    <a:lnTo>
                      <a:pt x="152400" y="158115"/>
                    </a:lnTo>
                    <a:close/>
                    <a:moveTo>
                      <a:pt x="364808" y="42863"/>
                    </a:moveTo>
                    <a:lnTo>
                      <a:pt x="503872" y="108585"/>
                    </a:lnTo>
                    <a:lnTo>
                      <a:pt x="226695" y="108585"/>
                    </a:lnTo>
                    <a:lnTo>
                      <a:pt x="364808" y="42863"/>
                    </a:lnTo>
                    <a:close/>
                    <a:moveTo>
                      <a:pt x="552450" y="141923"/>
                    </a:moveTo>
                    <a:lnTo>
                      <a:pt x="178118" y="141923"/>
                    </a:lnTo>
                    <a:cubicBezTo>
                      <a:pt x="179070" y="139065"/>
                      <a:pt x="179070" y="136207"/>
                      <a:pt x="179070" y="132398"/>
                    </a:cubicBezTo>
                    <a:cubicBezTo>
                      <a:pt x="179070" y="128588"/>
                      <a:pt x="179070" y="124777"/>
                      <a:pt x="178118" y="122873"/>
                    </a:cubicBezTo>
                    <a:lnTo>
                      <a:pt x="552450" y="122873"/>
                    </a:lnTo>
                    <a:cubicBezTo>
                      <a:pt x="551498" y="125730"/>
                      <a:pt x="551498" y="128588"/>
                      <a:pt x="551498" y="132398"/>
                    </a:cubicBezTo>
                    <a:cubicBezTo>
                      <a:pt x="551498" y="136207"/>
                      <a:pt x="551498" y="140017"/>
                      <a:pt x="552450" y="141923"/>
                    </a:cubicBezTo>
                    <a:close/>
                    <a:moveTo>
                      <a:pt x="697230" y="118110"/>
                    </a:moveTo>
                    <a:cubicBezTo>
                      <a:pt x="702945" y="117157"/>
                      <a:pt x="709613" y="116205"/>
                      <a:pt x="715328" y="114300"/>
                    </a:cubicBezTo>
                    <a:lnTo>
                      <a:pt x="715328" y="139065"/>
                    </a:lnTo>
                    <a:cubicBezTo>
                      <a:pt x="709613" y="140017"/>
                      <a:pt x="702945" y="140970"/>
                      <a:pt x="697230" y="141923"/>
                    </a:cubicBezTo>
                    <a:lnTo>
                      <a:pt x="697230" y="118110"/>
                    </a:lnTo>
                    <a:close/>
                    <a:moveTo>
                      <a:pt x="657225" y="124777"/>
                    </a:moveTo>
                    <a:cubicBezTo>
                      <a:pt x="662940" y="123825"/>
                      <a:pt x="668655" y="122873"/>
                      <a:pt x="674370" y="121920"/>
                    </a:cubicBezTo>
                    <a:lnTo>
                      <a:pt x="674370" y="146685"/>
                    </a:lnTo>
                    <a:cubicBezTo>
                      <a:pt x="668655" y="147638"/>
                      <a:pt x="662940" y="148590"/>
                      <a:pt x="657225" y="149542"/>
                    </a:cubicBezTo>
                    <a:lnTo>
                      <a:pt x="657225" y="124777"/>
                    </a:lnTo>
                    <a:close/>
                    <a:moveTo>
                      <a:pt x="617220" y="129540"/>
                    </a:moveTo>
                    <a:cubicBezTo>
                      <a:pt x="622935" y="128588"/>
                      <a:pt x="628650" y="127635"/>
                      <a:pt x="633413" y="127635"/>
                    </a:cubicBezTo>
                    <a:lnTo>
                      <a:pt x="633413" y="151448"/>
                    </a:lnTo>
                    <a:cubicBezTo>
                      <a:pt x="627698" y="152400"/>
                      <a:pt x="621983" y="152400"/>
                      <a:pt x="617220" y="153352"/>
                    </a:cubicBezTo>
                    <a:lnTo>
                      <a:pt x="617220" y="129540"/>
                    </a:lnTo>
                    <a:close/>
                    <a:moveTo>
                      <a:pt x="578168" y="134302"/>
                    </a:moveTo>
                    <a:cubicBezTo>
                      <a:pt x="583883" y="133350"/>
                      <a:pt x="589598" y="133350"/>
                      <a:pt x="594360" y="132398"/>
                    </a:cubicBezTo>
                    <a:lnTo>
                      <a:pt x="594360" y="156210"/>
                    </a:lnTo>
                    <a:cubicBezTo>
                      <a:pt x="588645" y="157163"/>
                      <a:pt x="582930" y="157163"/>
                      <a:pt x="578168" y="158115"/>
                    </a:cubicBezTo>
                    <a:lnTo>
                      <a:pt x="578168" y="134302"/>
                    </a:lnTo>
                    <a:close/>
                  </a:path>
                </a:pathLst>
              </a:custGeom>
              <a:grpFill/>
              <a:ln w="9525" cap="flat">
                <a:noFill/>
                <a:prstDash val="solid"/>
                <a:miter/>
              </a:ln>
            </p:spPr>
            <p:txBody>
              <a:bodyPr rtlCol="0" anchor="ctr"/>
              <a:lstStyle/>
              <a:p>
                <a:endParaRPr lang="zh-CN" altLang="en-US"/>
              </a:p>
            </p:txBody>
          </p:sp>
        </p:grpSp>
      </p:grpSp>
      <p:sp>
        <p:nvSpPr>
          <p:cNvPr id="38" name="PA-菱形 31">
            <a:extLst>
              <a:ext uri="{FF2B5EF4-FFF2-40B4-BE49-F238E27FC236}">
                <a16:creationId xmlns:a16="http://schemas.microsoft.com/office/drawing/2014/main" id="{EE6810B8-17A7-48FF-8EE9-A8FC0CCE6E5F}"/>
              </a:ext>
            </a:extLst>
          </p:cNvPr>
          <p:cNvSpPr/>
          <p:nvPr>
            <p:custDataLst>
              <p:tags r:id="rId1"/>
            </p:custDataLst>
          </p:nvPr>
        </p:nvSpPr>
        <p:spPr>
          <a:xfrm rot="875980">
            <a:off x="5605106" y="3887291"/>
            <a:ext cx="1373188" cy="1654898"/>
          </a:xfrm>
          <a:prstGeom prst="ellipse">
            <a:avLst/>
          </a:prstGeom>
          <a:gradFill>
            <a:gsLst>
              <a:gs pos="0">
                <a:schemeClr val="accent1"/>
              </a:gs>
              <a:gs pos="89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菱形 31">
            <a:extLst>
              <a:ext uri="{FF2B5EF4-FFF2-40B4-BE49-F238E27FC236}">
                <a16:creationId xmlns:a16="http://schemas.microsoft.com/office/drawing/2014/main" id="{DA4DA238-64FA-4C41-B4F8-65CAAE7F9BD1}"/>
              </a:ext>
            </a:extLst>
          </p:cNvPr>
          <p:cNvSpPr/>
          <p:nvPr>
            <p:custDataLst>
              <p:tags r:id="rId2"/>
            </p:custDataLst>
          </p:nvPr>
        </p:nvSpPr>
        <p:spPr>
          <a:xfrm rot="875980">
            <a:off x="3297258" y="3887290"/>
            <a:ext cx="1373188" cy="1654898"/>
          </a:xfrm>
          <a:prstGeom prst="ellipse">
            <a:avLst/>
          </a:prstGeom>
          <a:gradFill>
            <a:gsLst>
              <a:gs pos="0">
                <a:schemeClr val="accent1"/>
              </a:gs>
              <a:gs pos="89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PA-菱形 31">
            <a:extLst>
              <a:ext uri="{FF2B5EF4-FFF2-40B4-BE49-F238E27FC236}">
                <a16:creationId xmlns:a16="http://schemas.microsoft.com/office/drawing/2014/main" id="{59BB5D31-673C-4C9D-A4A5-5AD32BA1B70D}"/>
              </a:ext>
            </a:extLst>
          </p:cNvPr>
          <p:cNvSpPr/>
          <p:nvPr>
            <p:custDataLst>
              <p:tags r:id="rId3"/>
            </p:custDataLst>
          </p:nvPr>
        </p:nvSpPr>
        <p:spPr>
          <a:xfrm rot="875980">
            <a:off x="989410" y="3887288"/>
            <a:ext cx="1373188" cy="1654898"/>
          </a:xfrm>
          <a:prstGeom prst="ellipse">
            <a:avLst/>
          </a:prstGeom>
          <a:gradFill>
            <a:gsLst>
              <a:gs pos="0">
                <a:schemeClr val="accent1"/>
              </a:gs>
              <a:gs pos="89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PA-菱形 31">
            <a:extLst>
              <a:ext uri="{FF2B5EF4-FFF2-40B4-BE49-F238E27FC236}">
                <a16:creationId xmlns:a16="http://schemas.microsoft.com/office/drawing/2014/main" id="{AC4E26F6-DB78-469D-A9BC-3F8ECAF9506E}"/>
              </a:ext>
            </a:extLst>
          </p:cNvPr>
          <p:cNvSpPr/>
          <p:nvPr>
            <p:custDataLst>
              <p:tags r:id="rId4"/>
            </p:custDataLst>
          </p:nvPr>
        </p:nvSpPr>
        <p:spPr>
          <a:xfrm rot="875980">
            <a:off x="10220803" y="3887289"/>
            <a:ext cx="1373188" cy="1654898"/>
          </a:xfrm>
          <a:prstGeom prst="ellipse">
            <a:avLst/>
          </a:prstGeom>
          <a:gradFill>
            <a:gsLst>
              <a:gs pos="0">
                <a:schemeClr val="accent1"/>
              </a:gs>
              <a:gs pos="89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PA-菱形 31">
            <a:extLst>
              <a:ext uri="{FF2B5EF4-FFF2-40B4-BE49-F238E27FC236}">
                <a16:creationId xmlns:a16="http://schemas.microsoft.com/office/drawing/2014/main" id="{2A412773-03BA-425D-A537-99E907E678A0}"/>
              </a:ext>
            </a:extLst>
          </p:cNvPr>
          <p:cNvSpPr/>
          <p:nvPr>
            <p:custDataLst>
              <p:tags r:id="rId5"/>
            </p:custDataLst>
          </p:nvPr>
        </p:nvSpPr>
        <p:spPr>
          <a:xfrm rot="875980">
            <a:off x="7912954" y="3887289"/>
            <a:ext cx="1373188" cy="1654898"/>
          </a:xfrm>
          <a:prstGeom prst="ellipse">
            <a:avLst/>
          </a:prstGeom>
          <a:gradFill>
            <a:gsLst>
              <a:gs pos="0">
                <a:schemeClr val="accent1"/>
              </a:gs>
              <a:gs pos="89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占位符 33">
            <a:extLst>
              <a:ext uri="{FF2B5EF4-FFF2-40B4-BE49-F238E27FC236}">
                <a16:creationId xmlns:a16="http://schemas.microsoft.com/office/drawing/2014/main" id="{09012C86-53BB-4912-B16D-157FAC577383}"/>
              </a:ext>
            </a:extLst>
          </p:cNvPr>
          <p:cNvPicPr>
            <a:picLocks noGrp="1" noChangeAspect="1"/>
          </p:cNvPicPr>
          <p:nvPr>
            <p:ph type="pic" sz="quarter" idx="28"/>
          </p:nvPr>
        </p:nvPicPr>
        <p:blipFill rotWithShape="1">
          <a:blip r:embed="rId8">
            <a:extLst>
              <a:ext uri="{28A0092B-C50C-407E-A947-70E740481C1C}">
                <a14:useLocalDpi xmlns:a14="http://schemas.microsoft.com/office/drawing/2010/main" val="0"/>
              </a:ext>
            </a:extLst>
          </a:blip>
          <a:srcRect t="37800" b="20870"/>
          <a:stretch/>
        </p:blipFill>
        <p:spPr>
          <a:xfrm>
            <a:off x="4" y="1"/>
            <a:ext cx="12191993" cy="3362762"/>
          </a:xfrm>
        </p:spPr>
      </p:pic>
      <p:pic>
        <p:nvPicPr>
          <p:cNvPr id="24" name="图片占位符 23">
            <a:extLst>
              <a:ext uri="{FF2B5EF4-FFF2-40B4-BE49-F238E27FC236}">
                <a16:creationId xmlns:a16="http://schemas.microsoft.com/office/drawing/2014/main" id="{CFE6A6FB-7CDA-4E87-B8B0-877E966279E4}"/>
              </a:ext>
            </a:extLst>
          </p:cNvPr>
          <p:cNvPicPr>
            <a:picLocks noGrp="1" noChangeAspect="1"/>
          </p:cNvPicPr>
          <p:nvPr>
            <p:ph type="pic" sz="quarter" idx="13"/>
          </p:nvPr>
        </p:nvPicPr>
        <p:blipFill>
          <a:blip r:embed="rId9" cstate="screen">
            <a:extLst>
              <a:ext uri="{28A0092B-C50C-407E-A947-70E740481C1C}">
                <a14:useLocalDpi xmlns:a14="http://schemas.microsoft.com/office/drawing/2010/main"/>
              </a:ext>
            </a:extLst>
          </a:blip>
          <a:srcRect/>
          <a:stretch>
            <a:fillRect/>
          </a:stretch>
        </p:blipFill>
        <p:spPr/>
      </p:pic>
      <p:pic>
        <p:nvPicPr>
          <p:cNvPr id="20" name="图片占位符 19">
            <a:extLst>
              <a:ext uri="{FF2B5EF4-FFF2-40B4-BE49-F238E27FC236}">
                <a16:creationId xmlns:a16="http://schemas.microsoft.com/office/drawing/2014/main" id="{5F454DFB-5127-406A-8197-DF4941F776E3}"/>
              </a:ext>
            </a:extLst>
          </p:cNvPr>
          <p:cNvPicPr>
            <a:picLocks noGrp="1" noChangeAspect="1"/>
          </p:cNvPicPr>
          <p:nvPr>
            <p:ph type="pic" sz="quarter" idx="14"/>
          </p:nvPr>
        </p:nvPicPr>
        <p:blipFill>
          <a:blip r:embed="rId9" cstate="screen">
            <a:extLst>
              <a:ext uri="{28A0092B-C50C-407E-A947-70E740481C1C}">
                <a14:useLocalDpi xmlns:a14="http://schemas.microsoft.com/office/drawing/2010/main"/>
              </a:ext>
            </a:extLst>
          </a:blip>
          <a:srcRect/>
          <a:stretch>
            <a:fillRect/>
          </a:stretch>
        </p:blipFill>
        <p:spPr/>
      </p:pic>
      <p:pic>
        <p:nvPicPr>
          <p:cNvPr id="16" name="图片占位符 15">
            <a:extLst>
              <a:ext uri="{FF2B5EF4-FFF2-40B4-BE49-F238E27FC236}">
                <a16:creationId xmlns:a16="http://schemas.microsoft.com/office/drawing/2014/main" id="{3809AC01-2C04-4F7E-9761-44987D973E86}"/>
              </a:ext>
            </a:extLst>
          </p:cNvPr>
          <p:cNvPicPr>
            <a:picLocks noGrp="1" noChangeAspect="1"/>
          </p:cNvPicPr>
          <p:nvPr>
            <p:ph type="pic" sz="quarter" idx="15"/>
          </p:nvPr>
        </p:nvPicPr>
        <p:blipFill>
          <a:blip r:embed="rId9" cstate="screen">
            <a:extLst>
              <a:ext uri="{28A0092B-C50C-407E-A947-70E740481C1C}">
                <a14:useLocalDpi xmlns:a14="http://schemas.microsoft.com/office/drawing/2010/main"/>
              </a:ext>
            </a:extLst>
          </a:blip>
          <a:srcRect/>
          <a:stretch>
            <a:fillRect/>
          </a:stretch>
        </p:blipFill>
        <p:spPr/>
      </p:pic>
      <p:pic>
        <p:nvPicPr>
          <p:cNvPr id="31" name="图片占位符 30">
            <a:extLst>
              <a:ext uri="{FF2B5EF4-FFF2-40B4-BE49-F238E27FC236}">
                <a16:creationId xmlns:a16="http://schemas.microsoft.com/office/drawing/2014/main" id="{F52A9AE1-840D-4F5E-8939-5EB172D86A1C}"/>
              </a:ext>
            </a:extLst>
          </p:cNvPr>
          <p:cNvPicPr>
            <a:picLocks noGrp="1" noChangeAspect="1"/>
          </p:cNvPicPr>
          <p:nvPr>
            <p:ph type="pic" sz="quarter" idx="16"/>
          </p:nvPr>
        </p:nvPicPr>
        <p:blipFill>
          <a:blip r:embed="rId9" cstate="screen">
            <a:extLst>
              <a:ext uri="{28A0092B-C50C-407E-A947-70E740481C1C}">
                <a14:useLocalDpi xmlns:a14="http://schemas.microsoft.com/office/drawing/2010/main"/>
              </a:ext>
            </a:extLst>
          </a:blip>
          <a:srcRect/>
          <a:stretch>
            <a:fillRect/>
          </a:stretch>
        </p:blipFill>
        <p:spPr/>
      </p:pic>
      <p:pic>
        <p:nvPicPr>
          <p:cNvPr id="29" name="图片占位符 28">
            <a:extLst>
              <a:ext uri="{FF2B5EF4-FFF2-40B4-BE49-F238E27FC236}">
                <a16:creationId xmlns:a16="http://schemas.microsoft.com/office/drawing/2014/main" id="{C499AC6B-9793-4EA8-86C3-4F609864890B}"/>
              </a:ext>
            </a:extLst>
          </p:cNvPr>
          <p:cNvPicPr>
            <a:picLocks noGrp="1" noChangeAspect="1"/>
          </p:cNvPicPr>
          <p:nvPr>
            <p:ph type="pic" sz="quarter" idx="17"/>
          </p:nvPr>
        </p:nvPicPr>
        <p:blipFill>
          <a:blip r:embed="rId9" cstate="screen">
            <a:extLst>
              <a:ext uri="{28A0092B-C50C-407E-A947-70E740481C1C}">
                <a14:useLocalDpi xmlns:a14="http://schemas.microsoft.com/office/drawing/2010/main"/>
              </a:ext>
            </a:extLst>
          </a:blip>
          <a:srcRect/>
          <a:stretch>
            <a:fillRect/>
          </a:stretch>
        </p:blipFill>
        <p:spPr/>
      </p:pic>
      <p:sp>
        <p:nvSpPr>
          <p:cNvPr id="9" name="文本占位符 8">
            <a:extLst>
              <a:ext uri="{FF2B5EF4-FFF2-40B4-BE49-F238E27FC236}">
                <a16:creationId xmlns:a16="http://schemas.microsoft.com/office/drawing/2014/main" id="{6EA23F11-6B16-41C2-9976-D4E65D30870A}"/>
              </a:ext>
            </a:extLst>
          </p:cNvPr>
          <p:cNvSpPr>
            <a:spLocks noGrp="1"/>
          </p:cNvSpPr>
          <p:nvPr>
            <p:ph type="body" sz="quarter" idx="23"/>
          </p:nvPr>
        </p:nvSpPr>
        <p:spPr/>
        <p:txBody>
          <a:bodyPr/>
          <a:lstStyle/>
          <a:p>
            <a:r>
              <a:rPr lang="zh-CN" altLang="en-US" dirty="0"/>
              <a:t>导师</a:t>
            </a:r>
          </a:p>
        </p:txBody>
      </p:sp>
      <p:sp>
        <p:nvSpPr>
          <p:cNvPr id="11" name="文本占位符 10">
            <a:extLst>
              <a:ext uri="{FF2B5EF4-FFF2-40B4-BE49-F238E27FC236}">
                <a16:creationId xmlns:a16="http://schemas.microsoft.com/office/drawing/2014/main" id="{B3AF9DA4-9946-42D0-AFD3-0992B640FAC7}"/>
              </a:ext>
            </a:extLst>
          </p:cNvPr>
          <p:cNvSpPr>
            <a:spLocks noGrp="1"/>
          </p:cNvSpPr>
          <p:nvPr>
            <p:ph type="body" sz="quarter" idx="24"/>
          </p:nvPr>
        </p:nvSpPr>
        <p:spPr/>
        <p:txBody>
          <a:bodyPr/>
          <a:lstStyle/>
          <a:p>
            <a:r>
              <a:rPr lang="zh-CN" altLang="en-US" dirty="0"/>
              <a:t>同事</a:t>
            </a:r>
            <a:r>
              <a:rPr lang="en-US" altLang="zh-CN" dirty="0"/>
              <a:t>1</a:t>
            </a:r>
            <a:endParaRPr lang="zh-CN" altLang="en-US" dirty="0"/>
          </a:p>
        </p:txBody>
      </p:sp>
      <p:sp>
        <p:nvSpPr>
          <p:cNvPr id="12" name="文本占位符 11">
            <a:extLst>
              <a:ext uri="{FF2B5EF4-FFF2-40B4-BE49-F238E27FC236}">
                <a16:creationId xmlns:a16="http://schemas.microsoft.com/office/drawing/2014/main" id="{8170B9AB-F3FC-4CB3-AD22-784DB6820C29}"/>
              </a:ext>
            </a:extLst>
          </p:cNvPr>
          <p:cNvSpPr>
            <a:spLocks noGrp="1"/>
          </p:cNvSpPr>
          <p:nvPr>
            <p:ph type="body" sz="quarter" idx="25"/>
          </p:nvPr>
        </p:nvSpPr>
        <p:spPr/>
        <p:txBody>
          <a:bodyPr/>
          <a:lstStyle/>
          <a:p>
            <a:r>
              <a:rPr lang="zh-CN" altLang="en-US" dirty="0"/>
              <a:t>同事</a:t>
            </a:r>
            <a:r>
              <a:rPr lang="en-US" altLang="zh-CN" dirty="0"/>
              <a:t>2</a:t>
            </a:r>
            <a:endParaRPr lang="zh-CN" altLang="en-US" dirty="0"/>
          </a:p>
        </p:txBody>
      </p:sp>
      <p:sp>
        <p:nvSpPr>
          <p:cNvPr id="13" name="文本占位符 12">
            <a:extLst>
              <a:ext uri="{FF2B5EF4-FFF2-40B4-BE49-F238E27FC236}">
                <a16:creationId xmlns:a16="http://schemas.microsoft.com/office/drawing/2014/main" id="{ECB157ED-F3FD-418E-B4EF-6C130963CA21}"/>
              </a:ext>
            </a:extLst>
          </p:cNvPr>
          <p:cNvSpPr>
            <a:spLocks noGrp="1"/>
          </p:cNvSpPr>
          <p:nvPr>
            <p:ph type="body" sz="quarter" idx="26"/>
          </p:nvPr>
        </p:nvSpPr>
        <p:spPr/>
        <p:txBody>
          <a:bodyPr/>
          <a:lstStyle/>
          <a:p>
            <a:r>
              <a:rPr lang="zh-CN" altLang="en-US" dirty="0"/>
              <a:t>同事</a:t>
            </a:r>
            <a:r>
              <a:rPr lang="en-US" altLang="zh-CN" dirty="0"/>
              <a:t>3</a:t>
            </a:r>
            <a:endParaRPr lang="zh-CN" altLang="en-US" dirty="0"/>
          </a:p>
        </p:txBody>
      </p:sp>
      <p:sp>
        <p:nvSpPr>
          <p:cNvPr id="14" name="文本占位符 13">
            <a:extLst>
              <a:ext uri="{FF2B5EF4-FFF2-40B4-BE49-F238E27FC236}">
                <a16:creationId xmlns:a16="http://schemas.microsoft.com/office/drawing/2014/main" id="{B9F9F002-1FAC-4B28-A28F-E99A2939B985}"/>
              </a:ext>
            </a:extLst>
          </p:cNvPr>
          <p:cNvSpPr>
            <a:spLocks noGrp="1"/>
          </p:cNvSpPr>
          <p:nvPr>
            <p:ph type="body" sz="quarter" idx="27"/>
          </p:nvPr>
        </p:nvSpPr>
        <p:spPr/>
        <p:txBody>
          <a:bodyPr/>
          <a:lstStyle/>
          <a:p>
            <a:r>
              <a:rPr lang="zh-CN" altLang="en-US" dirty="0"/>
              <a:t>家人</a:t>
            </a:r>
          </a:p>
        </p:txBody>
      </p:sp>
      <p:sp>
        <p:nvSpPr>
          <p:cNvPr id="2" name="标题 1">
            <a:extLst>
              <a:ext uri="{FF2B5EF4-FFF2-40B4-BE49-F238E27FC236}">
                <a16:creationId xmlns:a16="http://schemas.microsoft.com/office/drawing/2014/main" id="{F0F78FAF-4E24-42D1-A211-F808E6574DC4}"/>
              </a:ext>
            </a:extLst>
          </p:cNvPr>
          <p:cNvSpPr>
            <a:spLocks noGrp="1"/>
          </p:cNvSpPr>
          <p:nvPr>
            <p:ph type="ctrTitle" idx="4294967295"/>
          </p:nvPr>
        </p:nvSpPr>
        <p:spPr>
          <a:xfrm>
            <a:off x="3606800" y="646113"/>
            <a:ext cx="4978400" cy="2530475"/>
          </a:xfrm>
        </p:spPr>
        <p:txBody>
          <a:bodyPr anchor="ctr">
            <a:noAutofit/>
          </a:bodyPr>
          <a:lstStyle/>
          <a:p>
            <a:pPr algn="dist"/>
            <a:r>
              <a:rPr lang="zh-CN" altLang="en-US" sz="14900" dirty="0">
                <a:ln w="127000">
                  <a:solidFill>
                    <a:schemeClr val="bg1"/>
                  </a:solidFill>
                </a:ln>
                <a:blipFill dpi="0" rotWithShape="1">
                  <a:blip r:embed="rId10">
                    <a:alphaModFix amt="93000"/>
                  </a:blip>
                  <a:srcRect/>
                  <a:tile tx="0" ty="0" sx="100000" sy="100000" flip="none" algn="ctr"/>
                </a:blipFill>
                <a:effectLst>
                  <a:outerShdw blurRad="63500" sx="102000" sy="102000" algn="ctr" rotWithShape="0">
                    <a:prstClr val="black">
                      <a:alpha val="40000"/>
                    </a:prstClr>
                  </a:outerShdw>
                </a:effectLst>
                <a:latin typeface="+mj-ea"/>
                <a:cs typeface="+mn-ea"/>
                <a:sym typeface="+mn-lt"/>
              </a:rPr>
              <a:t>感谢</a:t>
            </a:r>
          </a:p>
        </p:txBody>
      </p:sp>
      <p:sp>
        <p:nvSpPr>
          <p:cNvPr id="3" name="矩形 2">
            <a:extLst>
              <a:ext uri="{FF2B5EF4-FFF2-40B4-BE49-F238E27FC236}">
                <a16:creationId xmlns:a16="http://schemas.microsoft.com/office/drawing/2014/main" id="{1D846D04-3632-4905-BF60-DD5D17C1D8A0}"/>
              </a:ext>
            </a:extLst>
          </p:cNvPr>
          <p:cNvSpPr/>
          <p:nvPr/>
        </p:nvSpPr>
        <p:spPr>
          <a:xfrm>
            <a:off x="-1" y="3362762"/>
            <a:ext cx="12191993" cy="186848"/>
          </a:xfrm>
          <a:prstGeom prst="rect">
            <a:avLst/>
          </a:prstGeom>
          <a:gradFill>
            <a:gsLst>
              <a:gs pos="100000">
                <a:schemeClr val="accent3"/>
              </a:gs>
              <a:gs pos="66000">
                <a:schemeClr val="accent2"/>
              </a:gs>
              <a:gs pos="0">
                <a:schemeClr val="accent1"/>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1">
            <a:extLst>
              <a:ext uri="{FF2B5EF4-FFF2-40B4-BE49-F238E27FC236}">
                <a16:creationId xmlns:a16="http://schemas.microsoft.com/office/drawing/2014/main" id="{BEEF842B-41C1-485C-961D-5E6F7B100EE6}"/>
              </a:ext>
            </a:extLst>
          </p:cNvPr>
          <p:cNvSpPr txBox="1">
            <a:spLocks/>
          </p:cNvSpPr>
          <p:nvPr/>
        </p:nvSpPr>
        <p:spPr>
          <a:xfrm>
            <a:off x="3606800" y="646761"/>
            <a:ext cx="4978400" cy="253046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dist"/>
            <a:r>
              <a:rPr lang="zh-CN" altLang="en-US" sz="14900" dirty="0">
                <a:blipFill dpi="0" rotWithShape="1">
                  <a:blip r:embed="rId10">
                    <a:alphaModFix amt="93000"/>
                  </a:blip>
                  <a:srcRect/>
                  <a:tile tx="0" ty="0" sx="100000" sy="100000" flip="none" algn="ctr"/>
                </a:blipFill>
                <a:latin typeface="+mj-ea"/>
                <a:cs typeface="+mn-ea"/>
                <a:sym typeface="+mn-lt"/>
              </a:rPr>
              <a:t>感谢</a:t>
            </a:r>
          </a:p>
        </p:txBody>
      </p:sp>
      <p:sp>
        <p:nvSpPr>
          <p:cNvPr id="26" name="标题 1">
            <a:extLst>
              <a:ext uri="{FF2B5EF4-FFF2-40B4-BE49-F238E27FC236}">
                <a16:creationId xmlns:a16="http://schemas.microsoft.com/office/drawing/2014/main" id="{02542937-B535-4E40-9302-A4992AD025FB}"/>
              </a:ext>
            </a:extLst>
          </p:cNvPr>
          <p:cNvSpPr txBox="1">
            <a:spLocks/>
          </p:cNvSpPr>
          <p:nvPr/>
        </p:nvSpPr>
        <p:spPr>
          <a:xfrm>
            <a:off x="3606800" y="646761"/>
            <a:ext cx="4978400" cy="253046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dist"/>
            <a:r>
              <a:rPr lang="zh-CN" altLang="en-US" sz="14900" dirty="0">
                <a:gradFill>
                  <a:gsLst>
                    <a:gs pos="0">
                      <a:schemeClr val="accent1"/>
                    </a:gs>
                    <a:gs pos="100000">
                      <a:schemeClr val="accent3">
                        <a:alpha val="50000"/>
                      </a:schemeClr>
                    </a:gs>
                    <a:gs pos="66000">
                      <a:schemeClr val="accent2">
                        <a:alpha val="50000"/>
                      </a:schemeClr>
                    </a:gs>
                    <a:gs pos="0">
                      <a:schemeClr val="accent1">
                        <a:lumMod val="100000"/>
                        <a:alpha val="50000"/>
                      </a:schemeClr>
                    </a:gs>
                  </a:gsLst>
                  <a:lin ang="0" scaled="1"/>
                </a:gradFill>
                <a:latin typeface="+mj-ea"/>
                <a:cs typeface="+mn-ea"/>
                <a:sym typeface="+mn-lt"/>
              </a:rPr>
              <a:t>感谢</a:t>
            </a:r>
          </a:p>
        </p:txBody>
      </p:sp>
    </p:spTree>
    <p:extLst>
      <p:ext uri="{BB962C8B-B14F-4D97-AF65-F5344CB8AC3E}">
        <p14:creationId xmlns:p14="http://schemas.microsoft.com/office/powerpoint/2010/main" val="3834329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84818B-0D30-4D0C-8C32-ECFA85F328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4"/>
          <a:stretch/>
        </p:blipFill>
        <p:spPr>
          <a:xfrm>
            <a:off x="7" y="1"/>
            <a:ext cx="12191986" cy="6858000"/>
          </a:xfrm>
          <a:prstGeom prst="rect">
            <a:avLst/>
          </a:prstGeom>
        </p:spPr>
      </p:pic>
      <p:sp>
        <p:nvSpPr>
          <p:cNvPr id="56" name="任意多边形: 形状 55">
            <a:extLst>
              <a:ext uri="{FF2B5EF4-FFF2-40B4-BE49-F238E27FC236}">
                <a16:creationId xmlns:a16="http://schemas.microsoft.com/office/drawing/2014/main" id="{5A1F179B-837C-458D-BA68-8477B21B59A3}"/>
              </a:ext>
            </a:extLst>
          </p:cNvPr>
          <p:cNvSpPr/>
          <p:nvPr/>
        </p:nvSpPr>
        <p:spPr>
          <a:xfrm>
            <a:off x="0" y="0"/>
            <a:ext cx="12192000" cy="6858000"/>
          </a:xfrm>
          <a:custGeom>
            <a:avLst/>
            <a:gdLst/>
            <a:ahLst/>
            <a:cxnLst/>
            <a:rect l="l" t="t" r="r" b="b"/>
            <a:pathLst>
              <a:path w="12192000" h="6858000">
                <a:moveTo>
                  <a:pt x="7181629" y="3817837"/>
                </a:moveTo>
                <a:lnTo>
                  <a:pt x="7459147" y="3817837"/>
                </a:lnTo>
                <a:cubicBezTo>
                  <a:pt x="7398202" y="3875880"/>
                  <a:pt x="7337257" y="3925942"/>
                  <a:pt x="7276312" y="3968023"/>
                </a:cubicBezTo>
                <a:cubicBezTo>
                  <a:pt x="7240760" y="3936825"/>
                  <a:pt x="7209199" y="3901636"/>
                  <a:pt x="7181629" y="3862457"/>
                </a:cubicBezTo>
                <a:close/>
                <a:moveTo>
                  <a:pt x="6764808" y="3817837"/>
                </a:moveTo>
                <a:lnTo>
                  <a:pt x="7032531" y="3817837"/>
                </a:lnTo>
                <a:lnTo>
                  <a:pt x="7032531" y="3921226"/>
                </a:lnTo>
                <a:cubicBezTo>
                  <a:pt x="6965782" y="3957502"/>
                  <a:pt x="6895042" y="3993054"/>
                  <a:pt x="6820312" y="4027880"/>
                </a:cubicBezTo>
                <a:lnTo>
                  <a:pt x="6909553" y="3931020"/>
                </a:lnTo>
                <a:cubicBezTo>
                  <a:pt x="6857314" y="3888214"/>
                  <a:pt x="6809066" y="3850486"/>
                  <a:pt x="6764808" y="3817837"/>
                </a:cubicBezTo>
                <a:close/>
                <a:moveTo>
                  <a:pt x="6658154" y="3296538"/>
                </a:moveTo>
                <a:lnTo>
                  <a:pt x="6658154" y="3423870"/>
                </a:lnTo>
                <a:lnTo>
                  <a:pt x="7342698" y="3423870"/>
                </a:lnTo>
                <a:lnTo>
                  <a:pt x="7342698" y="3496787"/>
                </a:lnTo>
                <a:lnTo>
                  <a:pt x="6696245" y="3496787"/>
                </a:lnTo>
                <a:lnTo>
                  <a:pt x="6696245" y="3617588"/>
                </a:lnTo>
                <a:lnTo>
                  <a:pt x="7342698" y="3617588"/>
                </a:lnTo>
                <a:lnTo>
                  <a:pt x="7342698" y="3690505"/>
                </a:lnTo>
                <a:lnTo>
                  <a:pt x="6567825" y="3690505"/>
                </a:lnTo>
                <a:lnTo>
                  <a:pt x="6567825" y="3817837"/>
                </a:lnTo>
                <a:lnTo>
                  <a:pt x="6708216" y="3817837"/>
                </a:lnTo>
                <a:lnTo>
                  <a:pt x="6646183" y="3889665"/>
                </a:lnTo>
                <a:cubicBezTo>
                  <a:pt x="6696970" y="3928118"/>
                  <a:pt x="6752111" y="3975641"/>
                  <a:pt x="6811605" y="4032233"/>
                </a:cubicBezTo>
                <a:cubicBezTo>
                  <a:pt x="6733247" y="4069235"/>
                  <a:pt x="6650536" y="4105875"/>
                  <a:pt x="6563471" y="4142152"/>
                </a:cubicBezTo>
                <a:lnTo>
                  <a:pt x="6635300" y="4285808"/>
                </a:lnTo>
                <a:cubicBezTo>
                  <a:pt x="6736149" y="4227765"/>
                  <a:pt x="6868560" y="4156300"/>
                  <a:pt x="7032531" y="4071412"/>
                </a:cubicBezTo>
                <a:lnTo>
                  <a:pt x="7032531" y="4126915"/>
                </a:lnTo>
                <a:cubicBezTo>
                  <a:pt x="7032531" y="4173350"/>
                  <a:pt x="7010765" y="4196567"/>
                  <a:pt x="6967233" y="4196567"/>
                </a:cubicBezTo>
                <a:cubicBezTo>
                  <a:pt x="6939662" y="4197292"/>
                  <a:pt x="6900483" y="4195841"/>
                  <a:pt x="6849696" y="4192214"/>
                </a:cubicBezTo>
                <a:cubicBezTo>
                  <a:pt x="6860579" y="4230667"/>
                  <a:pt x="6871462" y="4277102"/>
                  <a:pt x="6882345" y="4331517"/>
                </a:cubicBezTo>
                <a:cubicBezTo>
                  <a:pt x="6947643" y="4330791"/>
                  <a:pt x="7002059" y="4328977"/>
                  <a:pt x="7045591" y="4326075"/>
                </a:cubicBezTo>
                <a:cubicBezTo>
                  <a:pt x="7136283" y="4321722"/>
                  <a:pt x="7181629" y="4265130"/>
                  <a:pt x="7181629" y="4156300"/>
                </a:cubicBezTo>
                <a:lnTo>
                  <a:pt x="7181629" y="4037674"/>
                </a:lnTo>
                <a:cubicBezTo>
                  <a:pt x="7280302" y="4151584"/>
                  <a:pt x="7402555" y="4234658"/>
                  <a:pt x="7548388" y="4286896"/>
                </a:cubicBezTo>
                <a:cubicBezTo>
                  <a:pt x="7569429" y="4254247"/>
                  <a:pt x="7601715" y="4208901"/>
                  <a:pt x="7645247" y="4150858"/>
                </a:cubicBezTo>
                <a:cubicBezTo>
                  <a:pt x="7548025" y="4126915"/>
                  <a:pt x="7462412" y="4093178"/>
                  <a:pt x="7388407" y="4049646"/>
                </a:cubicBezTo>
                <a:cubicBezTo>
                  <a:pt x="7446450" y="4008290"/>
                  <a:pt x="7507758" y="3966209"/>
                  <a:pt x="7572331" y="3923402"/>
                </a:cubicBezTo>
                <a:lnTo>
                  <a:pt x="7471118" y="3817837"/>
                </a:lnTo>
                <a:lnTo>
                  <a:pt x="7643071" y="3817837"/>
                </a:lnTo>
                <a:lnTo>
                  <a:pt x="7643071" y="3690505"/>
                </a:lnTo>
                <a:lnTo>
                  <a:pt x="7491796" y="3690505"/>
                </a:lnTo>
                <a:lnTo>
                  <a:pt x="7491796" y="3296538"/>
                </a:lnTo>
                <a:close/>
                <a:moveTo>
                  <a:pt x="6830106" y="2172695"/>
                </a:moveTo>
                <a:lnTo>
                  <a:pt x="7378612" y="2172695"/>
                </a:lnTo>
                <a:lnTo>
                  <a:pt x="7378612" y="2298939"/>
                </a:lnTo>
                <a:lnTo>
                  <a:pt x="6830106" y="2298939"/>
                </a:lnTo>
                <a:close/>
                <a:moveTo>
                  <a:pt x="6830106" y="1913679"/>
                </a:moveTo>
                <a:lnTo>
                  <a:pt x="7378612" y="1913679"/>
                </a:lnTo>
                <a:lnTo>
                  <a:pt x="7378612" y="2033392"/>
                </a:lnTo>
                <a:lnTo>
                  <a:pt x="6830106" y="2033392"/>
                </a:lnTo>
                <a:close/>
                <a:moveTo>
                  <a:pt x="6830106" y="1654662"/>
                </a:moveTo>
                <a:lnTo>
                  <a:pt x="7378612" y="1654662"/>
                </a:lnTo>
                <a:lnTo>
                  <a:pt x="7378612" y="1774375"/>
                </a:lnTo>
                <a:lnTo>
                  <a:pt x="6830106" y="1774375"/>
                </a:lnTo>
                <a:close/>
                <a:moveTo>
                  <a:pt x="6675567" y="1511006"/>
                </a:moveTo>
                <a:lnTo>
                  <a:pt x="6675567" y="2516600"/>
                </a:lnTo>
                <a:lnTo>
                  <a:pt x="6830106" y="2516600"/>
                </a:lnTo>
                <a:lnTo>
                  <a:pt x="6830106" y="2442595"/>
                </a:lnTo>
                <a:lnTo>
                  <a:pt x="7378612" y="2442595"/>
                </a:lnTo>
                <a:lnTo>
                  <a:pt x="7378612" y="2516600"/>
                </a:lnTo>
                <a:lnTo>
                  <a:pt x="7533152" y="2516600"/>
                </a:lnTo>
                <a:lnTo>
                  <a:pt x="7533152" y="1511006"/>
                </a:lnTo>
                <a:close/>
                <a:moveTo>
                  <a:pt x="0" y="0"/>
                </a:moveTo>
                <a:lnTo>
                  <a:pt x="12192000" y="0"/>
                </a:lnTo>
                <a:lnTo>
                  <a:pt x="12192000" y="6858000"/>
                </a:lnTo>
                <a:lnTo>
                  <a:pt x="0" y="6858000"/>
                </a:lnTo>
                <a:close/>
              </a:path>
            </a:pathLst>
          </a:custGeom>
          <a:solidFill>
            <a:schemeClr val="bg1">
              <a:alpha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顶角 10">
            <a:extLst>
              <a:ext uri="{FF2B5EF4-FFF2-40B4-BE49-F238E27FC236}">
                <a16:creationId xmlns:a16="http://schemas.microsoft.com/office/drawing/2014/main" id="{E13F208B-1B2C-4B8A-B24E-6CB003A2BE1C}"/>
              </a:ext>
            </a:extLst>
          </p:cNvPr>
          <p:cNvSpPr/>
          <p:nvPr/>
        </p:nvSpPr>
        <p:spPr>
          <a:xfrm rot="5400000">
            <a:off x="2198689" y="-1007041"/>
            <a:ext cx="854077" cy="5251451"/>
          </a:xfrm>
          <a:prstGeom prst="round2SameRect">
            <a:avLst>
              <a:gd name="adj1" fmla="val 50000"/>
              <a:gd name="adj2" fmla="val 0"/>
            </a:avLst>
          </a:prstGeom>
          <a:gradFill flip="none" rotWithShape="1">
            <a:gsLst>
              <a:gs pos="0">
                <a:schemeClr val="accent1"/>
              </a:gs>
              <a:gs pos="75000">
                <a:schemeClr val="accent2">
                  <a:alpha val="0"/>
                </a:schemeClr>
              </a:gs>
            </a:gsLst>
            <a:lin ang="5400000" scaled="1"/>
            <a:tileRect/>
          </a:gradFill>
          <a:ln>
            <a:gradFill flip="none" rotWithShape="1">
              <a:gsLst>
                <a:gs pos="75000">
                  <a:schemeClr val="accent1"/>
                </a:gs>
                <a:gs pos="100000">
                  <a:schemeClr val="accent1">
                    <a:lumMod val="30000"/>
                    <a:lumOff val="7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23">
            <a:extLst>
              <a:ext uri="{FF2B5EF4-FFF2-40B4-BE49-F238E27FC236}">
                <a16:creationId xmlns:a16="http://schemas.microsoft.com/office/drawing/2014/main" id="{7C637FE4-74F8-439D-B5CF-A4F8C848B83C}"/>
              </a:ext>
            </a:extLst>
          </p:cNvPr>
          <p:cNvSpPr/>
          <p:nvPr/>
        </p:nvSpPr>
        <p:spPr>
          <a:xfrm rot="5400000">
            <a:off x="2410711" y="-313906"/>
            <a:ext cx="854077" cy="5675497"/>
          </a:xfrm>
          <a:prstGeom prst="round2SameRect">
            <a:avLst>
              <a:gd name="adj1" fmla="val 50000"/>
              <a:gd name="adj2" fmla="val 0"/>
            </a:avLst>
          </a:prstGeom>
          <a:noFill/>
          <a:ln w="12700" cap="flat" cmpd="sng" algn="ctr">
            <a:gradFill>
              <a:gsLst>
                <a:gs pos="75000">
                  <a:schemeClr val="bg1">
                    <a:lumMod val="75000"/>
                  </a:schemeClr>
                </a:gs>
                <a:gs pos="100000">
                  <a:schemeClr val="bg1">
                    <a:lumMod val="75000"/>
                    <a:alpha val="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矩形: 圆顶角 24">
            <a:extLst>
              <a:ext uri="{FF2B5EF4-FFF2-40B4-BE49-F238E27FC236}">
                <a16:creationId xmlns:a16="http://schemas.microsoft.com/office/drawing/2014/main" id="{9F34A397-2325-4543-BE4B-41AA8C625B24}"/>
              </a:ext>
            </a:extLst>
          </p:cNvPr>
          <p:cNvSpPr/>
          <p:nvPr/>
        </p:nvSpPr>
        <p:spPr>
          <a:xfrm rot="5400000">
            <a:off x="2475814" y="521603"/>
            <a:ext cx="854076" cy="5814796"/>
          </a:xfrm>
          <a:prstGeom prst="round2SameRect">
            <a:avLst>
              <a:gd name="adj1" fmla="val 50000"/>
              <a:gd name="adj2" fmla="val 0"/>
            </a:avLst>
          </a:prstGeom>
          <a:noFill/>
          <a:ln w="12700" cap="flat" cmpd="sng" algn="ctr">
            <a:gradFill>
              <a:gsLst>
                <a:gs pos="75000">
                  <a:schemeClr val="bg1">
                    <a:lumMod val="75000"/>
                  </a:schemeClr>
                </a:gs>
                <a:gs pos="100000">
                  <a:schemeClr val="bg1">
                    <a:lumMod val="75000"/>
                    <a:alpha val="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矩形: 圆顶角 25">
            <a:extLst>
              <a:ext uri="{FF2B5EF4-FFF2-40B4-BE49-F238E27FC236}">
                <a16:creationId xmlns:a16="http://schemas.microsoft.com/office/drawing/2014/main" id="{205F9779-94BF-4DFC-AB97-BCA81EBF32FC}"/>
              </a:ext>
            </a:extLst>
          </p:cNvPr>
          <p:cNvSpPr/>
          <p:nvPr/>
        </p:nvSpPr>
        <p:spPr>
          <a:xfrm rot="5400000">
            <a:off x="2410711" y="1496410"/>
            <a:ext cx="854077" cy="5675497"/>
          </a:xfrm>
          <a:prstGeom prst="round2SameRect">
            <a:avLst>
              <a:gd name="adj1" fmla="val 50000"/>
              <a:gd name="adj2" fmla="val 0"/>
            </a:avLst>
          </a:prstGeom>
          <a:noFill/>
          <a:ln w="12700" cap="flat" cmpd="sng" algn="ctr">
            <a:gradFill>
              <a:gsLst>
                <a:gs pos="75000">
                  <a:schemeClr val="bg1">
                    <a:lumMod val="75000"/>
                  </a:schemeClr>
                </a:gs>
                <a:gs pos="100000">
                  <a:schemeClr val="bg1">
                    <a:lumMod val="75000"/>
                    <a:alpha val="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矩形: 圆顶角 22">
            <a:extLst>
              <a:ext uri="{FF2B5EF4-FFF2-40B4-BE49-F238E27FC236}">
                <a16:creationId xmlns:a16="http://schemas.microsoft.com/office/drawing/2014/main" id="{7D60080F-B1DC-43FC-A12A-C10422CD5E48}"/>
              </a:ext>
            </a:extLst>
          </p:cNvPr>
          <p:cNvSpPr/>
          <p:nvPr/>
        </p:nvSpPr>
        <p:spPr>
          <a:xfrm rot="5400000">
            <a:off x="2198689" y="2613591"/>
            <a:ext cx="854077" cy="5251451"/>
          </a:xfrm>
          <a:prstGeom prst="round2SameRect">
            <a:avLst>
              <a:gd name="adj1" fmla="val 50000"/>
              <a:gd name="adj2" fmla="val 0"/>
            </a:avLst>
          </a:prstGeom>
          <a:noFill/>
          <a:ln>
            <a:gradFill>
              <a:gsLst>
                <a:gs pos="75000">
                  <a:schemeClr val="bg1">
                    <a:lumMod val="75000"/>
                  </a:schemeClr>
                </a:gs>
                <a:gs pos="100000">
                  <a:schemeClr val="bg1">
                    <a:lumMod val="75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4671E92F-420C-4EE5-8FE0-C580B0E12FAB}"/>
              </a:ext>
            </a:extLst>
          </p:cNvPr>
          <p:cNvSpPr/>
          <p:nvPr/>
        </p:nvSpPr>
        <p:spPr>
          <a:xfrm>
            <a:off x="4430265" y="1245693"/>
            <a:ext cx="754523" cy="754523"/>
          </a:xfrm>
          <a:prstGeom prst="ellipse">
            <a:avLst/>
          </a:prstGeom>
        </p:spPr>
        <p:style>
          <a:lnRef idx="2">
            <a:schemeClr val="accent1">
              <a:shade val="5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椭圆 12">
            <a:extLst>
              <a:ext uri="{FF2B5EF4-FFF2-40B4-BE49-F238E27FC236}">
                <a16:creationId xmlns:a16="http://schemas.microsoft.com/office/drawing/2014/main" id="{A6778022-2F5B-4EEF-AFF0-F6551EE8999C}"/>
              </a:ext>
            </a:extLst>
          </p:cNvPr>
          <p:cNvSpPr/>
          <p:nvPr/>
        </p:nvSpPr>
        <p:spPr>
          <a:xfrm>
            <a:off x="4862800" y="2150832"/>
            <a:ext cx="754523" cy="754523"/>
          </a:xfrm>
          <a:prstGeom prst="ellipse">
            <a:avLst/>
          </a:prstGeom>
          <a:solidFill>
            <a:schemeClr val="tx1">
              <a:lumMod val="65000"/>
              <a:lumOff val="35000"/>
            </a:schemeClr>
          </a:solidFill>
          <a:ln>
            <a:noFill/>
          </a:ln>
        </p:spPr>
        <p:style>
          <a:lnRef idx="2">
            <a:schemeClr val="accent1">
              <a:shade val="50000"/>
              <a:hueOff val="168135"/>
              <a:satOff val="-21133"/>
              <a:lumOff val="2096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椭圆 13">
            <a:extLst>
              <a:ext uri="{FF2B5EF4-FFF2-40B4-BE49-F238E27FC236}">
                <a16:creationId xmlns:a16="http://schemas.microsoft.com/office/drawing/2014/main" id="{E0D87C1B-8A1A-4EFD-90DB-82D97222E156}"/>
              </a:ext>
            </a:extLst>
          </p:cNvPr>
          <p:cNvSpPr/>
          <p:nvPr/>
        </p:nvSpPr>
        <p:spPr>
          <a:xfrm>
            <a:off x="4995554" y="3055971"/>
            <a:ext cx="754523" cy="754523"/>
          </a:xfrm>
          <a:prstGeom prst="ellipse">
            <a:avLst/>
          </a:prstGeom>
          <a:solidFill>
            <a:schemeClr val="tx1">
              <a:lumMod val="65000"/>
              <a:lumOff val="35000"/>
            </a:schemeClr>
          </a:solidFill>
          <a:ln>
            <a:noFill/>
          </a:ln>
        </p:spPr>
        <p:style>
          <a:lnRef idx="2">
            <a:schemeClr val="accent1">
              <a:shade val="50000"/>
              <a:hueOff val="336270"/>
              <a:satOff val="-42266"/>
              <a:lumOff val="41921"/>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椭圆 14">
            <a:extLst>
              <a:ext uri="{FF2B5EF4-FFF2-40B4-BE49-F238E27FC236}">
                <a16:creationId xmlns:a16="http://schemas.microsoft.com/office/drawing/2014/main" id="{FF011D4B-20FA-4F29-87A1-A5F0B43175A1}"/>
              </a:ext>
            </a:extLst>
          </p:cNvPr>
          <p:cNvSpPr/>
          <p:nvPr/>
        </p:nvSpPr>
        <p:spPr>
          <a:xfrm>
            <a:off x="4862800" y="3961109"/>
            <a:ext cx="754523" cy="754523"/>
          </a:xfrm>
          <a:prstGeom prst="ellipse">
            <a:avLst/>
          </a:prstGeom>
          <a:solidFill>
            <a:schemeClr val="tx1">
              <a:lumMod val="65000"/>
              <a:lumOff val="35000"/>
            </a:schemeClr>
          </a:solidFill>
          <a:ln>
            <a:noFill/>
          </a:ln>
        </p:spPr>
        <p:style>
          <a:lnRef idx="2">
            <a:schemeClr val="accent1">
              <a:shade val="50000"/>
              <a:hueOff val="336270"/>
              <a:satOff val="-42266"/>
              <a:lumOff val="41921"/>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椭圆 15">
            <a:extLst>
              <a:ext uri="{FF2B5EF4-FFF2-40B4-BE49-F238E27FC236}">
                <a16:creationId xmlns:a16="http://schemas.microsoft.com/office/drawing/2014/main" id="{6EA10C59-E468-4B93-953A-5C8E37E736F8}"/>
              </a:ext>
            </a:extLst>
          </p:cNvPr>
          <p:cNvSpPr/>
          <p:nvPr/>
        </p:nvSpPr>
        <p:spPr>
          <a:xfrm>
            <a:off x="4430265" y="4866248"/>
            <a:ext cx="754523" cy="754523"/>
          </a:xfrm>
          <a:prstGeom prst="ellipse">
            <a:avLst/>
          </a:prstGeom>
          <a:solidFill>
            <a:schemeClr val="tx1">
              <a:lumMod val="65000"/>
              <a:lumOff val="35000"/>
            </a:schemeClr>
          </a:solidFill>
          <a:ln>
            <a:noFill/>
          </a:ln>
        </p:spPr>
        <p:style>
          <a:lnRef idx="2">
            <a:schemeClr val="accent1">
              <a:shade val="50000"/>
              <a:hueOff val="168135"/>
              <a:satOff val="-21133"/>
              <a:lumOff val="2096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矩形 39">
            <a:extLst>
              <a:ext uri="{FF2B5EF4-FFF2-40B4-BE49-F238E27FC236}">
                <a16:creationId xmlns:a16="http://schemas.microsoft.com/office/drawing/2014/main" id="{37B724DE-C19B-4042-A845-D432B6DFF18D}"/>
              </a:ext>
            </a:extLst>
          </p:cNvPr>
          <p:cNvSpPr/>
          <p:nvPr/>
        </p:nvSpPr>
        <p:spPr>
          <a:xfrm>
            <a:off x="660400" y="1387853"/>
            <a:ext cx="3048000" cy="461665"/>
          </a:xfrm>
          <a:prstGeom prst="rect">
            <a:avLst/>
          </a:prstGeom>
        </p:spPr>
        <p:txBody>
          <a:bodyPr wrap="square">
            <a:spAutoFit/>
          </a:bodyPr>
          <a:lstStyle/>
          <a:p>
            <a:r>
              <a:rPr lang="zh-CN" altLang="en-US" sz="2400" b="1" dirty="0">
                <a:solidFill>
                  <a:schemeClr val="accent1"/>
                </a:solidFill>
              </a:rPr>
              <a:t>研究背景</a:t>
            </a:r>
          </a:p>
        </p:txBody>
      </p:sp>
      <p:sp>
        <p:nvSpPr>
          <p:cNvPr id="45" name="文本框 44">
            <a:extLst>
              <a:ext uri="{FF2B5EF4-FFF2-40B4-BE49-F238E27FC236}">
                <a16:creationId xmlns:a16="http://schemas.microsoft.com/office/drawing/2014/main" id="{D815A54E-8E31-4DCA-884C-05EAEEF89DA9}"/>
              </a:ext>
            </a:extLst>
          </p:cNvPr>
          <p:cNvSpPr txBox="1"/>
          <p:nvPr/>
        </p:nvSpPr>
        <p:spPr>
          <a:xfrm>
            <a:off x="1951492" y="1523277"/>
            <a:ext cx="2171701" cy="307777"/>
          </a:xfrm>
          <a:prstGeom prst="rect">
            <a:avLst/>
          </a:prstGeom>
          <a:noFill/>
        </p:spPr>
        <p:txBody>
          <a:bodyPr wrap="square" rtlCol="0">
            <a:spAutoFit/>
          </a:bodyPr>
          <a:lstStyle/>
          <a:p>
            <a:r>
              <a:rPr lang="en-US" altLang="zh-CN" sz="1400" dirty="0">
                <a:solidFill>
                  <a:schemeClr val="accent1">
                    <a:alpha val="65000"/>
                  </a:schemeClr>
                </a:solidFill>
              </a:rPr>
              <a:t>/ Research Background</a:t>
            </a:r>
            <a:endParaRPr lang="zh-CN" altLang="en-US" sz="1400" dirty="0">
              <a:solidFill>
                <a:schemeClr val="accent1">
                  <a:alpha val="65000"/>
                </a:schemeClr>
              </a:solidFill>
            </a:endParaRPr>
          </a:p>
        </p:txBody>
      </p:sp>
      <p:sp>
        <p:nvSpPr>
          <p:cNvPr id="46" name="矩形 45">
            <a:extLst>
              <a:ext uri="{FF2B5EF4-FFF2-40B4-BE49-F238E27FC236}">
                <a16:creationId xmlns:a16="http://schemas.microsoft.com/office/drawing/2014/main" id="{FF75B94A-CC19-44E0-86F1-C0CAA3CD457F}"/>
              </a:ext>
            </a:extLst>
          </p:cNvPr>
          <p:cNvSpPr/>
          <p:nvPr/>
        </p:nvSpPr>
        <p:spPr>
          <a:xfrm>
            <a:off x="660400" y="2302388"/>
            <a:ext cx="3048000" cy="461665"/>
          </a:xfrm>
          <a:prstGeom prst="rect">
            <a:avLst/>
          </a:prstGeom>
        </p:spPr>
        <p:txBody>
          <a:bodyPr wrap="square">
            <a:spAutoFit/>
          </a:bodyPr>
          <a:lstStyle/>
          <a:p>
            <a:r>
              <a:rPr lang="zh-CN" altLang="en-US" sz="2400" b="1" dirty="0">
                <a:solidFill>
                  <a:schemeClr val="tx1">
                    <a:lumMod val="75000"/>
                    <a:lumOff val="25000"/>
                  </a:schemeClr>
                </a:solidFill>
              </a:rPr>
              <a:t>研究目的</a:t>
            </a:r>
          </a:p>
        </p:txBody>
      </p:sp>
      <p:sp>
        <p:nvSpPr>
          <p:cNvPr id="47" name="文本框 46">
            <a:extLst>
              <a:ext uri="{FF2B5EF4-FFF2-40B4-BE49-F238E27FC236}">
                <a16:creationId xmlns:a16="http://schemas.microsoft.com/office/drawing/2014/main" id="{BA9EB58A-7A05-4F03-8F08-3A62D32D28FC}"/>
              </a:ext>
            </a:extLst>
          </p:cNvPr>
          <p:cNvSpPr txBox="1"/>
          <p:nvPr/>
        </p:nvSpPr>
        <p:spPr>
          <a:xfrm>
            <a:off x="1959958" y="2437812"/>
            <a:ext cx="2171701" cy="307777"/>
          </a:xfrm>
          <a:prstGeom prst="rect">
            <a:avLst/>
          </a:prstGeom>
          <a:noFill/>
        </p:spPr>
        <p:txBody>
          <a:bodyPr wrap="square" rtlCol="0">
            <a:spAutoFit/>
          </a:bodyPr>
          <a:lstStyle/>
          <a:p>
            <a:r>
              <a:rPr lang="en-US" altLang="zh-CN" sz="1400" dirty="0">
                <a:solidFill>
                  <a:schemeClr val="tx1">
                    <a:lumMod val="75000"/>
                    <a:lumOff val="25000"/>
                  </a:schemeClr>
                </a:solidFill>
              </a:rPr>
              <a:t>/ Research Objective</a:t>
            </a:r>
          </a:p>
        </p:txBody>
      </p:sp>
      <p:sp>
        <p:nvSpPr>
          <p:cNvPr id="48" name="矩形 47">
            <a:extLst>
              <a:ext uri="{FF2B5EF4-FFF2-40B4-BE49-F238E27FC236}">
                <a16:creationId xmlns:a16="http://schemas.microsoft.com/office/drawing/2014/main" id="{225BF633-C845-4DD6-90CF-7BEF04435041}"/>
              </a:ext>
            </a:extLst>
          </p:cNvPr>
          <p:cNvSpPr/>
          <p:nvPr/>
        </p:nvSpPr>
        <p:spPr>
          <a:xfrm>
            <a:off x="660400" y="3216923"/>
            <a:ext cx="3048000" cy="461665"/>
          </a:xfrm>
          <a:prstGeom prst="rect">
            <a:avLst/>
          </a:prstGeom>
        </p:spPr>
        <p:txBody>
          <a:bodyPr wrap="square">
            <a:spAutoFit/>
          </a:bodyPr>
          <a:lstStyle/>
          <a:p>
            <a:r>
              <a:rPr lang="zh-CN" altLang="en-US" sz="2400" b="1" dirty="0">
                <a:solidFill>
                  <a:schemeClr val="tx1">
                    <a:lumMod val="75000"/>
                    <a:lumOff val="25000"/>
                  </a:schemeClr>
                </a:solidFill>
              </a:rPr>
              <a:t>材料与方法</a:t>
            </a:r>
          </a:p>
        </p:txBody>
      </p:sp>
      <p:sp>
        <p:nvSpPr>
          <p:cNvPr id="49" name="文本框 48">
            <a:extLst>
              <a:ext uri="{FF2B5EF4-FFF2-40B4-BE49-F238E27FC236}">
                <a16:creationId xmlns:a16="http://schemas.microsoft.com/office/drawing/2014/main" id="{C314BB6B-8E2C-40EF-8BB8-51D283C81841}"/>
              </a:ext>
            </a:extLst>
          </p:cNvPr>
          <p:cNvSpPr txBox="1"/>
          <p:nvPr/>
        </p:nvSpPr>
        <p:spPr>
          <a:xfrm>
            <a:off x="2292430" y="3352347"/>
            <a:ext cx="2171701" cy="307777"/>
          </a:xfrm>
          <a:prstGeom prst="rect">
            <a:avLst/>
          </a:prstGeom>
          <a:noFill/>
        </p:spPr>
        <p:txBody>
          <a:bodyPr wrap="square" rtlCol="0">
            <a:spAutoFit/>
          </a:bodyPr>
          <a:lstStyle/>
          <a:p>
            <a:r>
              <a:rPr lang="en-US" altLang="zh-CN" sz="1400" dirty="0">
                <a:solidFill>
                  <a:schemeClr val="tx1">
                    <a:lumMod val="75000"/>
                    <a:lumOff val="25000"/>
                  </a:schemeClr>
                </a:solidFill>
              </a:rPr>
              <a:t>/ Materials and Methods</a:t>
            </a:r>
          </a:p>
        </p:txBody>
      </p:sp>
      <p:sp>
        <p:nvSpPr>
          <p:cNvPr id="50" name="矩形 49">
            <a:extLst>
              <a:ext uri="{FF2B5EF4-FFF2-40B4-BE49-F238E27FC236}">
                <a16:creationId xmlns:a16="http://schemas.microsoft.com/office/drawing/2014/main" id="{F67BAE2B-5BF5-44B1-8BAF-F4EB22BFD1DF}"/>
              </a:ext>
            </a:extLst>
          </p:cNvPr>
          <p:cNvSpPr/>
          <p:nvPr/>
        </p:nvSpPr>
        <p:spPr>
          <a:xfrm>
            <a:off x="660400" y="4131458"/>
            <a:ext cx="3048000" cy="461665"/>
          </a:xfrm>
          <a:prstGeom prst="rect">
            <a:avLst/>
          </a:prstGeom>
        </p:spPr>
        <p:txBody>
          <a:bodyPr wrap="square">
            <a:spAutoFit/>
          </a:bodyPr>
          <a:lstStyle/>
          <a:p>
            <a:r>
              <a:rPr lang="zh-CN" altLang="en-US" sz="2400" b="1" dirty="0">
                <a:solidFill>
                  <a:schemeClr val="tx1">
                    <a:lumMod val="75000"/>
                    <a:lumOff val="25000"/>
                  </a:schemeClr>
                </a:solidFill>
              </a:rPr>
              <a:t>结果与讨论</a:t>
            </a:r>
          </a:p>
        </p:txBody>
      </p:sp>
      <p:sp>
        <p:nvSpPr>
          <p:cNvPr id="51" name="文本框 50">
            <a:extLst>
              <a:ext uri="{FF2B5EF4-FFF2-40B4-BE49-F238E27FC236}">
                <a16:creationId xmlns:a16="http://schemas.microsoft.com/office/drawing/2014/main" id="{5CA48CDA-4B1D-46E5-816C-34ED7313DF4D}"/>
              </a:ext>
            </a:extLst>
          </p:cNvPr>
          <p:cNvSpPr txBox="1"/>
          <p:nvPr/>
        </p:nvSpPr>
        <p:spPr>
          <a:xfrm>
            <a:off x="2309551" y="4266882"/>
            <a:ext cx="2171701" cy="307777"/>
          </a:xfrm>
          <a:prstGeom prst="rect">
            <a:avLst/>
          </a:prstGeom>
          <a:noFill/>
        </p:spPr>
        <p:txBody>
          <a:bodyPr wrap="square" rtlCol="0">
            <a:spAutoFit/>
          </a:bodyPr>
          <a:lstStyle/>
          <a:p>
            <a:r>
              <a:rPr lang="en-US" altLang="zh-CN" sz="1400" dirty="0">
                <a:solidFill>
                  <a:schemeClr val="tx1">
                    <a:lumMod val="75000"/>
                    <a:lumOff val="25000"/>
                  </a:schemeClr>
                </a:solidFill>
              </a:rPr>
              <a:t>/ Results and Discussion</a:t>
            </a:r>
          </a:p>
        </p:txBody>
      </p:sp>
      <p:sp>
        <p:nvSpPr>
          <p:cNvPr id="52" name="矩形 51">
            <a:extLst>
              <a:ext uri="{FF2B5EF4-FFF2-40B4-BE49-F238E27FC236}">
                <a16:creationId xmlns:a16="http://schemas.microsoft.com/office/drawing/2014/main" id="{BA00FF6B-88CE-4EFB-B1FD-63A49AAA166C}"/>
              </a:ext>
            </a:extLst>
          </p:cNvPr>
          <p:cNvSpPr/>
          <p:nvPr/>
        </p:nvSpPr>
        <p:spPr>
          <a:xfrm>
            <a:off x="660400" y="5045993"/>
            <a:ext cx="3048000" cy="461665"/>
          </a:xfrm>
          <a:prstGeom prst="rect">
            <a:avLst/>
          </a:prstGeom>
        </p:spPr>
        <p:txBody>
          <a:bodyPr wrap="square">
            <a:spAutoFit/>
          </a:bodyPr>
          <a:lstStyle/>
          <a:p>
            <a:r>
              <a:rPr lang="zh-CN" altLang="en-US" sz="2400" b="1" dirty="0">
                <a:solidFill>
                  <a:schemeClr val="tx1">
                    <a:lumMod val="75000"/>
                    <a:lumOff val="25000"/>
                  </a:schemeClr>
                </a:solidFill>
              </a:rPr>
              <a:t>结论</a:t>
            </a:r>
          </a:p>
        </p:txBody>
      </p:sp>
      <p:sp>
        <p:nvSpPr>
          <p:cNvPr id="53" name="文本框 52">
            <a:extLst>
              <a:ext uri="{FF2B5EF4-FFF2-40B4-BE49-F238E27FC236}">
                <a16:creationId xmlns:a16="http://schemas.microsoft.com/office/drawing/2014/main" id="{9C9DBDDF-D8B9-467F-9B21-1640A0BAB49E}"/>
              </a:ext>
            </a:extLst>
          </p:cNvPr>
          <p:cNvSpPr txBox="1"/>
          <p:nvPr/>
        </p:nvSpPr>
        <p:spPr>
          <a:xfrm>
            <a:off x="1460424" y="5181417"/>
            <a:ext cx="2171701" cy="307777"/>
          </a:xfrm>
          <a:prstGeom prst="rect">
            <a:avLst/>
          </a:prstGeom>
          <a:noFill/>
        </p:spPr>
        <p:txBody>
          <a:bodyPr wrap="square" rtlCol="0">
            <a:spAutoFit/>
          </a:bodyPr>
          <a:lstStyle/>
          <a:p>
            <a:r>
              <a:rPr lang="en-US" altLang="zh-CN" sz="1400" dirty="0">
                <a:solidFill>
                  <a:schemeClr val="tx1">
                    <a:lumMod val="75000"/>
                    <a:lumOff val="25000"/>
                  </a:schemeClr>
                </a:solidFill>
              </a:rPr>
              <a:t>/ Conclusion</a:t>
            </a:r>
            <a:endParaRPr lang="zh-CN" altLang="en-US" sz="1400" dirty="0">
              <a:solidFill>
                <a:schemeClr val="tx1">
                  <a:lumMod val="75000"/>
                  <a:lumOff val="25000"/>
                </a:schemeClr>
              </a:solidFill>
            </a:endParaRPr>
          </a:p>
        </p:txBody>
      </p:sp>
      <p:sp>
        <p:nvSpPr>
          <p:cNvPr id="58" name="日期占位符 57">
            <a:extLst>
              <a:ext uri="{FF2B5EF4-FFF2-40B4-BE49-F238E27FC236}">
                <a16:creationId xmlns:a16="http://schemas.microsoft.com/office/drawing/2014/main" id="{B4DCB833-4998-47E0-9CDA-F9F18956D01B}"/>
              </a:ext>
            </a:extLst>
          </p:cNvPr>
          <p:cNvSpPr>
            <a:spLocks noGrp="1"/>
          </p:cNvSpPr>
          <p:nvPr>
            <p:ph type="dt" sz="half" idx="10"/>
          </p:nvPr>
        </p:nvSpPr>
        <p:spPr/>
        <p:txBody>
          <a:bodyPr/>
          <a:lstStyle/>
          <a:p>
            <a:r>
              <a:rPr lang="zh-CN" altLang="en-US"/>
              <a:t>仁肃勤朴、求是奋发</a:t>
            </a:r>
          </a:p>
        </p:txBody>
      </p:sp>
      <p:sp>
        <p:nvSpPr>
          <p:cNvPr id="59" name="灯片编号占位符 58">
            <a:extLst>
              <a:ext uri="{FF2B5EF4-FFF2-40B4-BE49-F238E27FC236}">
                <a16:creationId xmlns:a16="http://schemas.microsoft.com/office/drawing/2014/main" id="{70BA3E31-FC95-4942-AE37-DF0BFD151A3B}"/>
              </a:ext>
            </a:extLst>
          </p:cNvPr>
          <p:cNvSpPr>
            <a:spLocks noGrp="1"/>
          </p:cNvSpPr>
          <p:nvPr>
            <p:ph type="sldNum" sz="quarter" idx="12"/>
          </p:nvPr>
        </p:nvSpPr>
        <p:spPr/>
        <p:txBody>
          <a:bodyPr/>
          <a:lstStyle/>
          <a:p>
            <a:fld id="{B74810B7-83A7-424C-93C8-85BC983329C6}" type="slidenum">
              <a:rPr lang="zh-CN" altLang="en-US" smtClean="0"/>
              <a:t>5</a:t>
            </a:fld>
            <a:endParaRPr lang="zh-CN" altLang="en-US"/>
          </a:p>
        </p:txBody>
      </p:sp>
      <p:pic>
        <p:nvPicPr>
          <p:cNvPr id="4" name="图片 3">
            <a:extLst>
              <a:ext uri="{FF2B5EF4-FFF2-40B4-BE49-F238E27FC236}">
                <a16:creationId xmlns:a16="http://schemas.microsoft.com/office/drawing/2014/main" id="{D64DCD5E-6054-4106-95A9-0C2E6F81B4D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15869" y="-2926"/>
            <a:ext cx="4576916" cy="6858000"/>
          </a:xfrm>
          <a:prstGeom prst="rect">
            <a:avLst/>
          </a:prstGeom>
        </p:spPr>
      </p:pic>
      <p:pic>
        <p:nvPicPr>
          <p:cNvPr id="32" name="图形 31" descr="剧本">
            <a:extLst>
              <a:ext uri="{FF2B5EF4-FFF2-40B4-BE49-F238E27FC236}">
                <a16:creationId xmlns:a16="http://schemas.microsoft.com/office/drawing/2014/main" id="{A6F76C72-74DC-41A4-8937-E92987463E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1053" y="1364503"/>
            <a:ext cx="558284" cy="558284"/>
          </a:xfrm>
          <a:prstGeom prst="rect">
            <a:avLst/>
          </a:prstGeom>
        </p:spPr>
      </p:pic>
      <p:pic>
        <p:nvPicPr>
          <p:cNvPr id="33" name="图形 32" descr="靶心">
            <a:extLst>
              <a:ext uri="{FF2B5EF4-FFF2-40B4-BE49-F238E27FC236}">
                <a16:creationId xmlns:a16="http://schemas.microsoft.com/office/drawing/2014/main" id="{1966BF23-9650-4CEB-BB2B-314DFF42B8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390" y="2293900"/>
            <a:ext cx="473014" cy="473014"/>
          </a:xfrm>
          <a:prstGeom prst="rect">
            <a:avLst/>
          </a:prstGeom>
        </p:spPr>
      </p:pic>
      <p:pic>
        <p:nvPicPr>
          <p:cNvPr id="38" name="图形 37" descr="工具">
            <a:extLst>
              <a:ext uri="{FF2B5EF4-FFF2-40B4-BE49-F238E27FC236}">
                <a16:creationId xmlns:a16="http://schemas.microsoft.com/office/drawing/2014/main" id="{95107E06-60B2-4C6C-B12A-E18CD693F8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52724" y="3196209"/>
            <a:ext cx="478040" cy="478040"/>
          </a:xfrm>
          <a:prstGeom prst="rect">
            <a:avLst/>
          </a:prstGeom>
        </p:spPr>
      </p:pic>
      <p:pic>
        <p:nvPicPr>
          <p:cNvPr id="39" name="图形 38" descr="聊天">
            <a:extLst>
              <a:ext uri="{FF2B5EF4-FFF2-40B4-BE49-F238E27FC236}">
                <a16:creationId xmlns:a16="http://schemas.microsoft.com/office/drawing/2014/main" id="{0932AD93-BDC0-4DB0-8041-82264F27F2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03217" y="4117315"/>
            <a:ext cx="478040" cy="478040"/>
          </a:xfrm>
          <a:prstGeom prst="rect">
            <a:avLst/>
          </a:prstGeom>
        </p:spPr>
      </p:pic>
      <p:pic>
        <p:nvPicPr>
          <p:cNvPr id="41" name="图形 40" descr="打开的书">
            <a:extLst>
              <a:ext uri="{FF2B5EF4-FFF2-40B4-BE49-F238E27FC236}">
                <a16:creationId xmlns:a16="http://schemas.microsoft.com/office/drawing/2014/main" id="{D86A9CC2-7E1E-46B2-B99B-76501771F6A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67707" y="5027299"/>
            <a:ext cx="477960" cy="477960"/>
          </a:xfrm>
          <a:prstGeom prst="rect">
            <a:avLst/>
          </a:prstGeom>
        </p:spPr>
      </p:pic>
    </p:spTree>
    <p:extLst>
      <p:ext uri="{BB962C8B-B14F-4D97-AF65-F5344CB8AC3E}">
        <p14:creationId xmlns:p14="http://schemas.microsoft.com/office/powerpoint/2010/main" val="3576533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4D61A6-D368-4D2A-BC6C-1F7E7F9121DF}"/>
              </a:ext>
            </a:extLst>
          </p:cNvPr>
          <p:cNvSpPr>
            <a:spLocks noGrp="1"/>
          </p:cNvSpPr>
          <p:nvPr>
            <p:ph type="title"/>
          </p:nvPr>
        </p:nvSpPr>
        <p:spPr/>
        <p:txBody>
          <a:bodyPr/>
          <a:lstStyle/>
          <a:p>
            <a:r>
              <a:rPr lang="zh-CN" altLang="en-US" dirty="0"/>
              <a:t>设计规范</a:t>
            </a:r>
          </a:p>
        </p:txBody>
      </p:sp>
      <p:sp>
        <p:nvSpPr>
          <p:cNvPr id="2" name="日期占位符 1">
            <a:extLst>
              <a:ext uri="{FF2B5EF4-FFF2-40B4-BE49-F238E27FC236}">
                <a16:creationId xmlns:a16="http://schemas.microsoft.com/office/drawing/2014/main" id="{6FF8AFC3-8B1D-4BE0-9C9B-A93BFA535FB4}"/>
              </a:ext>
            </a:extLst>
          </p:cNvPr>
          <p:cNvSpPr>
            <a:spLocks noGrp="1"/>
          </p:cNvSpPr>
          <p:nvPr>
            <p:ph type="dt" sz="half" idx="2"/>
          </p:nvPr>
        </p:nvSpPr>
        <p:spPr/>
        <p:txBody>
          <a:bodyPr/>
          <a:lstStyle/>
          <a:p>
            <a:r>
              <a:rPr lang="zh-CN" altLang="en-US"/>
              <a:t>仁肃勤朴、求是奋发</a:t>
            </a:r>
            <a:endParaRPr lang="zh-CN" altLang="en-US" dirty="0"/>
          </a:p>
        </p:txBody>
      </p:sp>
      <p:sp>
        <p:nvSpPr>
          <p:cNvPr id="3" name="灯片编号占位符 2">
            <a:extLst>
              <a:ext uri="{FF2B5EF4-FFF2-40B4-BE49-F238E27FC236}">
                <a16:creationId xmlns:a16="http://schemas.microsoft.com/office/drawing/2014/main" id="{3B951687-4B74-4E9C-951A-1B952637EC93}"/>
              </a:ext>
            </a:extLst>
          </p:cNvPr>
          <p:cNvSpPr>
            <a:spLocks noGrp="1"/>
          </p:cNvSpPr>
          <p:nvPr>
            <p:ph type="sldNum" sz="quarter" idx="4"/>
          </p:nvPr>
        </p:nvSpPr>
        <p:spPr/>
        <p:txBody>
          <a:bodyPr/>
          <a:lstStyle/>
          <a:p>
            <a:fld id="{B74810B7-83A7-424C-93C8-85BC983329C6}" type="slidenum">
              <a:rPr lang="zh-CN" altLang="en-US" smtClean="0"/>
              <a:t>50</a:t>
            </a:fld>
            <a:endParaRPr lang="zh-CN" altLang="en-US"/>
          </a:p>
        </p:txBody>
      </p:sp>
      <p:sp>
        <p:nvSpPr>
          <p:cNvPr id="9" name="椭圆 8">
            <a:extLst>
              <a:ext uri="{FF2B5EF4-FFF2-40B4-BE49-F238E27FC236}">
                <a16:creationId xmlns:a16="http://schemas.microsoft.com/office/drawing/2014/main" id="{4C729577-8AB6-45E6-96FD-67CC385B1AF8}"/>
              </a:ext>
            </a:extLst>
          </p:cNvPr>
          <p:cNvSpPr/>
          <p:nvPr/>
        </p:nvSpPr>
        <p:spPr>
          <a:xfrm>
            <a:off x="4868334" y="2201334"/>
            <a:ext cx="2455334" cy="2455334"/>
          </a:xfrm>
          <a:prstGeom prst="ellipse">
            <a:avLst/>
          </a:prstGeom>
          <a:gradFill flip="none" rotWithShape="1">
            <a:gsLst>
              <a:gs pos="66000">
                <a:schemeClr val="accent2"/>
              </a:gs>
              <a:gs pos="0">
                <a:schemeClr val="accent1"/>
              </a:gs>
              <a:gs pos="100000">
                <a:schemeClr val="accent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设计规范</a:t>
            </a:r>
          </a:p>
        </p:txBody>
      </p:sp>
      <p:sp>
        <p:nvSpPr>
          <p:cNvPr id="10" name="椭圆 9">
            <a:extLst>
              <a:ext uri="{FF2B5EF4-FFF2-40B4-BE49-F238E27FC236}">
                <a16:creationId xmlns:a16="http://schemas.microsoft.com/office/drawing/2014/main" id="{FDB71EA8-DE98-438F-A9EA-6B7BE81BE464}"/>
              </a:ext>
            </a:extLst>
          </p:cNvPr>
          <p:cNvSpPr/>
          <p:nvPr/>
        </p:nvSpPr>
        <p:spPr>
          <a:xfrm>
            <a:off x="4292600" y="1625600"/>
            <a:ext cx="3606800" cy="3606800"/>
          </a:xfrm>
          <a:prstGeom prst="ellipse">
            <a:avLst/>
          </a:prstGeom>
          <a:noFill/>
          <a:ln>
            <a:gradFill flip="none" rotWithShape="1">
              <a:gsLst>
                <a:gs pos="0">
                  <a:schemeClr val="accent1"/>
                </a:gs>
                <a:gs pos="66000">
                  <a:schemeClr val="accent2">
                    <a:alpha val="0"/>
                  </a:schemeClr>
                </a:gs>
                <a:gs pos="100000">
                  <a:schemeClr val="accent3">
                    <a:alpha val="7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A16AB7E-F88F-4ADB-A37F-70F0B2D36FF2}"/>
              </a:ext>
            </a:extLst>
          </p:cNvPr>
          <p:cNvSpPr/>
          <p:nvPr/>
        </p:nvSpPr>
        <p:spPr>
          <a:xfrm>
            <a:off x="3600450" y="933450"/>
            <a:ext cx="4991100" cy="4991100"/>
          </a:xfrm>
          <a:prstGeom prst="ellipse">
            <a:avLst/>
          </a:prstGeom>
          <a:noFill/>
          <a:ln>
            <a:gradFill flip="none" rotWithShape="1">
              <a:gsLst>
                <a:gs pos="0">
                  <a:schemeClr val="accent1"/>
                </a:gs>
                <a:gs pos="58000">
                  <a:schemeClr val="accent2">
                    <a:alpha val="0"/>
                  </a:schemeClr>
                </a:gs>
                <a:gs pos="100000">
                  <a:schemeClr val="accent3">
                    <a:alpha val="29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AA5256B-EBC6-4CD5-95A6-FCC017CA7566}"/>
              </a:ext>
            </a:extLst>
          </p:cNvPr>
          <p:cNvSpPr/>
          <p:nvPr/>
        </p:nvSpPr>
        <p:spPr>
          <a:xfrm>
            <a:off x="3721100" y="1587500"/>
            <a:ext cx="679450" cy="679450"/>
          </a:xfrm>
          <a:prstGeom prst="roundRect">
            <a:avLst>
              <a:gd name="adj" fmla="val 1012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字体</a:t>
            </a:r>
          </a:p>
        </p:txBody>
      </p:sp>
      <p:sp>
        <p:nvSpPr>
          <p:cNvPr id="13" name="矩形: 圆角 12">
            <a:extLst>
              <a:ext uri="{FF2B5EF4-FFF2-40B4-BE49-F238E27FC236}">
                <a16:creationId xmlns:a16="http://schemas.microsoft.com/office/drawing/2014/main" id="{795090C1-6E41-454B-BCA1-068E51016CAD}"/>
              </a:ext>
            </a:extLst>
          </p:cNvPr>
          <p:cNvSpPr/>
          <p:nvPr/>
        </p:nvSpPr>
        <p:spPr>
          <a:xfrm>
            <a:off x="3503084" y="4097868"/>
            <a:ext cx="679450" cy="679450"/>
          </a:xfrm>
          <a:prstGeom prst="roundRect">
            <a:avLst>
              <a:gd name="adj" fmla="val 101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配色</a:t>
            </a:r>
          </a:p>
        </p:txBody>
      </p:sp>
      <p:sp>
        <p:nvSpPr>
          <p:cNvPr id="14" name="矩形: 圆角 13">
            <a:extLst>
              <a:ext uri="{FF2B5EF4-FFF2-40B4-BE49-F238E27FC236}">
                <a16:creationId xmlns:a16="http://schemas.microsoft.com/office/drawing/2014/main" id="{26169403-272D-4747-81E8-F8B9E3409E3B}"/>
              </a:ext>
            </a:extLst>
          </p:cNvPr>
          <p:cNvSpPr/>
          <p:nvPr/>
        </p:nvSpPr>
        <p:spPr>
          <a:xfrm>
            <a:off x="6855884" y="4732868"/>
            <a:ext cx="679450" cy="679450"/>
          </a:xfrm>
          <a:prstGeom prst="roundRect">
            <a:avLst>
              <a:gd name="adj" fmla="val 1012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图片</a:t>
            </a:r>
          </a:p>
        </p:txBody>
      </p:sp>
      <p:sp>
        <p:nvSpPr>
          <p:cNvPr id="15" name="矩形: 圆角 14">
            <a:extLst>
              <a:ext uri="{FF2B5EF4-FFF2-40B4-BE49-F238E27FC236}">
                <a16:creationId xmlns:a16="http://schemas.microsoft.com/office/drawing/2014/main" id="{429D6AB4-18A3-44CD-9825-8C7D6072DB1F}"/>
              </a:ext>
            </a:extLst>
          </p:cNvPr>
          <p:cNvSpPr/>
          <p:nvPr/>
        </p:nvSpPr>
        <p:spPr>
          <a:xfrm>
            <a:off x="8274050" y="3196168"/>
            <a:ext cx="679450" cy="679450"/>
          </a:xfrm>
          <a:prstGeom prst="roundRect">
            <a:avLst>
              <a:gd name="adj" fmla="val 101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使用说明</a:t>
            </a:r>
          </a:p>
        </p:txBody>
      </p:sp>
      <p:sp>
        <p:nvSpPr>
          <p:cNvPr id="16" name="矩形: 圆角 15">
            <a:extLst>
              <a:ext uri="{FF2B5EF4-FFF2-40B4-BE49-F238E27FC236}">
                <a16:creationId xmlns:a16="http://schemas.microsoft.com/office/drawing/2014/main" id="{EDCC236C-2E8D-4ED1-95ED-2244A6C018DE}"/>
              </a:ext>
            </a:extLst>
          </p:cNvPr>
          <p:cNvSpPr/>
          <p:nvPr/>
        </p:nvSpPr>
        <p:spPr>
          <a:xfrm>
            <a:off x="6565900" y="1285875"/>
            <a:ext cx="679450" cy="679450"/>
          </a:xfrm>
          <a:prstGeom prst="roundRect">
            <a:avLst>
              <a:gd name="adj" fmla="val 101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使用说明</a:t>
            </a:r>
          </a:p>
        </p:txBody>
      </p:sp>
      <p:sp>
        <p:nvSpPr>
          <p:cNvPr id="17" name="矩形: 圆角 16">
            <a:extLst>
              <a:ext uri="{FF2B5EF4-FFF2-40B4-BE49-F238E27FC236}">
                <a16:creationId xmlns:a16="http://schemas.microsoft.com/office/drawing/2014/main" id="{24400532-59DA-466C-981B-D76F1F7E0E44}"/>
              </a:ext>
            </a:extLst>
          </p:cNvPr>
          <p:cNvSpPr/>
          <p:nvPr/>
        </p:nvSpPr>
        <p:spPr>
          <a:xfrm>
            <a:off x="3644900" y="1511300"/>
            <a:ext cx="831850" cy="831850"/>
          </a:xfrm>
          <a:prstGeom prst="roundRect">
            <a:avLst>
              <a:gd name="adj" fmla="val 10125"/>
            </a:avLst>
          </a:prstGeom>
          <a:no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9" name="矩形: 圆角 18">
            <a:extLst>
              <a:ext uri="{FF2B5EF4-FFF2-40B4-BE49-F238E27FC236}">
                <a16:creationId xmlns:a16="http://schemas.microsoft.com/office/drawing/2014/main" id="{BB21D297-5E29-456E-AF58-2C4D756611AB}"/>
              </a:ext>
            </a:extLst>
          </p:cNvPr>
          <p:cNvSpPr/>
          <p:nvPr/>
        </p:nvSpPr>
        <p:spPr>
          <a:xfrm>
            <a:off x="6489700" y="1214966"/>
            <a:ext cx="831850" cy="831850"/>
          </a:xfrm>
          <a:prstGeom prst="roundRect">
            <a:avLst>
              <a:gd name="adj" fmla="val 10125"/>
            </a:avLst>
          </a:prstGeom>
          <a:noFill/>
          <a:ln>
            <a:solidFill>
              <a:schemeClr val="accent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0" name="矩形: 圆角 19">
            <a:extLst>
              <a:ext uri="{FF2B5EF4-FFF2-40B4-BE49-F238E27FC236}">
                <a16:creationId xmlns:a16="http://schemas.microsoft.com/office/drawing/2014/main" id="{449DA1E0-C9E9-48BD-ADE4-6733F61B839A}"/>
              </a:ext>
            </a:extLst>
          </p:cNvPr>
          <p:cNvSpPr/>
          <p:nvPr/>
        </p:nvSpPr>
        <p:spPr>
          <a:xfrm>
            <a:off x="8194675" y="3119968"/>
            <a:ext cx="831850" cy="831850"/>
          </a:xfrm>
          <a:prstGeom prst="roundRect">
            <a:avLst>
              <a:gd name="adj" fmla="val 10125"/>
            </a:avLst>
          </a:prstGeom>
          <a:noFill/>
          <a:ln>
            <a:solidFill>
              <a:schemeClr val="accent5">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1" name="矩形: 圆角 20">
            <a:extLst>
              <a:ext uri="{FF2B5EF4-FFF2-40B4-BE49-F238E27FC236}">
                <a16:creationId xmlns:a16="http://schemas.microsoft.com/office/drawing/2014/main" id="{0B274963-D624-4D67-8D21-48CB3F1AEEEF}"/>
              </a:ext>
            </a:extLst>
          </p:cNvPr>
          <p:cNvSpPr/>
          <p:nvPr/>
        </p:nvSpPr>
        <p:spPr>
          <a:xfrm>
            <a:off x="6779684" y="4656668"/>
            <a:ext cx="831850" cy="831850"/>
          </a:xfrm>
          <a:prstGeom prst="roundRect">
            <a:avLst>
              <a:gd name="adj" fmla="val 10125"/>
            </a:avLst>
          </a:prstGeom>
          <a:noFill/>
          <a:ln>
            <a:solidFill>
              <a:schemeClr val="accent4">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2" name="矩形: 圆角 21">
            <a:extLst>
              <a:ext uri="{FF2B5EF4-FFF2-40B4-BE49-F238E27FC236}">
                <a16:creationId xmlns:a16="http://schemas.microsoft.com/office/drawing/2014/main" id="{1CF366E2-7D10-46F1-ADA3-897455F45F41}"/>
              </a:ext>
            </a:extLst>
          </p:cNvPr>
          <p:cNvSpPr/>
          <p:nvPr/>
        </p:nvSpPr>
        <p:spPr>
          <a:xfrm>
            <a:off x="3426884" y="4021668"/>
            <a:ext cx="831850" cy="831850"/>
          </a:xfrm>
          <a:prstGeom prst="roundRect">
            <a:avLst>
              <a:gd name="adj" fmla="val 10125"/>
            </a:avLst>
          </a:prstGeom>
          <a:noFill/>
          <a:ln>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Tree>
    <p:extLst>
      <p:ext uri="{BB962C8B-B14F-4D97-AF65-F5344CB8AC3E}">
        <p14:creationId xmlns:p14="http://schemas.microsoft.com/office/powerpoint/2010/main" val="1680102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FCED-AD3B-436B-8AA4-DE0164C0ADA1}"/>
              </a:ext>
            </a:extLst>
          </p:cNvPr>
          <p:cNvSpPr>
            <a:spLocks noGrp="1"/>
          </p:cNvSpPr>
          <p:nvPr>
            <p:ph type="title"/>
          </p:nvPr>
        </p:nvSpPr>
        <p:spPr/>
        <p:txBody>
          <a:bodyPr/>
          <a:lstStyle/>
          <a:p>
            <a:r>
              <a:rPr lang="zh-CN" altLang="en-US" dirty="0"/>
              <a:t>使用说明</a:t>
            </a:r>
          </a:p>
        </p:txBody>
      </p:sp>
      <p:sp>
        <p:nvSpPr>
          <p:cNvPr id="3" name="日期占位符 2">
            <a:extLst>
              <a:ext uri="{FF2B5EF4-FFF2-40B4-BE49-F238E27FC236}">
                <a16:creationId xmlns:a16="http://schemas.microsoft.com/office/drawing/2014/main" id="{52414248-A3FD-4C3B-94D1-DEE6725802C6}"/>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015E7814-5F80-4C15-B961-E988484B3842}"/>
              </a:ext>
            </a:extLst>
          </p:cNvPr>
          <p:cNvSpPr>
            <a:spLocks noGrp="1"/>
          </p:cNvSpPr>
          <p:nvPr>
            <p:ph type="sldNum" sz="quarter" idx="4"/>
          </p:nvPr>
        </p:nvSpPr>
        <p:spPr/>
        <p:txBody>
          <a:bodyPr/>
          <a:lstStyle/>
          <a:p>
            <a:fld id="{B74810B7-83A7-424C-93C8-85BC983329C6}" type="slidenum">
              <a:rPr lang="zh-CN" altLang="en-US" smtClean="0"/>
              <a:t>51</a:t>
            </a:fld>
            <a:endParaRPr lang="zh-CN" altLang="en-US"/>
          </a:p>
        </p:txBody>
      </p:sp>
      <p:sp>
        <p:nvSpPr>
          <p:cNvPr id="7" name="文本占位符 6">
            <a:extLst>
              <a:ext uri="{FF2B5EF4-FFF2-40B4-BE49-F238E27FC236}">
                <a16:creationId xmlns:a16="http://schemas.microsoft.com/office/drawing/2014/main" id="{AAA5CF14-BCE1-4082-8338-BF9A89821D1E}"/>
              </a:ext>
            </a:extLst>
          </p:cNvPr>
          <p:cNvSpPr>
            <a:spLocks noGrp="1"/>
          </p:cNvSpPr>
          <p:nvPr>
            <p:ph type="body" sz="quarter" idx="17"/>
          </p:nvPr>
        </p:nvSpPr>
        <p:spPr>
          <a:xfrm>
            <a:off x="660400" y="1130302"/>
            <a:ext cx="3797300" cy="1826992"/>
          </a:xfrm>
        </p:spPr>
        <p:txBody>
          <a:bodyPr/>
          <a:lstStyle/>
          <a:p>
            <a:r>
              <a:rPr lang="zh-CN" altLang="en-US" b="1" dirty="0"/>
              <a:t>页面内大部分图片都可以自由替换修改</a:t>
            </a:r>
            <a:endParaRPr lang="en-US" altLang="zh-CN" b="1" dirty="0"/>
          </a:p>
          <a:p>
            <a:r>
              <a:rPr lang="zh-CN" altLang="en-US" dirty="0"/>
              <a:t>具体步骤如下：</a:t>
            </a:r>
            <a:endParaRPr lang="en-US" altLang="zh-CN" dirty="0"/>
          </a:p>
        </p:txBody>
      </p:sp>
      <p:sp>
        <p:nvSpPr>
          <p:cNvPr id="5" name="PA-任意多边形 3">
            <a:extLst>
              <a:ext uri="{FF2B5EF4-FFF2-40B4-BE49-F238E27FC236}">
                <a16:creationId xmlns:a16="http://schemas.microsoft.com/office/drawing/2014/main" id="{C634F040-9097-4F81-92B4-40B96FE8B88E}"/>
              </a:ext>
            </a:extLst>
          </p:cNvPr>
          <p:cNvSpPr>
            <a:spLocks noChangeAspect="1"/>
          </p:cNvSpPr>
          <p:nvPr>
            <p:custDataLst>
              <p:tags r:id="rId1"/>
            </p:custDataLst>
          </p:nvPr>
        </p:nvSpPr>
        <p:spPr>
          <a:xfrm>
            <a:off x="1809566" y="2734156"/>
            <a:ext cx="3959182" cy="2227041"/>
          </a:xfrm>
          <a:custGeom>
            <a:avLst/>
            <a:gdLst/>
            <a:ahLst/>
            <a:cxnLst/>
            <a:rect l="0" t="0" r="0" b="0"/>
            <a:pathLst>
              <a:path w="12192001" h="6858001">
                <a:moveTo>
                  <a:pt x="0" y="0"/>
                </a:moveTo>
                <a:lnTo>
                  <a:pt x="12192000" y="0"/>
                </a:lnTo>
                <a:lnTo>
                  <a:pt x="12192000" y="6858000"/>
                </a:lnTo>
                <a:lnTo>
                  <a:pt x="0" y="6858000"/>
                </a:lnTo>
                <a:close/>
              </a:path>
            </a:pathLst>
          </a:custGeom>
          <a:blipFill>
            <a:blip r:embed="rId3"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2D0B8CF-708B-4952-B30C-535101CA66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19126" y="2734156"/>
            <a:ext cx="3963308" cy="2227041"/>
          </a:xfrm>
          <a:prstGeom prst="rect">
            <a:avLst/>
          </a:prstGeom>
        </p:spPr>
      </p:pic>
      <p:sp>
        <p:nvSpPr>
          <p:cNvPr id="9" name="文本框 8">
            <a:extLst>
              <a:ext uri="{FF2B5EF4-FFF2-40B4-BE49-F238E27FC236}">
                <a16:creationId xmlns:a16="http://schemas.microsoft.com/office/drawing/2014/main" id="{025ED901-6802-4086-AACA-666243563300}"/>
              </a:ext>
            </a:extLst>
          </p:cNvPr>
          <p:cNvSpPr txBox="1"/>
          <p:nvPr/>
        </p:nvSpPr>
        <p:spPr>
          <a:xfrm>
            <a:off x="2150857" y="5100010"/>
            <a:ext cx="3276600" cy="276999"/>
          </a:xfrm>
          <a:prstGeom prst="rect">
            <a:avLst/>
          </a:prstGeom>
          <a:noFill/>
        </p:spPr>
        <p:txBody>
          <a:bodyPr wrap="square" rtlCol="0">
            <a:spAutoFit/>
          </a:bodyPr>
          <a:lstStyle/>
          <a:p>
            <a:pPr algn="ctr"/>
            <a:r>
              <a:rPr lang="zh-CN" altLang="en-US" sz="1200" dirty="0">
                <a:solidFill>
                  <a:schemeClr val="tx1">
                    <a:lumMod val="75000"/>
                    <a:lumOff val="25000"/>
                  </a:schemeClr>
                </a:solidFill>
              </a:rPr>
              <a:t>① 选中图片，按</a:t>
            </a:r>
            <a:r>
              <a:rPr lang="en-US" altLang="zh-CN" sz="1200" dirty="0">
                <a:solidFill>
                  <a:schemeClr val="tx1">
                    <a:lumMod val="75000"/>
                    <a:lumOff val="25000"/>
                  </a:schemeClr>
                </a:solidFill>
              </a:rPr>
              <a:t>Del</a:t>
            </a:r>
            <a:r>
              <a:rPr lang="zh-CN" altLang="en-US" sz="1200" dirty="0">
                <a:solidFill>
                  <a:schemeClr val="tx1">
                    <a:lumMod val="75000"/>
                    <a:lumOff val="25000"/>
                  </a:schemeClr>
                </a:solidFill>
              </a:rPr>
              <a:t>键删除</a:t>
            </a:r>
          </a:p>
        </p:txBody>
      </p:sp>
      <p:sp>
        <p:nvSpPr>
          <p:cNvPr id="10" name="文本框 9">
            <a:extLst>
              <a:ext uri="{FF2B5EF4-FFF2-40B4-BE49-F238E27FC236}">
                <a16:creationId xmlns:a16="http://schemas.microsoft.com/office/drawing/2014/main" id="{77E2CA96-2CFD-4F9D-93CE-E6F72C461941}"/>
              </a:ext>
            </a:extLst>
          </p:cNvPr>
          <p:cNvSpPr txBox="1"/>
          <p:nvPr/>
        </p:nvSpPr>
        <p:spPr>
          <a:xfrm>
            <a:off x="6762480" y="5100010"/>
            <a:ext cx="3276600" cy="461665"/>
          </a:xfrm>
          <a:prstGeom prst="rect">
            <a:avLst/>
          </a:prstGeom>
          <a:noFill/>
        </p:spPr>
        <p:txBody>
          <a:bodyPr wrap="square" rtlCol="0">
            <a:spAutoFit/>
          </a:bodyPr>
          <a:lstStyle/>
          <a:p>
            <a:pPr algn="ctr"/>
            <a:r>
              <a:rPr lang="zh-CN" altLang="en-US" sz="1200" dirty="0">
                <a:solidFill>
                  <a:schemeClr val="tx1">
                    <a:lumMod val="75000"/>
                    <a:lumOff val="25000"/>
                  </a:schemeClr>
                </a:solidFill>
              </a:rPr>
              <a:t>② 点击露出空白部分中间的图标，在弹出的对话框中选择自己电脑中的图片即可</a:t>
            </a:r>
          </a:p>
        </p:txBody>
      </p:sp>
      <p:sp>
        <p:nvSpPr>
          <p:cNvPr id="12" name="等腰三角形 11">
            <a:extLst>
              <a:ext uri="{FF2B5EF4-FFF2-40B4-BE49-F238E27FC236}">
                <a16:creationId xmlns:a16="http://schemas.microsoft.com/office/drawing/2014/main" id="{639FA534-01FD-4534-9FFB-99137F0418B6}"/>
              </a:ext>
            </a:extLst>
          </p:cNvPr>
          <p:cNvSpPr/>
          <p:nvPr/>
        </p:nvSpPr>
        <p:spPr>
          <a:xfrm rot="13848112">
            <a:off x="8567913" y="2397180"/>
            <a:ext cx="625475" cy="967473"/>
          </a:xfrm>
          <a:prstGeom prst="triangle">
            <a:avLst/>
          </a:prstGeom>
          <a:gradFill>
            <a:gsLst>
              <a:gs pos="0">
                <a:schemeClr val="accent5"/>
              </a:gs>
              <a:gs pos="100000">
                <a:schemeClr val="accent5">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9C5384F-7CD0-4948-A753-CE24B7270BF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80650" y="1766132"/>
            <a:ext cx="1219200" cy="1219200"/>
          </a:xfrm>
          <a:prstGeom prst="ellipse">
            <a:avLst/>
          </a:prstGeom>
          <a:ln w="25400">
            <a:solidFill>
              <a:schemeClr val="accent5"/>
            </a:solidFill>
            <a:prstDash val="lgDash"/>
          </a:ln>
          <a:effectLst>
            <a:outerShdw blurRad="50800" dist="38100" dir="8100000" algn="tr" rotWithShape="0">
              <a:prstClr val="black">
                <a:alpha val="40000"/>
              </a:prstClr>
            </a:outerShdw>
          </a:effectLst>
        </p:spPr>
      </p:pic>
      <p:sp>
        <p:nvSpPr>
          <p:cNvPr id="13" name="文本框 12">
            <a:extLst>
              <a:ext uri="{FF2B5EF4-FFF2-40B4-BE49-F238E27FC236}">
                <a16:creationId xmlns:a16="http://schemas.microsoft.com/office/drawing/2014/main" id="{E6D40A90-3305-48CD-88EF-5FEF9FC00810}"/>
              </a:ext>
            </a:extLst>
          </p:cNvPr>
          <p:cNvSpPr txBox="1"/>
          <p:nvPr/>
        </p:nvSpPr>
        <p:spPr>
          <a:xfrm rot="1210912">
            <a:off x="7803984" y="1767976"/>
            <a:ext cx="1299600" cy="307777"/>
          </a:xfrm>
          <a:prstGeom prst="rect">
            <a:avLst/>
          </a:prstGeom>
          <a:noFill/>
        </p:spPr>
        <p:txBody>
          <a:bodyPr wrap="square" rtlCol="0">
            <a:spAutoFit/>
          </a:bodyPr>
          <a:lstStyle/>
          <a:p>
            <a:pPr algn="ctr"/>
            <a:r>
              <a:rPr lang="zh-CN" altLang="en-US" sz="1400" b="1" dirty="0">
                <a:solidFill>
                  <a:schemeClr val="tx1">
                    <a:lumMod val="75000"/>
                    <a:lumOff val="25000"/>
                  </a:schemeClr>
                </a:solidFill>
              </a:rPr>
              <a:t>点这个图标</a:t>
            </a:r>
          </a:p>
        </p:txBody>
      </p:sp>
      <p:sp>
        <p:nvSpPr>
          <p:cNvPr id="14" name="矩形: 圆角 13">
            <a:extLst>
              <a:ext uri="{FF2B5EF4-FFF2-40B4-BE49-F238E27FC236}">
                <a16:creationId xmlns:a16="http://schemas.microsoft.com/office/drawing/2014/main" id="{EE1362FE-AF19-4D6A-BEB4-D143682E6E52}"/>
              </a:ext>
            </a:extLst>
          </p:cNvPr>
          <p:cNvSpPr/>
          <p:nvPr/>
        </p:nvSpPr>
        <p:spPr>
          <a:xfrm>
            <a:off x="1733550" y="2647950"/>
            <a:ext cx="4146550" cy="1295400"/>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896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4FCED-AD3B-436B-8AA4-DE0164C0ADA1}"/>
              </a:ext>
            </a:extLst>
          </p:cNvPr>
          <p:cNvSpPr>
            <a:spLocks noGrp="1"/>
          </p:cNvSpPr>
          <p:nvPr>
            <p:ph type="title"/>
          </p:nvPr>
        </p:nvSpPr>
        <p:spPr/>
        <p:txBody>
          <a:bodyPr/>
          <a:lstStyle/>
          <a:p>
            <a:r>
              <a:rPr lang="zh-CN" altLang="en-US" dirty="0"/>
              <a:t>使用说明</a:t>
            </a:r>
          </a:p>
        </p:txBody>
      </p:sp>
      <p:sp>
        <p:nvSpPr>
          <p:cNvPr id="3" name="日期占位符 2">
            <a:extLst>
              <a:ext uri="{FF2B5EF4-FFF2-40B4-BE49-F238E27FC236}">
                <a16:creationId xmlns:a16="http://schemas.microsoft.com/office/drawing/2014/main" id="{52414248-A3FD-4C3B-94D1-DEE6725802C6}"/>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015E7814-5F80-4C15-B961-E988484B3842}"/>
              </a:ext>
            </a:extLst>
          </p:cNvPr>
          <p:cNvSpPr>
            <a:spLocks noGrp="1"/>
          </p:cNvSpPr>
          <p:nvPr>
            <p:ph type="sldNum" sz="quarter" idx="4"/>
          </p:nvPr>
        </p:nvSpPr>
        <p:spPr/>
        <p:txBody>
          <a:bodyPr/>
          <a:lstStyle/>
          <a:p>
            <a:fld id="{B74810B7-83A7-424C-93C8-85BC983329C6}" type="slidenum">
              <a:rPr lang="zh-CN" altLang="en-US" smtClean="0"/>
              <a:t>52</a:t>
            </a:fld>
            <a:endParaRPr lang="zh-CN" altLang="en-US"/>
          </a:p>
        </p:txBody>
      </p:sp>
      <p:sp>
        <p:nvSpPr>
          <p:cNvPr id="7" name="文本占位符 6">
            <a:extLst>
              <a:ext uri="{FF2B5EF4-FFF2-40B4-BE49-F238E27FC236}">
                <a16:creationId xmlns:a16="http://schemas.microsoft.com/office/drawing/2014/main" id="{AAA5CF14-BCE1-4082-8338-BF9A89821D1E}"/>
              </a:ext>
            </a:extLst>
          </p:cNvPr>
          <p:cNvSpPr>
            <a:spLocks noGrp="1"/>
          </p:cNvSpPr>
          <p:nvPr>
            <p:ph type="body" sz="quarter" idx="17"/>
          </p:nvPr>
        </p:nvSpPr>
        <p:spPr>
          <a:xfrm>
            <a:off x="660400" y="1130302"/>
            <a:ext cx="4330700" cy="1826992"/>
          </a:xfrm>
        </p:spPr>
        <p:txBody>
          <a:bodyPr/>
          <a:lstStyle/>
          <a:p>
            <a:r>
              <a:rPr lang="zh-CN" altLang="en-US" b="1" dirty="0"/>
              <a:t>页面内大部分文本框都可以自由替换修改</a:t>
            </a:r>
            <a:endParaRPr lang="en-US" altLang="zh-CN" dirty="0"/>
          </a:p>
          <a:p>
            <a:r>
              <a:rPr lang="zh-CN" altLang="en-US" dirty="0"/>
              <a:t>具体步骤如下：</a:t>
            </a:r>
            <a:endParaRPr lang="en-US" altLang="zh-CN" dirty="0"/>
          </a:p>
        </p:txBody>
      </p:sp>
      <p:sp>
        <p:nvSpPr>
          <p:cNvPr id="15" name="PA-任意多边形 4">
            <a:extLst>
              <a:ext uri="{FF2B5EF4-FFF2-40B4-BE49-F238E27FC236}">
                <a16:creationId xmlns:a16="http://schemas.microsoft.com/office/drawing/2014/main" id="{A4057AF6-1089-4A91-8DCF-367B5C4CA319}"/>
              </a:ext>
            </a:extLst>
          </p:cNvPr>
          <p:cNvSpPr>
            <a:spLocks/>
          </p:cNvSpPr>
          <p:nvPr>
            <p:custDataLst>
              <p:tags r:id="rId1"/>
            </p:custDataLst>
          </p:nvPr>
        </p:nvSpPr>
        <p:spPr>
          <a:xfrm>
            <a:off x="1809566" y="2734156"/>
            <a:ext cx="3959182" cy="2227041"/>
          </a:xfrm>
          <a:custGeom>
            <a:avLst/>
            <a:gdLst/>
            <a:ahLst/>
            <a:cxnLst/>
            <a:rect l="0" t="0" r="0" b="0"/>
            <a:pathLst>
              <a:path w="12192001" h="6858001">
                <a:moveTo>
                  <a:pt x="0" y="0"/>
                </a:moveTo>
                <a:lnTo>
                  <a:pt x="12192000" y="0"/>
                </a:lnTo>
                <a:lnTo>
                  <a:pt x="12192000" y="6858000"/>
                </a:lnTo>
                <a:lnTo>
                  <a:pt x="0" y="6858000"/>
                </a:lnTo>
                <a:close/>
              </a:path>
            </a:pathLst>
          </a:custGeom>
          <a:blipFill>
            <a:blip r:embed="rId3"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2F594B67-7108-41CC-9629-5389DDED0B3B}"/>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6419126" y="2734156"/>
            <a:ext cx="3963308" cy="2227041"/>
          </a:xfrm>
          <a:prstGeom prst="rect">
            <a:avLst/>
          </a:prstGeom>
        </p:spPr>
      </p:pic>
      <p:sp>
        <p:nvSpPr>
          <p:cNvPr id="9" name="文本框 8">
            <a:extLst>
              <a:ext uri="{FF2B5EF4-FFF2-40B4-BE49-F238E27FC236}">
                <a16:creationId xmlns:a16="http://schemas.microsoft.com/office/drawing/2014/main" id="{025ED901-6802-4086-AACA-666243563300}"/>
              </a:ext>
            </a:extLst>
          </p:cNvPr>
          <p:cNvSpPr txBox="1"/>
          <p:nvPr/>
        </p:nvSpPr>
        <p:spPr>
          <a:xfrm>
            <a:off x="2150857" y="5100010"/>
            <a:ext cx="3276600" cy="276999"/>
          </a:xfrm>
          <a:prstGeom prst="rect">
            <a:avLst/>
          </a:prstGeom>
          <a:noFill/>
        </p:spPr>
        <p:txBody>
          <a:bodyPr wrap="square" rtlCol="0">
            <a:spAutoFit/>
          </a:bodyPr>
          <a:lstStyle/>
          <a:p>
            <a:pPr algn="ctr"/>
            <a:r>
              <a:rPr lang="zh-CN" altLang="en-US" sz="1200" dirty="0">
                <a:solidFill>
                  <a:schemeClr val="tx1">
                    <a:lumMod val="75000"/>
                    <a:lumOff val="25000"/>
                  </a:schemeClr>
                </a:solidFill>
              </a:rPr>
              <a:t>① 选中文本框，按</a:t>
            </a:r>
            <a:r>
              <a:rPr lang="en-US" altLang="zh-CN" sz="1200" dirty="0">
                <a:solidFill>
                  <a:schemeClr val="tx1">
                    <a:lumMod val="75000"/>
                    <a:lumOff val="25000"/>
                  </a:schemeClr>
                </a:solidFill>
              </a:rPr>
              <a:t>Del</a:t>
            </a:r>
            <a:r>
              <a:rPr lang="zh-CN" altLang="en-US" sz="1200" dirty="0">
                <a:solidFill>
                  <a:schemeClr val="tx1">
                    <a:lumMod val="75000"/>
                    <a:lumOff val="25000"/>
                  </a:schemeClr>
                </a:solidFill>
              </a:rPr>
              <a:t>键删除</a:t>
            </a:r>
          </a:p>
        </p:txBody>
      </p:sp>
      <p:sp>
        <p:nvSpPr>
          <p:cNvPr id="10" name="文本框 9">
            <a:extLst>
              <a:ext uri="{FF2B5EF4-FFF2-40B4-BE49-F238E27FC236}">
                <a16:creationId xmlns:a16="http://schemas.microsoft.com/office/drawing/2014/main" id="{77E2CA96-2CFD-4F9D-93CE-E6F72C461941}"/>
              </a:ext>
            </a:extLst>
          </p:cNvPr>
          <p:cNvSpPr txBox="1"/>
          <p:nvPr/>
        </p:nvSpPr>
        <p:spPr>
          <a:xfrm>
            <a:off x="6762480" y="5100010"/>
            <a:ext cx="3276600" cy="646331"/>
          </a:xfrm>
          <a:prstGeom prst="rect">
            <a:avLst/>
          </a:prstGeom>
          <a:noFill/>
        </p:spPr>
        <p:txBody>
          <a:bodyPr wrap="square" rtlCol="0">
            <a:spAutoFit/>
          </a:bodyPr>
          <a:lstStyle/>
          <a:p>
            <a:pPr algn="ctr"/>
            <a:r>
              <a:rPr lang="zh-CN" altLang="en-US" sz="1200" dirty="0">
                <a:solidFill>
                  <a:schemeClr val="tx1">
                    <a:lumMod val="75000"/>
                    <a:lumOff val="25000"/>
                  </a:schemeClr>
                </a:solidFill>
              </a:rPr>
              <a:t>② 露出空白部分自动还原成可编辑的文本框，输入你的文字即可，建议复制粘贴文本时选择“粘贴选项”中的“只保留文本”</a:t>
            </a:r>
          </a:p>
        </p:txBody>
      </p:sp>
      <p:sp>
        <p:nvSpPr>
          <p:cNvPr id="17" name="矩形: 圆角 16">
            <a:extLst>
              <a:ext uri="{FF2B5EF4-FFF2-40B4-BE49-F238E27FC236}">
                <a16:creationId xmlns:a16="http://schemas.microsoft.com/office/drawing/2014/main" id="{933DDD4D-83F5-4FC0-A383-83EA00906EF9}"/>
              </a:ext>
            </a:extLst>
          </p:cNvPr>
          <p:cNvSpPr/>
          <p:nvPr/>
        </p:nvSpPr>
        <p:spPr>
          <a:xfrm>
            <a:off x="3181350" y="3613150"/>
            <a:ext cx="2246107" cy="819150"/>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C069BDE-F876-4DC4-B199-E24D30AC9037}"/>
              </a:ext>
            </a:extLst>
          </p:cNvPr>
          <p:cNvSpPr/>
          <p:nvPr/>
        </p:nvSpPr>
        <p:spPr>
          <a:xfrm>
            <a:off x="7738360" y="3613150"/>
            <a:ext cx="2246107" cy="819150"/>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8061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76413-60B1-42AA-9CD9-2FCF82DC3CED}"/>
              </a:ext>
            </a:extLst>
          </p:cNvPr>
          <p:cNvSpPr>
            <a:spLocks noGrp="1"/>
          </p:cNvSpPr>
          <p:nvPr>
            <p:ph type="title"/>
          </p:nvPr>
        </p:nvSpPr>
        <p:spPr/>
        <p:txBody>
          <a:bodyPr/>
          <a:lstStyle/>
          <a:p>
            <a:r>
              <a:rPr lang="zh-CN" altLang="en-US" dirty="0"/>
              <a:t>使用说明</a:t>
            </a:r>
          </a:p>
        </p:txBody>
      </p:sp>
      <p:sp>
        <p:nvSpPr>
          <p:cNvPr id="3" name="日期占位符 2">
            <a:extLst>
              <a:ext uri="{FF2B5EF4-FFF2-40B4-BE49-F238E27FC236}">
                <a16:creationId xmlns:a16="http://schemas.microsoft.com/office/drawing/2014/main" id="{4E6519FD-49E0-4C25-BB53-A173661F940B}"/>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12FF9F6D-3312-404E-A16C-232014A77093}"/>
              </a:ext>
            </a:extLst>
          </p:cNvPr>
          <p:cNvSpPr>
            <a:spLocks noGrp="1"/>
          </p:cNvSpPr>
          <p:nvPr>
            <p:ph type="sldNum" sz="quarter" idx="4"/>
          </p:nvPr>
        </p:nvSpPr>
        <p:spPr/>
        <p:txBody>
          <a:bodyPr/>
          <a:lstStyle/>
          <a:p>
            <a:fld id="{B74810B7-83A7-424C-93C8-85BC983329C6}" type="slidenum">
              <a:rPr lang="zh-CN" altLang="en-US" smtClean="0"/>
              <a:t>53</a:t>
            </a:fld>
            <a:endParaRPr lang="zh-CN" altLang="en-US"/>
          </a:p>
        </p:txBody>
      </p:sp>
      <p:sp>
        <p:nvSpPr>
          <p:cNvPr id="5" name="文本占位符 4">
            <a:extLst>
              <a:ext uri="{FF2B5EF4-FFF2-40B4-BE49-F238E27FC236}">
                <a16:creationId xmlns:a16="http://schemas.microsoft.com/office/drawing/2014/main" id="{5B2243A3-D3D9-4B91-AA04-866F6AD5FB4E}"/>
              </a:ext>
            </a:extLst>
          </p:cNvPr>
          <p:cNvSpPr>
            <a:spLocks noGrp="1"/>
          </p:cNvSpPr>
          <p:nvPr>
            <p:ph type="body" sz="quarter" idx="17"/>
          </p:nvPr>
        </p:nvSpPr>
        <p:spPr/>
        <p:txBody>
          <a:bodyPr/>
          <a:lstStyle/>
          <a:p>
            <a:r>
              <a:rPr lang="zh-CN" altLang="en-US" dirty="0"/>
              <a:t>此</a:t>
            </a:r>
            <a:r>
              <a:rPr lang="en-US" altLang="zh-CN" dirty="0"/>
              <a:t>PPT</a:t>
            </a:r>
            <a:r>
              <a:rPr lang="zh-CN" altLang="en-US" dirty="0"/>
              <a:t>模板可一键替换主题配色</a:t>
            </a:r>
            <a:endParaRPr lang="en-US" altLang="zh-CN" dirty="0"/>
          </a:p>
          <a:p>
            <a:r>
              <a:rPr lang="zh-CN" altLang="en-US" dirty="0"/>
              <a:t>具体步骤如下：</a:t>
            </a:r>
            <a:endParaRPr lang="en-US" altLang="zh-CN" dirty="0"/>
          </a:p>
        </p:txBody>
      </p:sp>
      <p:pic>
        <p:nvPicPr>
          <p:cNvPr id="6" name="图片 5">
            <a:extLst>
              <a:ext uri="{FF2B5EF4-FFF2-40B4-BE49-F238E27FC236}">
                <a16:creationId xmlns:a16="http://schemas.microsoft.com/office/drawing/2014/main" id="{4260DE10-309A-4C8B-9B23-F1211FBFCEE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75380" y="1750560"/>
            <a:ext cx="7536180" cy="4124385"/>
          </a:xfrm>
          <a:prstGeom prst="rect">
            <a:avLst/>
          </a:prstGeom>
        </p:spPr>
      </p:pic>
      <p:sp>
        <p:nvSpPr>
          <p:cNvPr id="7" name="文本框 6">
            <a:extLst>
              <a:ext uri="{FF2B5EF4-FFF2-40B4-BE49-F238E27FC236}">
                <a16:creationId xmlns:a16="http://schemas.microsoft.com/office/drawing/2014/main" id="{E67FA15F-4482-4B4D-A5E8-EBA1CD472000}"/>
              </a:ext>
            </a:extLst>
          </p:cNvPr>
          <p:cNvSpPr txBox="1"/>
          <p:nvPr/>
        </p:nvSpPr>
        <p:spPr>
          <a:xfrm>
            <a:off x="773962" y="3333444"/>
            <a:ext cx="2711864" cy="1444370"/>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rPr>
              <a:t>① 点击菜单栏的“设计”</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② 选择“变体”的下拉剪头</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③ 选择“颜色”</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④ 在展开的主题配色样式中选择，或使用自定义颜色</a:t>
            </a:r>
          </a:p>
        </p:txBody>
      </p:sp>
      <p:sp>
        <p:nvSpPr>
          <p:cNvPr id="8" name="矩形: 圆角 7">
            <a:extLst>
              <a:ext uri="{FF2B5EF4-FFF2-40B4-BE49-F238E27FC236}">
                <a16:creationId xmlns:a16="http://schemas.microsoft.com/office/drawing/2014/main" id="{CC98B134-DB78-4173-8A84-0DB26F801C92}"/>
              </a:ext>
            </a:extLst>
          </p:cNvPr>
          <p:cNvSpPr/>
          <p:nvPr/>
        </p:nvSpPr>
        <p:spPr>
          <a:xfrm>
            <a:off x="4449513" y="1682212"/>
            <a:ext cx="602422" cy="454756"/>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7057EF7-24AE-45D4-A8E8-D9AE2F202AEF}"/>
              </a:ext>
            </a:extLst>
          </p:cNvPr>
          <p:cNvSpPr/>
          <p:nvPr/>
        </p:nvSpPr>
        <p:spPr>
          <a:xfrm>
            <a:off x="10552251" y="2039612"/>
            <a:ext cx="299302" cy="240038"/>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4A656E3-D48C-4E7C-A06C-3A6FA5289692}"/>
              </a:ext>
            </a:extLst>
          </p:cNvPr>
          <p:cNvSpPr/>
          <p:nvPr/>
        </p:nvSpPr>
        <p:spPr>
          <a:xfrm>
            <a:off x="9600090" y="2074976"/>
            <a:ext cx="370030" cy="204674"/>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7CF2C1E-0F79-4079-9A0C-513D5CC590ED}"/>
              </a:ext>
            </a:extLst>
          </p:cNvPr>
          <p:cNvSpPr/>
          <p:nvPr/>
        </p:nvSpPr>
        <p:spPr>
          <a:xfrm>
            <a:off x="4511818" y="1263976"/>
            <a:ext cx="421910" cy="369332"/>
          </a:xfrm>
          <a:prstGeom prst="rect">
            <a:avLst/>
          </a:prstGeom>
        </p:spPr>
        <p:txBody>
          <a:bodyPr wrap="none">
            <a:spAutoFit/>
          </a:bodyPr>
          <a:lstStyle/>
          <a:p>
            <a:r>
              <a:rPr lang="zh-CN" altLang="en-US" b="1" dirty="0">
                <a:solidFill>
                  <a:schemeClr val="accent5"/>
                </a:solidFill>
              </a:rPr>
              <a:t>①</a:t>
            </a:r>
          </a:p>
        </p:txBody>
      </p:sp>
      <p:sp>
        <p:nvSpPr>
          <p:cNvPr id="12" name="矩形 11">
            <a:extLst>
              <a:ext uri="{FF2B5EF4-FFF2-40B4-BE49-F238E27FC236}">
                <a16:creationId xmlns:a16="http://schemas.microsoft.com/office/drawing/2014/main" id="{43C2F3C1-5860-4CB6-8955-8138DF02D8D0}"/>
              </a:ext>
            </a:extLst>
          </p:cNvPr>
          <p:cNvSpPr/>
          <p:nvPr/>
        </p:nvSpPr>
        <p:spPr>
          <a:xfrm>
            <a:off x="10484093" y="2285524"/>
            <a:ext cx="421910" cy="369332"/>
          </a:xfrm>
          <a:prstGeom prst="rect">
            <a:avLst/>
          </a:prstGeom>
        </p:spPr>
        <p:txBody>
          <a:bodyPr wrap="none">
            <a:spAutoFit/>
          </a:bodyPr>
          <a:lstStyle/>
          <a:p>
            <a:r>
              <a:rPr lang="zh-CN" altLang="en-US" b="1" dirty="0">
                <a:solidFill>
                  <a:schemeClr val="accent5"/>
                </a:solidFill>
              </a:rPr>
              <a:t>②</a:t>
            </a:r>
          </a:p>
        </p:txBody>
      </p:sp>
      <p:sp>
        <p:nvSpPr>
          <p:cNvPr id="13" name="矩形 12">
            <a:extLst>
              <a:ext uri="{FF2B5EF4-FFF2-40B4-BE49-F238E27FC236}">
                <a16:creationId xmlns:a16="http://schemas.microsoft.com/office/drawing/2014/main" id="{5BE26F3A-0D8D-4B8C-A8BB-8E6A79659F36}"/>
              </a:ext>
            </a:extLst>
          </p:cNvPr>
          <p:cNvSpPr/>
          <p:nvPr/>
        </p:nvSpPr>
        <p:spPr>
          <a:xfrm>
            <a:off x="9566330" y="2300164"/>
            <a:ext cx="421910" cy="369332"/>
          </a:xfrm>
          <a:prstGeom prst="rect">
            <a:avLst/>
          </a:prstGeom>
        </p:spPr>
        <p:txBody>
          <a:bodyPr wrap="none">
            <a:spAutoFit/>
          </a:bodyPr>
          <a:lstStyle/>
          <a:p>
            <a:r>
              <a:rPr lang="zh-CN" altLang="en-US" b="1" dirty="0">
                <a:solidFill>
                  <a:schemeClr val="accent5"/>
                </a:solidFill>
              </a:rPr>
              <a:t>③</a:t>
            </a:r>
          </a:p>
        </p:txBody>
      </p:sp>
      <p:sp>
        <p:nvSpPr>
          <p:cNvPr id="14" name="矩形: 圆角 13">
            <a:extLst>
              <a:ext uri="{FF2B5EF4-FFF2-40B4-BE49-F238E27FC236}">
                <a16:creationId xmlns:a16="http://schemas.microsoft.com/office/drawing/2014/main" id="{F0CBB88B-AC6A-4DAF-8058-7D439F92CF15}"/>
              </a:ext>
            </a:extLst>
          </p:cNvPr>
          <p:cNvSpPr/>
          <p:nvPr/>
        </p:nvSpPr>
        <p:spPr>
          <a:xfrm>
            <a:off x="8769050" y="2095490"/>
            <a:ext cx="793022" cy="1625610"/>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BDC05AF-2175-4092-BD77-8D83BA34B79E}"/>
              </a:ext>
            </a:extLst>
          </p:cNvPr>
          <p:cNvSpPr/>
          <p:nvPr/>
        </p:nvSpPr>
        <p:spPr>
          <a:xfrm>
            <a:off x="8955324" y="3819740"/>
            <a:ext cx="421910" cy="369332"/>
          </a:xfrm>
          <a:prstGeom prst="rect">
            <a:avLst/>
          </a:prstGeom>
        </p:spPr>
        <p:txBody>
          <a:bodyPr wrap="none">
            <a:spAutoFit/>
          </a:bodyPr>
          <a:lstStyle/>
          <a:p>
            <a:r>
              <a:rPr lang="zh-CN" altLang="en-US" b="1" dirty="0">
                <a:solidFill>
                  <a:schemeClr val="accent5"/>
                </a:solidFill>
              </a:rPr>
              <a:t>④</a:t>
            </a:r>
          </a:p>
        </p:txBody>
      </p:sp>
    </p:spTree>
    <p:extLst>
      <p:ext uri="{BB962C8B-B14F-4D97-AF65-F5344CB8AC3E}">
        <p14:creationId xmlns:p14="http://schemas.microsoft.com/office/powerpoint/2010/main" val="1388965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76413-60B1-42AA-9CD9-2FCF82DC3CED}"/>
              </a:ext>
            </a:extLst>
          </p:cNvPr>
          <p:cNvSpPr>
            <a:spLocks noGrp="1"/>
          </p:cNvSpPr>
          <p:nvPr>
            <p:ph type="title"/>
          </p:nvPr>
        </p:nvSpPr>
        <p:spPr/>
        <p:txBody>
          <a:bodyPr/>
          <a:lstStyle/>
          <a:p>
            <a:r>
              <a:rPr lang="zh-CN" altLang="en-US" dirty="0"/>
              <a:t>使用说明</a:t>
            </a:r>
          </a:p>
        </p:txBody>
      </p:sp>
      <p:sp>
        <p:nvSpPr>
          <p:cNvPr id="3" name="日期占位符 2">
            <a:extLst>
              <a:ext uri="{FF2B5EF4-FFF2-40B4-BE49-F238E27FC236}">
                <a16:creationId xmlns:a16="http://schemas.microsoft.com/office/drawing/2014/main" id="{4E6519FD-49E0-4C25-BB53-A173661F940B}"/>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12FF9F6D-3312-404E-A16C-232014A77093}"/>
              </a:ext>
            </a:extLst>
          </p:cNvPr>
          <p:cNvSpPr>
            <a:spLocks noGrp="1"/>
          </p:cNvSpPr>
          <p:nvPr>
            <p:ph type="sldNum" sz="quarter" idx="4"/>
          </p:nvPr>
        </p:nvSpPr>
        <p:spPr/>
        <p:txBody>
          <a:bodyPr/>
          <a:lstStyle/>
          <a:p>
            <a:fld id="{B74810B7-83A7-424C-93C8-85BC983329C6}" type="slidenum">
              <a:rPr lang="zh-CN" altLang="en-US" smtClean="0"/>
              <a:t>54</a:t>
            </a:fld>
            <a:endParaRPr lang="zh-CN" altLang="en-US"/>
          </a:p>
        </p:txBody>
      </p:sp>
      <p:sp>
        <p:nvSpPr>
          <p:cNvPr id="5" name="文本占位符 4">
            <a:extLst>
              <a:ext uri="{FF2B5EF4-FFF2-40B4-BE49-F238E27FC236}">
                <a16:creationId xmlns:a16="http://schemas.microsoft.com/office/drawing/2014/main" id="{5B2243A3-D3D9-4B91-AA04-866F6AD5FB4E}"/>
              </a:ext>
            </a:extLst>
          </p:cNvPr>
          <p:cNvSpPr>
            <a:spLocks noGrp="1"/>
          </p:cNvSpPr>
          <p:nvPr>
            <p:ph type="body" sz="quarter" idx="17"/>
          </p:nvPr>
        </p:nvSpPr>
        <p:spPr/>
        <p:txBody>
          <a:bodyPr/>
          <a:lstStyle/>
          <a:p>
            <a:r>
              <a:rPr lang="zh-CN" altLang="en-US" dirty="0"/>
              <a:t>此</a:t>
            </a:r>
            <a:r>
              <a:rPr lang="en-US" altLang="zh-CN" dirty="0"/>
              <a:t>PPT</a:t>
            </a:r>
            <a:r>
              <a:rPr lang="zh-CN" altLang="en-US" dirty="0"/>
              <a:t>模板可一键替换字体</a:t>
            </a:r>
            <a:endParaRPr lang="en-US" altLang="zh-CN" dirty="0"/>
          </a:p>
          <a:p>
            <a:r>
              <a:rPr lang="zh-CN" altLang="en-US" dirty="0"/>
              <a:t>具体步骤如下：</a:t>
            </a:r>
            <a:endParaRPr lang="en-US" altLang="zh-CN" dirty="0"/>
          </a:p>
        </p:txBody>
      </p:sp>
      <p:pic>
        <p:nvPicPr>
          <p:cNvPr id="15" name="图片 14">
            <a:extLst>
              <a:ext uri="{FF2B5EF4-FFF2-40B4-BE49-F238E27FC236}">
                <a16:creationId xmlns:a16="http://schemas.microsoft.com/office/drawing/2014/main" id="{15C8E459-9CEE-43A7-BA95-54EEE8E68F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12848" y="1750560"/>
            <a:ext cx="7461244" cy="4124385"/>
          </a:xfrm>
          <a:prstGeom prst="rect">
            <a:avLst/>
          </a:prstGeom>
        </p:spPr>
      </p:pic>
      <p:sp>
        <p:nvSpPr>
          <p:cNvPr id="7" name="文本框 6">
            <a:extLst>
              <a:ext uri="{FF2B5EF4-FFF2-40B4-BE49-F238E27FC236}">
                <a16:creationId xmlns:a16="http://schemas.microsoft.com/office/drawing/2014/main" id="{E67FA15F-4482-4B4D-A5E8-EBA1CD472000}"/>
              </a:ext>
            </a:extLst>
          </p:cNvPr>
          <p:cNvSpPr txBox="1"/>
          <p:nvPr/>
        </p:nvSpPr>
        <p:spPr>
          <a:xfrm>
            <a:off x="773962" y="3333444"/>
            <a:ext cx="2711864" cy="1444370"/>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rPr>
              <a:t>① 点击菜单栏的“设计”</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② 选择“变体”的下拉剪头</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③ 选择“字体”</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④ 在展开的主题字体样式中选择，或使用自定义字体</a:t>
            </a:r>
          </a:p>
        </p:txBody>
      </p:sp>
      <p:sp>
        <p:nvSpPr>
          <p:cNvPr id="8" name="矩形: 圆角 7">
            <a:extLst>
              <a:ext uri="{FF2B5EF4-FFF2-40B4-BE49-F238E27FC236}">
                <a16:creationId xmlns:a16="http://schemas.microsoft.com/office/drawing/2014/main" id="{CC98B134-DB78-4173-8A84-0DB26F801C92}"/>
              </a:ext>
            </a:extLst>
          </p:cNvPr>
          <p:cNvSpPr/>
          <p:nvPr/>
        </p:nvSpPr>
        <p:spPr>
          <a:xfrm>
            <a:off x="4449513" y="1682212"/>
            <a:ext cx="602422" cy="454756"/>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7057EF7-24AE-45D4-A8E8-D9AE2F202AEF}"/>
              </a:ext>
            </a:extLst>
          </p:cNvPr>
          <p:cNvSpPr/>
          <p:nvPr/>
        </p:nvSpPr>
        <p:spPr>
          <a:xfrm>
            <a:off x="10552251" y="2039612"/>
            <a:ext cx="299302" cy="240038"/>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4A656E3-D48C-4E7C-A06C-3A6FA5289692}"/>
              </a:ext>
            </a:extLst>
          </p:cNvPr>
          <p:cNvSpPr/>
          <p:nvPr/>
        </p:nvSpPr>
        <p:spPr>
          <a:xfrm>
            <a:off x="9584296" y="2141651"/>
            <a:ext cx="402675" cy="200847"/>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7CF2C1E-0F79-4079-9A0C-513D5CC590ED}"/>
              </a:ext>
            </a:extLst>
          </p:cNvPr>
          <p:cNvSpPr/>
          <p:nvPr/>
        </p:nvSpPr>
        <p:spPr>
          <a:xfrm>
            <a:off x="4511818" y="1263976"/>
            <a:ext cx="421910" cy="369332"/>
          </a:xfrm>
          <a:prstGeom prst="rect">
            <a:avLst/>
          </a:prstGeom>
        </p:spPr>
        <p:txBody>
          <a:bodyPr wrap="none">
            <a:spAutoFit/>
          </a:bodyPr>
          <a:lstStyle/>
          <a:p>
            <a:r>
              <a:rPr lang="zh-CN" altLang="en-US" b="1" dirty="0">
                <a:solidFill>
                  <a:schemeClr val="accent5"/>
                </a:solidFill>
              </a:rPr>
              <a:t>①</a:t>
            </a:r>
          </a:p>
        </p:txBody>
      </p:sp>
      <p:sp>
        <p:nvSpPr>
          <p:cNvPr id="12" name="矩形 11">
            <a:extLst>
              <a:ext uri="{FF2B5EF4-FFF2-40B4-BE49-F238E27FC236}">
                <a16:creationId xmlns:a16="http://schemas.microsoft.com/office/drawing/2014/main" id="{43C2F3C1-5860-4CB6-8955-8138DF02D8D0}"/>
              </a:ext>
            </a:extLst>
          </p:cNvPr>
          <p:cNvSpPr/>
          <p:nvPr/>
        </p:nvSpPr>
        <p:spPr>
          <a:xfrm>
            <a:off x="10484093" y="2285524"/>
            <a:ext cx="421910" cy="369332"/>
          </a:xfrm>
          <a:prstGeom prst="rect">
            <a:avLst/>
          </a:prstGeom>
        </p:spPr>
        <p:txBody>
          <a:bodyPr wrap="none">
            <a:spAutoFit/>
          </a:bodyPr>
          <a:lstStyle/>
          <a:p>
            <a:r>
              <a:rPr lang="zh-CN" altLang="en-US" b="1" dirty="0">
                <a:solidFill>
                  <a:schemeClr val="accent5"/>
                </a:solidFill>
              </a:rPr>
              <a:t>②</a:t>
            </a:r>
          </a:p>
        </p:txBody>
      </p:sp>
      <p:sp>
        <p:nvSpPr>
          <p:cNvPr id="13" name="矩形 12">
            <a:extLst>
              <a:ext uri="{FF2B5EF4-FFF2-40B4-BE49-F238E27FC236}">
                <a16:creationId xmlns:a16="http://schemas.microsoft.com/office/drawing/2014/main" id="{5BE26F3A-0D8D-4B8C-A8BB-8E6A79659F36}"/>
              </a:ext>
            </a:extLst>
          </p:cNvPr>
          <p:cNvSpPr/>
          <p:nvPr/>
        </p:nvSpPr>
        <p:spPr>
          <a:xfrm>
            <a:off x="9575507" y="2342498"/>
            <a:ext cx="421910" cy="369332"/>
          </a:xfrm>
          <a:prstGeom prst="rect">
            <a:avLst/>
          </a:prstGeom>
        </p:spPr>
        <p:txBody>
          <a:bodyPr wrap="none">
            <a:spAutoFit/>
          </a:bodyPr>
          <a:lstStyle/>
          <a:p>
            <a:r>
              <a:rPr lang="zh-CN" altLang="en-US" b="1" dirty="0">
                <a:solidFill>
                  <a:schemeClr val="accent5"/>
                </a:solidFill>
              </a:rPr>
              <a:t>③</a:t>
            </a:r>
          </a:p>
        </p:txBody>
      </p:sp>
      <p:sp>
        <p:nvSpPr>
          <p:cNvPr id="16" name="矩形: 圆角 15">
            <a:extLst>
              <a:ext uri="{FF2B5EF4-FFF2-40B4-BE49-F238E27FC236}">
                <a16:creationId xmlns:a16="http://schemas.microsoft.com/office/drawing/2014/main" id="{93566754-5EC2-4007-A747-552DD06EC380}"/>
              </a:ext>
            </a:extLst>
          </p:cNvPr>
          <p:cNvSpPr/>
          <p:nvPr/>
        </p:nvSpPr>
        <p:spPr>
          <a:xfrm>
            <a:off x="8810624" y="2095490"/>
            <a:ext cx="751447" cy="2873600"/>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E106AE3-FDB2-445A-AA1C-29A4784ACAC1}"/>
              </a:ext>
            </a:extLst>
          </p:cNvPr>
          <p:cNvSpPr/>
          <p:nvPr/>
        </p:nvSpPr>
        <p:spPr>
          <a:xfrm>
            <a:off x="8955324" y="4969090"/>
            <a:ext cx="421910" cy="369332"/>
          </a:xfrm>
          <a:prstGeom prst="rect">
            <a:avLst/>
          </a:prstGeom>
        </p:spPr>
        <p:txBody>
          <a:bodyPr wrap="none">
            <a:spAutoFit/>
          </a:bodyPr>
          <a:lstStyle/>
          <a:p>
            <a:r>
              <a:rPr lang="zh-CN" altLang="en-US" b="1" dirty="0">
                <a:solidFill>
                  <a:schemeClr val="accent5"/>
                </a:solidFill>
              </a:rPr>
              <a:t>④</a:t>
            </a:r>
          </a:p>
        </p:txBody>
      </p:sp>
    </p:spTree>
    <p:extLst>
      <p:ext uri="{BB962C8B-B14F-4D97-AF65-F5344CB8AC3E}">
        <p14:creationId xmlns:p14="http://schemas.microsoft.com/office/powerpoint/2010/main" val="1868158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1570C-37EF-4033-944C-5FA80E66522B}"/>
              </a:ext>
            </a:extLst>
          </p:cNvPr>
          <p:cNvSpPr>
            <a:spLocks noGrp="1"/>
          </p:cNvSpPr>
          <p:nvPr>
            <p:ph type="title"/>
          </p:nvPr>
        </p:nvSpPr>
        <p:spPr/>
        <p:txBody>
          <a:bodyPr/>
          <a:lstStyle/>
          <a:p>
            <a:r>
              <a:rPr lang="zh-CN" altLang="en-US" dirty="0"/>
              <a:t>使用说明</a:t>
            </a:r>
          </a:p>
        </p:txBody>
      </p:sp>
      <p:sp>
        <p:nvSpPr>
          <p:cNvPr id="3" name="日期占位符 2">
            <a:extLst>
              <a:ext uri="{FF2B5EF4-FFF2-40B4-BE49-F238E27FC236}">
                <a16:creationId xmlns:a16="http://schemas.microsoft.com/office/drawing/2014/main" id="{4AA7A9DA-E3CD-47C1-A008-577B96AA7EFC}"/>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36ED2785-D4EE-4268-A1C5-B40B44EF9734}"/>
              </a:ext>
            </a:extLst>
          </p:cNvPr>
          <p:cNvSpPr>
            <a:spLocks noGrp="1"/>
          </p:cNvSpPr>
          <p:nvPr>
            <p:ph type="sldNum" sz="quarter" idx="4"/>
          </p:nvPr>
        </p:nvSpPr>
        <p:spPr/>
        <p:txBody>
          <a:bodyPr/>
          <a:lstStyle/>
          <a:p>
            <a:fld id="{B74810B7-83A7-424C-93C8-85BC983329C6}" type="slidenum">
              <a:rPr lang="zh-CN" altLang="en-US" smtClean="0"/>
              <a:t>55</a:t>
            </a:fld>
            <a:endParaRPr lang="zh-CN" altLang="en-US"/>
          </a:p>
        </p:txBody>
      </p:sp>
      <p:sp>
        <p:nvSpPr>
          <p:cNvPr id="5" name="文本占位符 4">
            <a:extLst>
              <a:ext uri="{FF2B5EF4-FFF2-40B4-BE49-F238E27FC236}">
                <a16:creationId xmlns:a16="http://schemas.microsoft.com/office/drawing/2014/main" id="{04A79049-4C88-444B-9648-0304575C08E2}"/>
              </a:ext>
            </a:extLst>
          </p:cNvPr>
          <p:cNvSpPr>
            <a:spLocks noGrp="1"/>
          </p:cNvSpPr>
          <p:nvPr>
            <p:ph type="body" sz="quarter" idx="17"/>
          </p:nvPr>
        </p:nvSpPr>
        <p:spPr>
          <a:xfrm>
            <a:off x="660400" y="1130302"/>
            <a:ext cx="3644900" cy="1041364"/>
          </a:xfrm>
        </p:spPr>
        <p:txBody>
          <a:bodyPr/>
          <a:lstStyle/>
          <a:p>
            <a:r>
              <a:rPr lang="zh-CN" altLang="en-US" dirty="0"/>
              <a:t>此</a:t>
            </a:r>
            <a:r>
              <a:rPr lang="en-US" altLang="zh-CN" dirty="0"/>
              <a:t>PPT</a:t>
            </a:r>
            <a:r>
              <a:rPr lang="zh-CN" altLang="en-US" dirty="0"/>
              <a:t>模板有丰富的板式，</a:t>
            </a:r>
            <a:endParaRPr lang="en-US" altLang="zh-CN" dirty="0"/>
          </a:p>
          <a:p>
            <a:r>
              <a:rPr lang="zh-CN" altLang="en-US" dirty="0"/>
              <a:t>具体使用方式如下：</a:t>
            </a:r>
            <a:endParaRPr lang="en-US" altLang="zh-CN" dirty="0"/>
          </a:p>
        </p:txBody>
      </p:sp>
      <p:pic>
        <p:nvPicPr>
          <p:cNvPr id="6" name="图片 5">
            <a:extLst>
              <a:ext uri="{FF2B5EF4-FFF2-40B4-BE49-F238E27FC236}">
                <a16:creationId xmlns:a16="http://schemas.microsoft.com/office/drawing/2014/main" id="{AC52A420-6C1E-4B8E-905D-297504407501}"/>
              </a:ext>
            </a:extLst>
          </p:cNvPr>
          <p:cNvPicPr>
            <a:picLocks noChangeAspect="1"/>
          </p:cNvPicPr>
          <p:nvPr/>
        </p:nvPicPr>
        <p:blipFill rotWithShape="1">
          <a:blip r:embed="rId2"/>
          <a:srcRect l="27396" t="3851" r="42708" b="42106"/>
          <a:stretch/>
        </p:blipFill>
        <p:spPr>
          <a:xfrm>
            <a:off x="5245100" y="1187449"/>
            <a:ext cx="5506172" cy="4826001"/>
          </a:xfrm>
          <a:prstGeom prst="rect">
            <a:avLst/>
          </a:prstGeom>
        </p:spPr>
      </p:pic>
      <p:sp>
        <p:nvSpPr>
          <p:cNvPr id="7" name="文本框 6">
            <a:extLst>
              <a:ext uri="{FF2B5EF4-FFF2-40B4-BE49-F238E27FC236}">
                <a16:creationId xmlns:a16="http://schemas.microsoft.com/office/drawing/2014/main" id="{8D5D6D63-6B84-4437-AD9E-E90CF017232C}"/>
              </a:ext>
            </a:extLst>
          </p:cNvPr>
          <p:cNvSpPr txBox="1"/>
          <p:nvPr/>
        </p:nvSpPr>
        <p:spPr>
          <a:xfrm>
            <a:off x="773962" y="2273267"/>
            <a:ext cx="2711864" cy="893514"/>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rPr>
              <a:t>① 点击菜单栏的“开始”</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② 选择“版式”</a:t>
            </a:r>
            <a:endParaRPr lang="en-US" altLang="zh-CN" sz="1200" dirty="0">
              <a:solidFill>
                <a:schemeClr val="tx1">
                  <a:lumMod val="75000"/>
                  <a:lumOff val="25000"/>
                </a:schemeClr>
              </a:solidFill>
            </a:endParaRPr>
          </a:p>
          <a:p>
            <a:pPr>
              <a:lnSpc>
                <a:spcPct val="150000"/>
              </a:lnSpc>
            </a:pPr>
            <a:r>
              <a:rPr lang="zh-CN" altLang="en-US" sz="1200" dirty="0">
                <a:solidFill>
                  <a:schemeClr val="tx1">
                    <a:lumMod val="75000"/>
                    <a:lumOff val="25000"/>
                  </a:schemeClr>
                </a:solidFill>
              </a:rPr>
              <a:t>③  在展开的版式样式中选择</a:t>
            </a:r>
          </a:p>
        </p:txBody>
      </p:sp>
      <p:sp>
        <p:nvSpPr>
          <p:cNvPr id="8" name="矩形: 圆角 7">
            <a:extLst>
              <a:ext uri="{FF2B5EF4-FFF2-40B4-BE49-F238E27FC236}">
                <a16:creationId xmlns:a16="http://schemas.microsoft.com/office/drawing/2014/main" id="{3C493E1C-2653-4C6B-A586-9EFDDAF1A8DD}"/>
              </a:ext>
            </a:extLst>
          </p:cNvPr>
          <p:cNvSpPr/>
          <p:nvPr/>
        </p:nvSpPr>
        <p:spPr>
          <a:xfrm>
            <a:off x="5412048" y="1253128"/>
            <a:ext cx="518852" cy="474072"/>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6AEF013-FB6E-4883-B66D-43727218FBAF}"/>
              </a:ext>
            </a:extLst>
          </p:cNvPr>
          <p:cNvSpPr/>
          <p:nvPr/>
        </p:nvSpPr>
        <p:spPr>
          <a:xfrm>
            <a:off x="5460519" y="844550"/>
            <a:ext cx="421910" cy="369332"/>
          </a:xfrm>
          <a:prstGeom prst="rect">
            <a:avLst/>
          </a:prstGeom>
        </p:spPr>
        <p:txBody>
          <a:bodyPr wrap="none">
            <a:spAutoFit/>
          </a:bodyPr>
          <a:lstStyle/>
          <a:p>
            <a:r>
              <a:rPr lang="zh-CN" altLang="en-US" b="1" dirty="0">
                <a:solidFill>
                  <a:schemeClr val="accent5"/>
                </a:solidFill>
              </a:rPr>
              <a:t>①</a:t>
            </a:r>
          </a:p>
        </p:txBody>
      </p:sp>
      <p:sp>
        <p:nvSpPr>
          <p:cNvPr id="10" name="矩形: 圆角 9">
            <a:extLst>
              <a:ext uri="{FF2B5EF4-FFF2-40B4-BE49-F238E27FC236}">
                <a16:creationId xmlns:a16="http://schemas.microsoft.com/office/drawing/2014/main" id="{01189E10-5DB6-4A04-9026-B194C26CDC7C}"/>
              </a:ext>
            </a:extLst>
          </p:cNvPr>
          <p:cNvSpPr/>
          <p:nvPr/>
        </p:nvSpPr>
        <p:spPr>
          <a:xfrm>
            <a:off x="6675698" y="1291228"/>
            <a:ext cx="518852" cy="474072"/>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087044F-3952-425F-845A-CCB6136F9074}"/>
              </a:ext>
            </a:extLst>
          </p:cNvPr>
          <p:cNvSpPr/>
          <p:nvPr/>
        </p:nvSpPr>
        <p:spPr>
          <a:xfrm>
            <a:off x="6724169" y="882650"/>
            <a:ext cx="421910" cy="369332"/>
          </a:xfrm>
          <a:prstGeom prst="rect">
            <a:avLst/>
          </a:prstGeom>
        </p:spPr>
        <p:txBody>
          <a:bodyPr wrap="none">
            <a:spAutoFit/>
          </a:bodyPr>
          <a:lstStyle/>
          <a:p>
            <a:pPr algn="ctr"/>
            <a:r>
              <a:rPr lang="zh-CN" altLang="en-US" b="1" dirty="0">
                <a:solidFill>
                  <a:schemeClr val="accent5"/>
                </a:solidFill>
              </a:rPr>
              <a:t>②</a:t>
            </a:r>
          </a:p>
        </p:txBody>
      </p:sp>
      <p:sp>
        <p:nvSpPr>
          <p:cNvPr id="12" name="矩形: 圆角 11">
            <a:extLst>
              <a:ext uri="{FF2B5EF4-FFF2-40B4-BE49-F238E27FC236}">
                <a16:creationId xmlns:a16="http://schemas.microsoft.com/office/drawing/2014/main" id="{DAC75A7D-1D47-457C-A22F-26914381137E}"/>
              </a:ext>
            </a:extLst>
          </p:cNvPr>
          <p:cNvSpPr/>
          <p:nvPr/>
        </p:nvSpPr>
        <p:spPr>
          <a:xfrm>
            <a:off x="6796348" y="1813492"/>
            <a:ext cx="3427152" cy="3753279"/>
          </a:xfrm>
          <a:prstGeom prst="roundRect">
            <a:avLst>
              <a:gd name="adj" fmla="val 4099"/>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2DD45BE-64CA-4C5F-9CD8-9BFC8E034B0D}"/>
              </a:ext>
            </a:extLst>
          </p:cNvPr>
          <p:cNvSpPr/>
          <p:nvPr/>
        </p:nvSpPr>
        <p:spPr>
          <a:xfrm>
            <a:off x="9397519" y="5061427"/>
            <a:ext cx="421910" cy="369332"/>
          </a:xfrm>
          <a:prstGeom prst="rect">
            <a:avLst/>
          </a:prstGeom>
        </p:spPr>
        <p:txBody>
          <a:bodyPr wrap="none">
            <a:spAutoFit/>
          </a:bodyPr>
          <a:lstStyle/>
          <a:p>
            <a:pPr algn="ctr"/>
            <a:r>
              <a:rPr lang="zh-CN" altLang="en-US" b="1" dirty="0">
                <a:solidFill>
                  <a:schemeClr val="accent5"/>
                </a:solidFill>
              </a:rPr>
              <a:t>③</a:t>
            </a:r>
          </a:p>
        </p:txBody>
      </p:sp>
      <p:sp>
        <p:nvSpPr>
          <p:cNvPr id="14" name="文本占位符 4">
            <a:extLst>
              <a:ext uri="{FF2B5EF4-FFF2-40B4-BE49-F238E27FC236}">
                <a16:creationId xmlns:a16="http://schemas.microsoft.com/office/drawing/2014/main" id="{44CA2EB1-1059-42D3-94DF-07118AC7D55A}"/>
              </a:ext>
            </a:extLst>
          </p:cNvPr>
          <p:cNvSpPr txBox="1">
            <a:spLocks/>
          </p:cNvSpPr>
          <p:nvPr/>
        </p:nvSpPr>
        <p:spPr>
          <a:xfrm>
            <a:off x="660400" y="5153024"/>
            <a:ext cx="3644900" cy="1149350"/>
          </a:xfrm>
          <a:prstGeom prst="rect">
            <a:avLst/>
          </a:prstGeom>
          <a:noFill/>
        </p:spPr>
        <p:txBody>
          <a:bodyPr vert="horz" wrap="square" lIns="91440" tIns="45720" rIns="91440" bIns="45720" rtlCol="0">
            <a:normAutofit/>
          </a:bodyPr>
          <a:lstStyle>
            <a:lvl1pPr marL="0" indent="0" algn="l" defTabSz="914400" rtl="0" eaLnBrk="1" latinLnBrk="0" hangingPunct="1">
              <a:lnSpc>
                <a:spcPct val="160000"/>
              </a:lnSpc>
              <a:spcBef>
                <a:spcPts val="1000"/>
              </a:spcBef>
              <a:buFont typeface="Arial" panose="020B0604020202020204" pitchFamily="34" charset="0"/>
              <a:buNone/>
              <a:defRPr lang="zh-CN" altLang="en-US" sz="1600" kern="1200" dirty="0" smtClean="0">
                <a:solidFill>
                  <a:schemeClr val="tx1"/>
                </a:solidFill>
                <a:latin typeface="+mn-lt"/>
                <a:ea typeface="+mn-ea"/>
                <a:cs typeface="+mn-cs"/>
              </a:defRPr>
            </a:lvl1pPr>
            <a:lvl2pPr marL="228600" indent="0" algn="l" defTabSz="914400" rtl="0" eaLnBrk="1" latinLnBrk="0" hangingPunct="1">
              <a:lnSpc>
                <a:spcPct val="160000"/>
              </a:lnSpc>
              <a:spcBef>
                <a:spcPts val="500"/>
              </a:spcBef>
              <a:buFont typeface="Arial" panose="020B0604020202020204" pitchFamily="34" charset="0"/>
              <a:buNone/>
              <a:defRPr lang="zh-CN" altLang="en-US" sz="1600" kern="1200" dirty="0" smtClean="0">
                <a:solidFill>
                  <a:schemeClr val="tx1"/>
                </a:solidFill>
                <a:latin typeface="+mn-lt"/>
                <a:ea typeface="+mn-ea"/>
                <a:cs typeface="+mn-cs"/>
              </a:defRPr>
            </a:lvl2pPr>
            <a:lvl3pPr marL="685800" indent="0" algn="l" defTabSz="914400" rtl="0" eaLnBrk="1" latinLnBrk="0" hangingPunct="1">
              <a:lnSpc>
                <a:spcPct val="160000"/>
              </a:lnSpc>
              <a:spcBef>
                <a:spcPts val="500"/>
              </a:spcBef>
              <a:buFont typeface="Arial" panose="020B0604020202020204" pitchFamily="34" charset="0"/>
              <a:buNone/>
              <a:defRPr lang="zh-CN" altLang="en-US" sz="1600" kern="1200" dirty="0" smtClean="0">
                <a:solidFill>
                  <a:schemeClr val="tx1"/>
                </a:solidFill>
                <a:latin typeface="+mn-lt"/>
                <a:ea typeface="+mn-ea"/>
                <a:cs typeface="+mn-cs"/>
              </a:defRPr>
            </a:lvl3pPr>
            <a:lvl4pPr marL="1143000" indent="0" algn="l" defTabSz="914400" rtl="0" eaLnBrk="1" latinLnBrk="0" hangingPunct="1">
              <a:lnSpc>
                <a:spcPct val="160000"/>
              </a:lnSpc>
              <a:spcBef>
                <a:spcPts val="500"/>
              </a:spcBef>
              <a:buFont typeface="Arial" panose="020B0604020202020204" pitchFamily="34" charset="0"/>
              <a:buNone/>
              <a:defRPr lang="zh-CN" altLang="en-US" sz="1600" kern="1200" dirty="0" smtClean="0">
                <a:solidFill>
                  <a:schemeClr val="tx1"/>
                </a:solidFill>
                <a:latin typeface="+mn-lt"/>
                <a:ea typeface="+mn-ea"/>
                <a:cs typeface="+mn-cs"/>
              </a:defRPr>
            </a:lvl4pPr>
            <a:lvl5pPr marL="1600200" indent="0" algn="l" defTabSz="914400" rtl="0" eaLnBrk="1" latinLnBrk="0" hangingPunct="1">
              <a:lnSpc>
                <a:spcPct val="160000"/>
              </a:lnSpc>
              <a:spcBef>
                <a:spcPts val="500"/>
              </a:spcBef>
              <a:buFont typeface="Arial" panose="020B0604020202020204" pitchFamily="34" charset="0"/>
              <a:buNone/>
              <a:defRPr lang="zh-CN" altLang="en-US"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t>如要更改版式，请到“视图”的“幻灯片母版”中修改</a:t>
            </a:r>
          </a:p>
        </p:txBody>
      </p:sp>
      <p:sp>
        <p:nvSpPr>
          <p:cNvPr id="16" name="文本占位符 4">
            <a:extLst>
              <a:ext uri="{FF2B5EF4-FFF2-40B4-BE49-F238E27FC236}">
                <a16:creationId xmlns:a16="http://schemas.microsoft.com/office/drawing/2014/main" id="{ED33AA5C-AA0F-4590-B5AC-6FC052CE1C13}"/>
              </a:ext>
            </a:extLst>
          </p:cNvPr>
          <p:cNvSpPr txBox="1">
            <a:spLocks/>
          </p:cNvSpPr>
          <p:nvPr/>
        </p:nvSpPr>
        <p:spPr>
          <a:xfrm>
            <a:off x="660400" y="3204563"/>
            <a:ext cx="3644900" cy="1041364"/>
          </a:xfrm>
          <a:prstGeom prst="rect">
            <a:avLst/>
          </a:prstGeom>
          <a:noFill/>
        </p:spPr>
        <p:txBody>
          <a:bodyPr vert="horz" wrap="square" lIns="91440" tIns="45720" rIns="91440" bIns="45720" rtlCol="0">
            <a:normAutofit/>
          </a:bodyPr>
          <a:lstStyle>
            <a:lvl1pPr marL="0" indent="0" algn="l" defTabSz="914400" rtl="0" eaLnBrk="1" latinLnBrk="0" hangingPunct="1">
              <a:lnSpc>
                <a:spcPct val="160000"/>
              </a:lnSpc>
              <a:spcBef>
                <a:spcPts val="1000"/>
              </a:spcBef>
              <a:buFont typeface="Arial" panose="020B0604020202020204" pitchFamily="34" charset="0"/>
              <a:buNone/>
              <a:defRPr lang="zh-CN" altLang="en-US" sz="1600" kern="1200" dirty="0" smtClean="0">
                <a:solidFill>
                  <a:schemeClr val="tx1"/>
                </a:solidFill>
                <a:latin typeface="+mn-lt"/>
                <a:ea typeface="+mn-ea"/>
                <a:cs typeface="+mn-cs"/>
              </a:defRPr>
            </a:lvl1pPr>
            <a:lvl2pPr marL="228600" indent="0" algn="l" defTabSz="914400" rtl="0" eaLnBrk="1" latinLnBrk="0" hangingPunct="1">
              <a:lnSpc>
                <a:spcPct val="160000"/>
              </a:lnSpc>
              <a:spcBef>
                <a:spcPts val="500"/>
              </a:spcBef>
              <a:buFont typeface="Arial" panose="020B0604020202020204" pitchFamily="34" charset="0"/>
              <a:buNone/>
              <a:defRPr lang="zh-CN" altLang="en-US" sz="1600" kern="1200" dirty="0" smtClean="0">
                <a:solidFill>
                  <a:schemeClr val="tx1"/>
                </a:solidFill>
                <a:latin typeface="+mn-lt"/>
                <a:ea typeface="+mn-ea"/>
                <a:cs typeface="+mn-cs"/>
              </a:defRPr>
            </a:lvl2pPr>
            <a:lvl3pPr marL="685800" indent="0" algn="l" defTabSz="914400" rtl="0" eaLnBrk="1" latinLnBrk="0" hangingPunct="1">
              <a:lnSpc>
                <a:spcPct val="160000"/>
              </a:lnSpc>
              <a:spcBef>
                <a:spcPts val="500"/>
              </a:spcBef>
              <a:buFont typeface="Arial" panose="020B0604020202020204" pitchFamily="34" charset="0"/>
              <a:buNone/>
              <a:defRPr lang="zh-CN" altLang="en-US" sz="1600" kern="1200" dirty="0" smtClean="0">
                <a:solidFill>
                  <a:schemeClr val="tx1"/>
                </a:solidFill>
                <a:latin typeface="+mn-lt"/>
                <a:ea typeface="+mn-ea"/>
                <a:cs typeface="+mn-cs"/>
              </a:defRPr>
            </a:lvl3pPr>
            <a:lvl4pPr marL="1143000" indent="0" algn="l" defTabSz="914400" rtl="0" eaLnBrk="1" latinLnBrk="0" hangingPunct="1">
              <a:lnSpc>
                <a:spcPct val="160000"/>
              </a:lnSpc>
              <a:spcBef>
                <a:spcPts val="500"/>
              </a:spcBef>
              <a:buFont typeface="Arial" panose="020B0604020202020204" pitchFamily="34" charset="0"/>
              <a:buNone/>
              <a:defRPr lang="zh-CN" altLang="en-US" sz="1600" kern="1200" dirty="0" smtClean="0">
                <a:solidFill>
                  <a:schemeClr val="tx1"/>
                </a:solidFill>
                <a:latin typeface="+mn-lt"/>
                <a:ea typeface="+mn-ea"/>
                <a:cs typeface="+mn-cs"/>
              </a:defRPr>
            </a:lvl4pPr>
            <a:lvl5pPr marL="1600200" indent="0" algn="l" defTabSz="914400" rtl="0" eaLnBrk="1" latinLnBrk="0" hangingPunct="1">
              <a:lnSpc>
                <a:spcPct val="160000"/>
              </a:lnSpc>
              <a:spcBef>
                <a:spcPts val="500"/>
              </a:spcBef>
              <a:buFont typeface="Arial" panose="020B0604020202020204" pitchFamily="34" charset="0"/>
              <a:buNone/>
              <a:defRPr lang="zh-CN" altLang="en-US"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制作</a:t>
            </a:r>
            <a:r>
              <a:rPr lang="en-US" altLang="zh-CN" dirty="0"/>
              <a:t>PPT</a:t>
            </a:r>
            <a:r>
              <a:rPr lang="zh-CN" altLang="en-US" dirty="0"/>
              <a:t>里不小心移动了元素，对不齐了怎么办？</a:t>
            </a:r>
          </a:p>
        </p:txBody>
      </p:sp>
      <p:sp>
        <p:nvSpPr>
          <p:cNvPr id="17" name="文本框 16">
            <a:extLst>
              <a:ext uri="{FF2B5EF4-FFF2-40B4-BE49-F238E27FC236}">
                <a16:creationId xmlns:a16="http://schemas.microsoft.com/office/drawing/2014/main" id="{BFDF745D-D443-4B3E-BA9B-8F990FFACA75}"/>
              </a:ext>
            </a:extLst>
          </p:cNvPr>
          <p:cNvSpPr txBox="1"/>
          <p:nvPr/>
        </p:nvSpPr>
        <p:spPr>
          <a:xfrm>
            <a:off x="773962" y="4137113"/>
            <a:ext cx="2711864" cy="89351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200" dirty="0">
                <a:solidFill>
                  <a:schemeClr val="tx1">
                    <a:lumMod val="75000"/>
                    <a:lumOff val="25000"/>
                  </a:schemeClr>
                </a:solidFill>
              </a:rPr>
              <a:t>别怕！点击“开始”中“版式”下方的“重置”就能一键还原版式的位置</a:t>
            </a:r>
          </a:p>
        </p:txBody>
      </p:sp>
      <p:pic>
        <p:nvPicPr>
          <p:cNvPr id="18" name="图片 17">
            <a:extLst>
              <a:ext uri="{FF2B5EF4-FFF2-40B4-BE49-F238E27FC236}">
                <a16:creationId xmlns:a16="http://schemas.microsoft.com/office/drawing/2014/main" id="{769200B0-EACE-45C5-A42D-B370EED6BD97}"/>
              </a:ext>
            </a:extLst>
          </p:cNvPr>
          <p:cNvPicPr>
            <a:picLocks noChangeAspect="1"/>
          </p:cNvPicPr>
          <p:nvPr/>
        </p:nvPicPr>
        <p:blipFill rotWithShape="1">
          <a:blip r:embed="rId3"/>
          <a:srcRect l="64565" t="44568"/>
          <a:stretch/>
        </p:blipFill>
        <p:spPr>
          <a:xfrm>
            <a:off x="3670300" y="4144746"/>
            <a:ext cx="1426106" cy="889930"/>
          </a:xfrm>
          <a:prstGeom prst="rect">
            <a:avLst/>
          </a:prstGeom>
        </p:spPr>
      </p:pic>
      <p:sp>
        <p:nvSpPr>
          <p:cNvPr id="19" name="矩形: 圆角 18">
            <a:extLst>
              <a:ext uri="{FF2B5EF4-FFF2-40B4-BE49-F238E27FC236}">
                <a16:creationId xmlns:a16="http://schemas.microsoft.com/office/drawing/2014/main" id="{ED19A125-F411-46A5-8FBD-FCDC834397CA}"/>
              </a:ext>
            </a:extLst>
          </p:cNvPr>
          <p:cNvSpPr/>
          <p:nvPr/>
        </p:nvSpPr>
        <p:spPr>
          <a:xfrm>
            <a:off x="4248150" y="4380718"/>
            <a:ext cx="762000" cy="330982"/>
          </a:xfrm>
          <a:prstGeom prst="roundRect">
            <a:avLst>
              <a:gd name="adj" fmla="val 6322"/>
            </a:avLst>
          </a:prstGeom>
          <a:solidFill>
            <a:schemeClr val="accent5">
              <a:alpha val="5000"/>
            </a:schemeClr>
          </a:solidFill>
          <a:ln w="25400">
            <a:solidFill>
              <a:schemeClr val="accent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3067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24598-05D7-4D5F-81B4-671C5CCC3BC0}"/>
              </a:ext>
            </a:extLst>
          </p:cNvPr>
          <p:cNvSpPr>
            <a:spLocks noGrp="1"/>
          </p:cNvSpPr>
          <p:nvPr>
            <p:ph type="title"/>
          </p:nvPr>
        </p:nvSpPr>
        <p:spPr/>
        <p:txBody>
          <a:bodyPr/>
          <a:lstStyle/>
          <a:p>
            <a:r>
              <a:rPr lang="zh-CN" altLang="en-US"/>
              <a:t>配色方案</a:t>
            </a:r>
          </a:p>
        </p:txBody>
      </p:sp>
      <p:sp>
        <p:nvSpPr>
          <p:cNvPr id="3" name="日期占位符 2">
            <a:extLst>
              <a:ext uri="{FF2B5EF4-FFF2-40B4-BE49-F238E27FC236}">
                <a16:creationId xmlns:a16="http://schemas.microsoft.com/office/drawing/2014/main" id="{51A1E69B-EF5C-4CA3-B66E-D303C03DD97E}"/>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1F952FD0-82C6-4AB7-ABC1-1701AA3AC2B7}"/>
              </a:ext>
            </a:extLst>
          </p:cNvPr>
          <p:cNvSpPr>
            <a:spLocks noGrp="1"/>
          </p:cNvSpPr>
          <p:nvPr>
            <p:ph type="sldNum" sz="quarter" idx="4"/>
          </p:nvPr>
        </p:nvSpPr>
        <p:spPr/>
        <p:txBody>
          <a:bodyPr/>
          <a:lstStyle/>
          <a:p>
            <a:fld id="{B74810B7-83A7-424C-93C8-85BC983329C6}" type="slidenum">
              <a:rPr lang="zh-CN" altLang="en-US" smtClean="0"/>
              <a:t>56</a:t>
            </a:fld>
            <a:endParaRPr lang="zh-CN" altLang="en-US"/>
          </a:p>
        </p:txBody>
      </p:sp>
      <p:sp>
        <p:nvSpPr>
          <p:cNvPr id="5" name="文本框 4">
            <a:extLst>
              <a:ext uri="{FF2B5EF4-FFF2-40B4-BE49-F238E27FC236}">
                <a16:creationId xmlns:a16="http://schemas.microsoft.com/office/drawing/2014/main" id="{950694A2-8032-4142-BA23-A33573C21539}"/>
              </a:ext>
            </a:extLst>
          </p:cNvPr>
          <p:cNvSpPr txBox="1"/>
          <p:nvPr/>
        </p:nvSpPr>
        <p:spPr>
          <a:xfrm>
            <a:off x="2774351" y="1527165"/>
            <a:ext cx="1244679" cy="365125"/>
          </a:xfrm>
          <a:prstGeom prst="round1Rect">
            <a:avLst>
              <a:gd name="adj" fmla="val 50000"/>
            </a:avLst>
          </a:prstGeom>
          <a:noFill/>
          <a:ln>
            <a:gradFill flip="none" rotWithShape="1">
              <a:gsLst>
                <a:gs pos="0">
                  <a:schemeClr val="accent1"/>
                </a:gs>
                <a:gs pos="66000">
                  <a:schemeClr val="accent2"/>
                </a:gs>
                <a:gs pos="100000">
                  <a:schemeClr val="accent3">
                    <a:alpha val="0"/>
                  </a:schemeClr>
                </a:gs>
              </a:gsLst>
              <a:lin ang="2700000" scaled="1"/>
              <a:tileRect/>
            </a:gradFill>
          </a:ln>
        </p:spPr>
        <p:txBody>
          <a:bodyPr wrap="square" rtlCol="0" anchor="ctr">
            <a:normAutofit/>
          </a:bodyPr>
          <a:lstStyle/>
          <a:p>
            <a:r>
              <a:rPr lang="zh-CN" altLang="en-US" sz="1400" dirty="0">
                <a:solidFill>
                  <a:schemeClr val="accent1"/>
                </a:solidFill>
              </a:rPr>
              <a:t>主色</a:t>
            </a:r>
          </a:p>
        </p:txBody>
      </p:sp>
      <p:sp>
        <p:nvSpPr>
          <p:cNvPr id="7" name="文本框 6">
            <a:extLst>
              <a:ext uri="{FF2B5EF4-FFF2-40B4-BE49-F238E27FC236}">
                <a16:creationId xmlns:a16="http://schemas.microsoft.com/office/drawing/2014/main" id="{55CD946B-FF94-425D-8F85-CB0F2750E3DB}"/>
              </a:ext>
            </a:extLst>
          </p:cNvPr>
          <p:cNvSpPr txBox="1"/>
          <p:nvPr/>
        </p:nvSpPr>
        <p:spPr>
          <a:xfrm>
            <a:off x="7244845" y="1527165"/>
            <a:ext cx="1244679" cy="365125"/>
          </a:xfrm>
          <a:prstGeom prst="round1Rect">
            <a:avLst>
              <a:gd name="adj" fmla="val 50000"/>
            </a:avLst>
          </a:prstGeom>
          <a:noFill/>
          <a:ln>
            <a:gradFill flip="none" rotWithShape="1">
              <a:gsLst>
                <a:gs pos="0">
                  <a:schemeClr val="accent1"/>
                </a:gs>
                <a:gs pos="66000">
                  <a:schemeClr val="accent2"/>
                </a:gs>
                <a:gs pos="100000">
                  <a:schemeClr val="accent3">
                    <a:alpha val="0"/>
                  </a:schemeClr>
                </a:gs>
              </a:gsLst>
              <a:lin ang="2700000" scaled="1"/>
              <a:tileRect/>
            </a:gradFill>
          </a:ln>
        </p:spPr>
        <p:txBody>
          <a:bodyPr wrap="square" rtlCol="0" anchor="ctr">
            <a:normAutofit/>
          </a:bodyPr>
          <a:lstStyle/>
          <a:p>
            <a:r>
              <a:rPr lang="zh-CN" altLang="en-US" sz="1400" dirty="0">
                <a:solidFill>
                  <a:schemeClr val="accent1"/>
                </a:solidFill>
              </a:rPr>
              <a:t>辅色</a:t>
            </a:r>
          </a:p>
        </p:txBody>
      </p:sp>
      <p:sp>
        <p:nvSpPr>
          <p:cNvPr id="8" name="PA-泪滴形 3">
            <a:extLst>
              <a:ext uri="{FF2B5EF4-FFF2-40B4-BE49-F238E27FC236}">
                <a16:creationId xmlns:a16="http://schemas.microsoft.com/office/drawing/2014/main" id="{5CCF6D98-2F40-4F23-B8FF-31C8203D1742}"/>
              </a:ext>
            </a:extLst>
          </p:cNvPr>
          <p:cNvSpPr/>
          <p:nvPr>
            <p:custDataLst>
              <p:tags r:id="rId1"/>
            </p:custDataLst>
          </p:nvPr>
        </p:nvSpPr>
        <p:spPr>
          <a:xfrm rot="18900000">
            <a:off x="2723593" y="3263902"/>
            <a:ext cx="1346200" cy="1346200"/>
          </a:xfrm>
          <a:prstGeom prst="teardrop">
            <a:avLst/>
          </a:prstGeom>
          <a:noFill/>
          <a:ln>
            <a:gradFill flip="none" rotWithShape="1">
              <a:gsLst>
                <a:gs pos="0">
                  <a:schemeClr val="accent1"/>
                </a:gs>
                <a:gs pos="50000">
                  <a:schemeClr val="accent2">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zh-CN" altLang="en-US" b="1" dirty="0"/>
          </a:p>
        </p:txBody>
      </p:sp>
      <p:sp>
        <p:nvSpPr>
          <p:cNvPr id="9" name="PA-泪滴形 3">
            <a:extLst>
              <a:ext uri="{FF2B5EF4-FFF2-40B4-BE49-F238E27FC236}">
                <a16:creationId xmlns:a16="http://schemas.microsoft.com/office/drawing/2014/main" id="{CE069CBB-7AC8-4F30-B28C-6CE75ABC7A36}"/>
              </a:ext>
            </a:extLst>
          </p:cNvPr>
          <p:cNvSpPr/>
          <p:nvPr>
            <p:custDataLst>
              <p:tags r:id="rId2"/>
            </p:custDataLst>
          </p:nvPr>
        </p:nvSpPr>
        <p:spPr>
          <a:xfrm rot="18900000">
            <a:off x="7244110" y="2432052"/>
            <a:ext cx="1346200" cy="1346200"/>
          </a:xfrm>
          <a:prstGeom prst="teardrop">
            <a:avLst/>
          </a:prstGeom>
          <a:noFill/>
          <a:ln>
            <a:gradFill flip="none" rotWithShape="1">
              <a:gsLst>
                <a:gs pos="0">
                  <a:schemeClr val="accent2"/>
                </a:gs>
                <a:gs pos="50000">
                  <a:schemeClr val="accent2">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zh-CN" altLang="en-US" b="1" dirty="0"/>
          </a:p>
        </p:txBody>
      </p:sp>
      <p:sp>
        <p:nvSpPr>
          <p:cNvPr id="10" name="PA-泪滴形 3">
            <a:extLst>
              <a:ext uri="{FF2B5EF4-FFF2-40B4-BE49-F238E27FC236}">
                <a16:creationId xmlns:a16="http://schemas.microsoft.com/office/drawing/2014/main" id="{F6F33EA2-0ED8-4A4D-BFB9-FAC6E7BF0AB4}"/>
              </a:ext>
            </a:extLst>
          </p:cNvPr>
          <p:cNvSpPr/>
          <p:nvPr>
            <p:custDataLst>
              <p:tags r:id="rId3"/>
            </p:custDataLst>
          </p:nvPr>
        </p:nvSpPr>
        <p:spPr>
          <a:xfrm rot="18900000">
            <a:off x="9295932" y="2432052"/>
            <a:ext cx="1346200" cy="1346200"/>
          </a:xfrm>
          <a:prstGeom prst="teardrop">
            <a:avLst/>
          </a:prstGeom>
          <a:noFill/>
          <a:ln>
            <a:gradFill flip="none" rotWithShape="1">
              <a:gsLst>
                <a:gs pos="0">
                  <a:schemeClr val="accent3"/>
                </a:gs>
                <a:gs pos="50000">
                  <a:schemeClr val="accent2">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zh-CN" altLang="en-US" b="1" dirty="0"/>
          </a:p>
        </p:txBody>
      </p:sp>
      <p:sp>
        <p:nvSpPr>
          <p:cNvPr id="11" name="PA-泪滴形 3">
            <a:extLst>
              <a:ext uri="{FF2B5EF4-FFF2-40B4-BE49-F238E27FC236}">
                <a16:creationId xmlns:a16="http://schemas.microsoft.com/office/drawing/2014/main" id="{42E1B78B-04EC-464B-9EB9-E4EFC8D32C88}"/>
              </a:ext>
            </a:extLst>
          </p:cNvPr>
          <p:cNvSpPr/>
          <p:nvPr>
            <p:custDataLst>
              <p:tags r:id="rId4"/>
            </p:custDataLst>
          </p:nvPr>
        </p:nvSpPr>
        <p:spPr>
          <a:xfrm rot="18900000">
            <a:off x="7244109" y="4496394"/>
            <a:ext cx="1346200" cy="1346200"/>
          </a:xfrm>
          <a:prstGeom prst="teardrop">
            <a:avLst/>
          </a:prstGeom>
          <a:noFill/>
          <a:ln>
            <a:gradFill flip="none" rotWithShape="1">
              <a:gsLst>
                <a:gs pos="0">
                  <a:schemeClr val="accent4"/>
                </a:gs>
                <a:gs pos="50000">
                  <a:schemeClr val="accent2">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zh-CN" altLang="en-US" b="1" dirty="0"/>
          </a:p>
        </p:txBody>
      </p:sp>
      <p:sp>
        <p:nvSpPr>
          <p:cNvPr id="12" name="PA-泪滴形 3">
            <a:extLst>
              <a:ext uri="{FF2B5EF4-FFF2-40B4-BE49-F238E27FC236}">
                <a16:creationId xmlns:a16="http://schemas.microsoft.com/office/drawing/2014/main" id="{4A1B3969-A8F7-4973-B698-9D89957A4360}"/>
              </a:ext>
            </a:extLst>
          </p:cNvPr>
          <p:cNvSpPr/>
          <p:nvPr>
            <p:custDataLst>
              <p:tags r:id="rId5"/>
            </p:custDataLst>
          </p:nvPr>
        </p:nvSpPr>
        <p:spPr>
          <a:xfrm rot="18900000">
            <a:off x="9295931" y="4496394"/>
            <a:ext cx="1346200" cy="1346200"/>
          </a:xfrm>
          <a:prstGeom prst="teardrop">
            <a:avLst/>
          </a:prstGeom>
          <a:noFill/>
          <a:ln>
            <a:gradFill flip="none" rotWithShape="1">
              <a:gsLst>
                <a:gs pos="0">
                  <a:schemeClr val="accent5"/>
                </a:gs>
                <a:gs pos="50000">
                  <a:schemeClr val="accent2">
                    <a:alpha val="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zh-CN" altLang="en-US" b="1" dirty="0"/>
          </a:p>
        </p:txBody>
      </p:sp>
      <p:sp>
        <p:nvSpPr>
          <p:cNvPr id="13" name="PA-泪滴形 3">
            <a:extLst>
              <a:ext uri="{FF2B5EF4-FFF2-40B4-BE49-F238E27FC236}">
                <a16:creationId xmlns:a16="http://schemas.microsoft.com/office/drawing/2014/main" id="{390FBC91-B0D6-4315-922F-3B6D52C33B1E}"/>
              </a:ext>
            </a:extLst>
          </p:cNvPr>
          <p:cNvSpPr/>
          <p:nvPr>
            <p:custDataLst>
              <p:tags r:id="rId6"/>
            </p:custDataLst>
          </p:nvPr>
        </p:nvSpPr>
        <p:spPr>
          <a:xfrm rot="18900000">
            <a:off x="2723592" y="3378201"/>
            <a:ext cx="1346200" cy="13462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zh-CN" altLang="en-US" b="1" dirty="0"/>
          </a:p>
        </p:txBody>
      </p:sp>
      <p:sp>
        <p:nvSpPr>
          <p:cNvPr id="14" name="矩形 13">
            <a:extLst>
              <a:ext uri="{FF2B5EF4-FFF2-40B4-BE49-F238E27FC236}">
                <a16:creationId xmlns:a16="http://schemas.microsoft.com/office/drawing/2014/main" id="{88341CEC-803B-40B7-93F0-8A8F4764694F}"/>
              </a:ext>
            </a:extLst>
          </p:cNvPr>
          <p:cNvSpPr/>
          <p:nvPr/>
        </p:nvSpPr>
        <p:spPr>
          <a:xfrm rot="16200000">
            <a:off x="3238458" y="3572417"/>
            <a:ext cx="316470" cy="1464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t>#B53916</a:t>
            </a:r>
            <a:endParaRPr lang="zh-CN" altLang="en-US" sz="1200" dirty="0"/>
          </a:p>
        </p:txBody>
      </p:sp>
      <p:sp>
        <p:nvSpPr>
          <p:cNvPr id="15" name="泪滴形 14">
            <a:extLst>
              <a:ext uri="{FF2B5EF4-FFF2-40B4-BE49-F238E27FC236}">
                <a16:creationId xmlns:a16="http://schemas.microsoft.com/office/drawing/2014/main" id="{DF7411DD-A3C5-4963-A93C-A1A360CA5271}"/>
              </a:ext>
            </a:extLst>
          </p:cNvPr>
          <p:cNvSpPr/>
          <p:nvPr/>
        </p:nvSpPr>
        <p:spPr>
          <a:xfrm rot="18900000">
            <a:off x="7244111" y="2546351"/>
            <a:ext cx="1346200" cy="134620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95EC59F-21C3-4320-8D00-CCDC52BBC513}"/>
              </a:ext>
            </a:extLst>
          </p:cNvPr>
          <p:cNvSpPr/>
          <p:nvPr/>
        </p:nvSpPr>
        <p:spPr>
          <a:xfrm rot="16200000">
            <a:off x="7758977" y="2740567"/>
            <a:ext cx="316470" cy="1464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t>#E8A490</a:t>
            </a:r>
            <a:endParaRPr lang="zh-CN" altLang="en-US" sz="1200" dirty="0"/>
          </a:p>
        </p:txBody>
      </p:sp>
      <p:sp>
        <p:nvSpPr>
          <p:cNvPr id="17" name="泪滴形 16">
            <a:extLst>
              <a:ext uri="{FF2B5EF4-FFF2-40B4-BE49-F238E27FC236}">
                <a16:creationId xmlns:a16="http://schemas.microsoft.com/office/drawing/2014/main" id="{01C8951D-9D36-4ABD-967E-9DFD367E498F}"/>
              </a:ext>
            </a:extLst>
          </p:cNvPr>
          <p:cNvSpPr/>
          <p:nvPr/>
        </p:nvSpPr>
        <p:spPr>
          <a:xfrm rot="18900000">
            <a:off x="9295935" y="2546351"/>
            <a:ext cx="1346200" cy="134620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5F32FF8-9759-4787-8ADF-3027B97BE2D8}"/>
              </a:ext>
            </a:extLst>
          </p:cNvPr>
          <p:cNvSpPr/>
          <p:nvPr/>
        </p:nvSpPr>
        <p:spPr>
          <a:xfrm rot="16200000">
            <a:off x="9810801" y="2740567"/>
            <a:ext cx="316470" cy="1464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t>#821D34</a:t>
            </a:r>
            <a:endParaRPr lang="zh-CN" altLang="en-US" sz="1200" dirty="0"/>
          </a:p>
        </p:txBody>
      </p:sp>
      <p:sp>
        <p:nvSpPr>
          <p:cNvPr id="19" name="泪滴形 18">
            <a:extLst>
              <a:ext uri="{FF2B5EF4-FFF2-40B4-BE49-F238E27FC236}">
                <a16:creationId xmlns:a16="http://schemas.microsoft.com/office/drawing/2014/main" id="{B8430DF3-0B53-4591-AD34-4C15B1244D15}"/>
              </a:ext>
            </a:extLst>
          </p:cNvPr>
          <p:cNvSpPr/>
          <p:nvPr/>
        </p:nvSpPr>
        <p:spPr>
          <a:xfrm rot="18900000">
            <a:off x="7244114" y="4610693"/>
            <a:ext cx="1346200" cy="13462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00E480D-6EF9-4087-A7B6-E94698E481D3}"/>
              </a:ext>
            </a:extLst>
          </p:cNvPr>
          <p:cNvSpPr/>
          <p:nvPr/>
        </p:nvSpPr>
        <p:spPr>
          <a:xfrm rot="16200000">
            <a:off x="7758980" y="4804909"/>
            <a:ext cx="316470" cy="1464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t>#4F8F43</a:t>
            </a:r>
            <a:endParaRPr lang="zh-CN" altLang="en-US" sz="1200" dirty="0"/>
          </a:p>
        </p:txBody>
      </p:sp>
      <p:sp>
        <p:nvSpPr>
          <p:cNvPr id="21" name="泪滴形 20">
            <a:extLst>
              <a:ext uri="{FF2B5EF4-FFF2-40B4-BE49-F238E27FC236}">
                <a16:creationId xmlns:a16="http://schemas.microsoft.com/office/drawing/2014/main" id="{A04E0332-6E32-4185-AD23-9FEA3941CC24}"/>
              </a:ext>
            </a:extLst>
          </p:cNvPr>
          <p:cNvSpPr/>
          <p:nvPr/>
        </p:nvSpPr>
        <p:spPr>
          <a:xfrm rot="18900000">
            <a:off x="9295938" y="4610693"/>
            <a:ext cx="1346200" cy="1346200"/>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8D4EA9A-D8E3-4788-9223-7972753E812D}"/>
              </a:ext>
            </a:extLst>
          </p:cNvPr>
          <p:cNvSpPr/>
          <p:nvPr/>
        </p:nvSpPr>
        <p:spPr>
          <a:xfrm rot="16200000">
            <a:off x="9810804" y="4804909"/>
            <a:ext cx="316470" cy="1464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dirty="0"/>
              <a:t>#67B516</a:t>
            </a:r>
            <a:endParaRPr lang="zh-CN" altLang="en-US" sz="1200" dirty="0"/>
          </a:p>
        </p:txBody>
      </p:sp>
      <p:sp>
        <p:nvSpPr>
          <p:cNvPr id="23" name="矩形 22">
            <a:extLst>
              <a:ext uri="{FF2B5EF4-FFF2-40B4-BE49-F238E27FC236}">
                <a16:creationId xmlns:a16="http://schemas.microsoft.com/office/drawing/2014/main" id="{037F2E63-1A0F-4642-A976-75164F036F6A}"/>
              </a:ext>
            </a:extLst>
          </p:cNvPr>
          <p:cNvSpPr/>
          <p:nvPr/>
        </p:nvSpPr>
        <p:spPr>
          <a:xfrm>
            <a:off x="3073526" y="3765034"/>
            <a:ext cx="646331" cy="369332"/>
          </a:xfrm>
          <a:prstGeom prst="rect">
            <a:avLst/>
          </a:prstGeom>
        </p:spPr>
        <p:txBody>
          <a:bodyPr wrap="none">
            <a:spAutoFit/>
          </a:bodyPr>
          <a:lstStyle/>
          <a:p>
            <a:pPr algn="ctr"/>
            <a:r>
              <a:rPr lang="zh-CN" altLang="en-US" dirty="0">
                <a:solidFill>
                  <a:schemeClr val="bg1"/>
                </a:solidFill>
              </a:rPr>
              <a:t>深红</a:t>
            </a:r>
          </a:p>
        </p:txBody>
      </p:sp>
      <p:sp>
        <p:nvSpPr>
          <p:cNvPr id="24" name="矩形 23">
            <a:extLst>
              <a:ext uri="{FF2B5EF4-FFF2-40B4-BE49-F238E27FC236}">
                <a16:creationId xmlns:a16="http://schemas.microsoft.com/office/drawing/2014/main" id="{401F93C9-6F3A-4D93-90C5-75B33DCF4F56}"/>
              </a:ext>
            </a:extLst>
          </p:cNvPr>
          <p:cNvSpPr/>
          <p:nvPr/>
        </p:nvSpPr>
        <p:spPr>
          <a:xfrm>
            <a:off x="7594045" y="2933184"/>
            <a:ext cx="646331" cy="369332"/>
          </a:xfrm>
          <a:prstGeom prst="rect">
            <a:avLst/>
          </a:prstGeom>
        </p:spPr>
        <p:txBody>
          <a:bodyPr wrap="none">
            <a:spAutoFit/>
          </a:bodyPr>
          <a:lstStyle/>
          <a:p>
            <a:pPr algn="ctr"/>
            <a:r>
              <a:rPr lang="zh-CN" altLang="en-US" dirty="0">
                <a:solidFill>
                  <a:schemeClr val="bg1"/>
                </a:solidFill>
              </a:rPr>
              <a:t>红色</a:t>
            </a:r>
          </a:p>
        </p:txBody>
      </p:sp>
      <p:sp>
        <p:nvSpPr>
          <p:cNvPr id="25" name="矩形 24">
            <a:extLst>
              <a:ext uri="{FF2B5EF4-FFF2-40B4-BE49-F238E27FC236}">
                <a16:creationId xmlns:a16="http://schemas.microsoft.com/office/drawing/2014/main" id="{B7C23BBE-797E-43CF-BA21-4557C7181A48}"/>
              </a:ext>
            </a:extLst>
          </p:cNvPr>
          <p:cNvSpPr/>
          <p:nvPr/>
        </p:nvSpPr>
        <p:spPr>
          <a:xfrm>
            <a:off x="9530453" y="2933184"/>
            <a:ext cx="877163" cy="369332"/>
          </a:xfrm>
          <a:prstGeom prst="rect">
            <a:avLst/>
          </a:prstGeom>
        </p:spPr>
        <p:txBody>
          <a:bodyPr wrap="none">
            <a:spAutoFit/>
          </a:bodyPr>
          <a:lstStyle/>
          <a:p>
            <a:pPr algn="ctr"/>
            <a:r>
              <a:rPr lang="zh-CN" altLang="en-US" dirty="0">
                <a:solidFill>
                  <a:schemeClr val="bg1"/>
                </a:solidFill>
              </a:rPr>
              <a:t>玫瑰红</a:t>
            </a:r>
          </a:p>
        </p:txBody>
      </p:sp>
      <p:sp>
        <p:nvSpPr>
          <p:cNvPr id="26" name="矩形 25">
            <a:extLst>
              <a:ext uri="{FF2B5EF4-FFF2-40B4-BE49-F238E27FC236}">
                <a16:creationId xmlns:a16="http://schemas.microsoft.com/office/drawing/2014/main" id="{A5FE71CC-6C68-430A-B5ED-12A9AA58B1AC}"/>
              </a:ext>
            </a:extLst>
          </p:cNvPr>
          <p:cNvSpPr/>
          <p:nvPr/>
        </p:nvSpPr>
        <p:spPr>
          <a:xfrm>
            <a:off x="7594048" y="4997526"/>
            <a:ext cx="646331" cy="369332"/>
          </a:xfrm>
          <a:prstGeom prst="rect">
            <a:avLst/>
          </a:prstGeom>
        </p:spPr>
        <p:txBody>
          <a:bodyPr wrap="none">
            <a:spAutoFit/>
          </a:bodyPr>
          <a:lstStyle/>
          <a:p>
            <a:pPr algn="ctr"/>
            <a:r>
              <a:rPr lang="zh-CN" altLang="en-US" dirty="0">
                <a:solidFill>
                  <a:schemeClr val="bg1"/>
                </a:solidFill>
              </a:rPr>
              <a:t>绿色</a:t>
            </a:r>
          </a:p>
        </p:txBody>
      </p:sp>
      <p:sp>
        <p:nvSpPr>
          <p:cNvPr id="27" name="矩形 26">
            <a:extLst>
              <a:ext uri="{FF2B5EF4-FFF2-40B4-BE49-F238E27FC236}">
                <a16:creationId xmlns:a16="http://schemas.microsoft.com/office/drawing/2014/main" id="{E963F0AE-877C-4F66-8620-5E61ED226CD5}"/>
              </a:ext>
            </a:extLst>
          </p:cNvPr>
          <p:cNvSpPr/>
          <p:nvPr/>
        </p:nvSpPr>
        <p:spPr>
          <a:xfrm>
            <a:off x="9645872" y="4997526"/>
            <a:ext cx="646331" cy="369332"/>
          </a:xfrm>
          <a:prstGeom prst="rect">
            <a:avLst/>
          </a:prstGeom>
        </p:spPr>
        <p:txBody>
          <a:bodyPr wrap="none">
            <a:spAutoFit/>
          </a:bodyPr>
          <a:lstStyle/>
          <a:p>
            <a:pPr algn="ctr"/>
            <a:r>
              <a:rPr lang="zh-CN" altLang="en-US" dirty="0">
                <a:solidFill>
                  <a:schemeClr val="bg1"/>
                </a:solidFill>
              </a:rPr>
              <a:t>绿色</a:t>
            </a:r>
          </a:p>
        </p:txBody>
      </p:sp>
      <p:cxnSp>
        <p:nvCxnSpPr>
          <p:cNvPr id="29" name="直接连接符 28">
            <a:extLst>
              <a:ext uri="{FF2B5EF4-FFF2-40B4-BE49-F238E27FC236}">
                <a16:creationId xmlns:a16="http://schemas.microsoft.com/office/drawing/2014/main" id="{44E5798A-729B-4607-8203-98E527F49393}"/>
              </a:ext>
            </a:extLst>
          </p:cNvPr>
          <p:cNvCxnSpPr/>
          <p:nvPr/>
        </p:nvCxnSpPr>
        <p:spPr>
          <a:xfrm>
            <a:off x="6096000" y="3314698"/>
            <a:ext cx="0" cy="10795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90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单圆角 12">
            <a:extLst>
              <a:ext uri="{FF2B5EF4-FFF2-40B4-BE49-F238E27FC236}">
                <a16:creationId xmlns:a16="http://schemas.microsoft.com/office/drawing/2014/main" id="{B3759A8C-CA17-453B-83B1-1F10D48F31C6}"/>
              </a:ext>
            </a:extLst>
          </p:cNvPr>
          <p:cNvSpPr/>
          <p:nvPr/>
        </p:nvSpPr>
        <p:spPr>
          <a:xfrm>
            <a:off x="1324055" y="2203450"/>
            <a:ext cx="1336596" cy="376766"/>
          </a:xfrm>
          <a:prstGeom prst="round1Rect">
            <a:avLst/>
          </a:prstGeom>
          <a:noFill/>
          <a:ln>
            <a:gradFill flip="none" rotWithShape="1">
              <a:gsLst>
                <a:gs pos="0">
                  <a:schemeClr val="accent1"/>
                </a:gs>
                <a:gs pos="66000">
                  <a:schemeClr val="accent2"/>
                </a:gs>
                <a:gs pos="100000">
                  <a:schemeClr val="accent3">
                    <a:alpha val="0"/>
                  </a:schemeClr>
                </a:gs>
              </a:gsLst>
              <a:lin ang="2700000" scaled="1"/>
              <a:tileRect/>
            </a:gradFill>
          </a:ln>
        </p:spPr>
        <p:txBody>
          <a:bodyPr wrap="square" rtlCol="0" anchor="ctr">
            <a:normAutofit/>
          </a:bodyPr>
          <a:lstStyle/>
          <a:p>
            <a:r>
              <a:rPr lang="zh-CN" altLang="en-US" sz="1400" dirty="0">
                <a:solidFill>
                  <a:schemeClr val="accent1"/>
                </a:solidFill>
              </a:rPr>
              <a:t>中文标题</a:t>
            </a:r>
          </a:p>
        </p:txBody>
      </p:sp>
      <p:sp>
        <p:nvSpPr>
          <p:cNvPr id="15" name="矩形: 单圆角 14">
            <a:extLst>
              <a:ext uri="{FF2B5EF4-FFF2-40B4-BE49-F238E27FC236}">
                <a16:creationId xmlns:a16="http://schemas.microsoft.com/office/drawing/2014/main" id="{7B9CE8B1-5EF1-4D7D-A4DA-ED25E9732889}"/>
              </a:ext>
            </a:extLst>
          </p:cNvPr>
          <p:cNvSpPr/>
          <p:nvPr/>
        </p:nvSpPr>
        <p:spPr>
          <a:xfrm>
            <a:off x="3375879" y="2203450"/>
            <a:ext cx="1336596" cy="376766"/>
          </a:xfrm>
          <a:prstGeom prst="round1Rect">
            <a:avLst/>
          </a:prstGeom>
          <a:noFill/>
          <a:ln>
            <a:gradFill flip="none" rotWithShape="1">
              <a:gsLst>
                <a:gs pos="0">
                  <a:schemeClr val="accent1"/>
                </a:gs>
                <a:gs pos="66000">
                  <a:schemeClr val="accent2"/>
                </a:gs>
                <a:gs pos="100000">
                  <a:schemeClr val="accent3">
                    <a:alpha val="0"/>
                  </a:schemeClr>
                </a:gs>
              </a:gsLst>
              <a:lin ang="2700000" scaled="1"/>
              <a:tileRect/>
            </a:gradFill>
          </a:ln>
        </p:spPr>
        <p:txBody>
          <a:bodyPr wrap="square" rtlCol="0" anchor="ctr">
            <a:normAutofit/>
          </a:bodyPr>
          <a:lstStyle/>
          <a:p>
            <a:r>
              <a:rPr lang="zh-CN" altLang="en-US" sz="1400" dirty="0">
                <a:solidFill>
                  <a:schemeClr val="accent1"/>
                </a:solidFill>
              </a:rPr>
              <a:t>中文正文</a:t>
            </a:r>
          </a:p>
        </p:txBody>
      </p:sp>
      <p:sp>
        <p:nvSpPr>
          <p:cNvPr id="17" name="矩形: 单圆角 16">
            <a:extLst>
              <a:ext uri="{FF2B5EF4-FFF2-40B4-BE49-F238E27FC236}">
                <a16:creationId xmlns:a16="http://schemas.microsoft.com/office/drawing/2014/main" id="{73A2430E-08B9-4714-8A40-2C6D9B9764C8}"/>
              </a:ext>
            </a:extLst>
          </p:cNvPr>
          <p:cNvSpPr/>
          <p:nvPr/>
        </p:nvSpPr>
        <p:spPr>
          <a:xfrm>
            <a:off x="5427703" y="2203450"/>
            <a:ext cx="1336596" cy="376766"/>
          </a:xfrm>
          <a:prstGeom prst="round1Rect">
            <a:avLst/>
          </a:prstGeom>
          <a:noFill/>
          <a:ln>
            <a:gradFill flip="none" rotWithShape="1">
              <a:gsLst>
                <a:gs pos="0">
                  <a:schemeClr val="accent1"/>
                </a:gs>
                <a:gs pos="66000">
                  <a:schemeClr val="accent2"/>
                </a:gs>
                <a:gs pos="100000">
                  <a:schemeClr val="accent3">
                    <a:alpha val="0"/>
                  </a:schemeClr>
                </a:gs>
              </a:gsLst>
              <a:lin ang="2700000" scaled="1"/>
              <a:tileRect/>
            </a:gradFill>
          </a:ln>
        </p:spPr>
        <p:txBody>
          <a:bodyPr wrap="square" rtlCol="0" anchor="ctr">
            <a:normAutofit/>
          </a:bodyPr>
          <a:lstStyle/>
          <a:p>
            <a:r>
              <a:rPr lang="zh-CN" altLang="en-US" sz="1400" dirty="0">
                <a:solidFill>
                  <a:schemeClr val="accent1"/>
                </a:solidFill>
              </a:rPr>
              <a:t>中文补充</a:t>
            </a:r>
          </a:p>
        </p:txBody>
      </p:sp>
      <p:sp>
        <p:nvSpPr>
          <p:cNvPr id="19" name="矩形: 单圆角 18">
            <a:extLst>
              <a:ext uri="{FF2B5EF4-FFF2-40B4-BE49-F238E27FC236}">
                <a16:creationId xmlns:a16="http://schemas.microsoft.com/office/drawing/2014/main" id="{3CCE4664-D2E4-468F-A1FE-D4430B377AC2}"/>
              </a:ext>
            </a:extLst>
          </p:cNvPr>
          <p:cNvSpPr/>
          <p:nvPr/>
        </p:nvSpPr>
        <p:spPr>
          <a:xfrm>
            <a:off x="7479527" y="2203450"/>
            <a:ext cx="1336596" cy="376766"/>
          </a:xfrm>
          <a:prstGeom prst="round1Rect">
            <a:avLst/>
          </a:prstGeom>
          <a:noFill/>
          <a:ln>
            <a:gradFill flip="none" rotWithShape="1">
              <a:gsLst>
                <a:gs pos="0">
                  <a:schemeClr val="accent1"/>
                </a:gs>
                <a:gs pos="66000">
                  <a:schemeClr val="accent2"/>
                </a:gs>
                <a:gs pos="100000">
                  <a:schemeClr val="accent3">
                    <a:alpha val="0"/>
                  </a:schemeClr>
                </a:gs>
              </a:gsLst>
              <a:lin ang="2700000" scaled="1"/>
              <a:tileRect/>
            </a:gradFill>
          </a:ln>
        </p:spPr>
        <p:txBody>
          <a:bodyPr wrap="square" rtlCol="0" anchor="ctr">
            <a:normAutofit/>
          </a:bodyPr>
          <a:lstStyle/>
          <a:p>
            <a:r>
              <a:rPr lang="zh-CN" altLang="en-US" sz="1400" dirty="0">
                <a:solidFill>
                  <a:schemeClr val="accent1"/>
                </a:solidFill>
              </a:rPr>
              <a:t>英文标题</a:t>
            </a:r>
          </a:p>
        </p:txBody>
      </p:sp>
      <p:sp>
        <p:nvSpPr>
          <p:cNvPr id="21" name="矩形: 单圆角 20">
            <a:extLst>
              <a:ext uri="{FF2B5EF4-FFF2-40B4-BE49-F238E27FC236}">
                <a16:creationId xmlns:a16="http://schemas.microsoft.com/office/drawing/2014/main" id="{F3911FC9-784A-494C-8297-810B383BF816}"/>
              </a:ext>
            </a:extLst>
          </p:cNvPr>
          <p:cNvSpPr/>
          <p:nvPr/>
        </p:nvSpPr>
        <p:spPr>
          <a:xfrm>
            <a:off x="9531351" y="2203450"/>
            <a:ext cx="1336596" cy="376766"/>
          </a:xfrm>
          <a:prstGeom prst="round1Rect">
            <a:avLst/>
          </a:prstGeom>
          <a:noFill/>
          <a:ln>
            <a:gradFill flip="none" rotWithShape="1">
              <a:gsLst>
                <a:gs pos="0">
                  <a:schemeClr val="accent1"/>
                </a:gs>
                <a:gs pos="66000">
                  <a:schemeClr val="accent2"/>
                </a:gs>
                <a:gs pos="100000">
                  <a:schemeClr val="accent3">
                    <a:alpha val="0"/>
                  </a:schemeClr>
                </a:gs>
              </a:gsLst>
              <a:lin ang="2700000" scaled="1"/>
              <a:tileRect/>
            </a:gradFill>
          </a:ln>
        </p:spPr>
        <p:txBody>
          <a:bodyPr wrap="square" rtlCol="0" anchor="ctr">
            <a:normAutofit/>
          </a:bodyPr>
          <a:lstStyle/>
          <a:p>
            <a:r>
              <a:rPr lang="zh-CN" altLang="en-US" sz="1400" dirty="0">
                <a:solidFill>
                  <a:schemeClr val="accent1"/>
                </a:solidFill>
              </a:rPr>
              <a:t>英文正文</a:t>
            </a:r>
          </a:p>
        </p:txBody>
      </p:sp>
      <p:sp>
        <p:nvSpPr>
          <p:cNvPr id="22" name="矩形 21">
            <a:extLst>
              <a:ext uri="{FF2B5EF4-FFF2-40B4-BE49-F238E27FC236}">
                <a16:creationId xmlns:a16="http://schemas.microsoft.com/office/drawing/2014/main" id="{5FCCE6D6-0220-42CD-ACDE-5F2FF68CF617}"/>
              </a:ext>
            </a:extLst>
          </p:cNvPr>
          <p:cNvSpPr/>
          <p:nvPr/>
        </p:nvSpPr>
        <p:spPr>
          <a:xfrm>
            <a:off x="1090654" y="3312811"/>
            <a:ext cx="1803396" cy="646331"/>
          </a:xfrm>
          <a:prstGeom prst="rect">
            <a:avLst/>
          </a:prstGeom>
        </p:spPr>
        <p:txBody>
          <a:bodyPr wrap="square">
            <a:spAutoFit/>
          </a:bodyPr>
          <a:lstStyle/>
          <a:p>
            <a:pPr algn="ctr"/>
            <a:r>
              <a:rPr lang="zh-CN" altLang="en-US" dirty="0">
                <a:solidFill>
                  <a:schemeClr val="tx1">
                    <a:lumMod val="75000"/>
                    <a:lumOff val="25000"/>
                  </a:schemeClr>
                </a:solidFill>
                <a:latin typeface="+mj-ea"/>
                <a:ea typeface="+mj-ea"/>
              </a:rPr>
              <a:t>思源</a:t>
            </a:r>
            <a:r>
              <a:rPr lang="zh-CN" altLang="en-US">
                <a:solidFill>
                  <a:schemeClr val="tx1">
                    <a:lumMod val="75000"/>
                    <a:lumOff val="25000"/>
                  </a:schemeClr>
                </a:solidFill>
                <a:latin typeface="+mj-ea"/>
                <a:ea typeface="+mj-ea"/>
              </a:rPr>
              <a:t>宋体 </a:t>
            </a:r>
            <a:r>
              <a:rPr lang="en-US" altLang="zh-CN">
                <a:solidFill>
                  <a:schemeClr val="tx1">
                    <a:lumMod val="75000"/>
                    <a:lumOff val="25000"/>
                  </a:schemeClr>
                </a:solidFill>
                <a:latin typeface="+mj-ea"/>
                <a:ea typeface="+mj-ea"/>
              </a:rPr>
              <a:t>CN</a:t>
            </a:r>
          </a:p>
          <a:p>
            <a:pPr algn="ctr"/>
            <a:r>
              <a:rPr lang="en-US" altLang="zh-CN">
                <a:solidFill>
                  <a:schemeClr val="tx1">
                    <a:lumMod val="75000"/>
                    <a:lumOff val="25000"/>
                  </a:schemeClr>
                </a:solidFill>
                <a:latin typeface="+mj-ea"/>
                <a:ea typeface="+mj-ea"/>
              </a:rPr>
              <a:t> </a:t>
            </a:r>
            <a:r>
              <a:rPr lang="en-US" altLang="zh-CN" dirty="0">
                <a:solidFill>
                  <a:schemeClr val="tx1">
                    <a:lumMod val="75000"/>
                    <a:lumOff val="25000"/>
                  </a:schemeClr>
                </a:solidFill>
                <a:latin typeface="+mj-ea"/>
                <a:ea typeface="+mj-ea"/>
              </a:rPr>
              <a:t>Heavy</a:t>
            </a:r>
            <a:endParaRPr lang="zh-CN" altLang="en-US" dirty="0">
              <a:solidFill>
                <a:schemeClr val="tx1">
                  <a:lumMod val="75000"/>
                  <a:lumOff val="25000"/>
                </a:schemeClr>
              </a:solidFill>
              <a:latin typeface="+mj-ea"/>
              <a:ea typeface="+mj-ea"/>
            </a:endParaRPr>
          </a:p>
        </p:txBody>
      </p:sp>
      <p:sp>
        <p:nvSpPr>
          <p:cNvPr id="23" name="矩形 22">
            <a:extLst>
              <a:ext uri="{FF2B5EF4-FFF2-40B4-BE49-F238E27FC236}">
                <a16:creationId xmlns:a16="http://schemas.microsoft.com/office/drawing/2014/main" id="{D834F706-B866-466D-AB06-30000BBA1C15}"/>
              </a:ext>
            </a:extLst>
          </p:cNvPr>
          <p:cNvSpPr/>
          <p:nvPr/>
        </p:nvSpPr>
        <p:spPr>
          <a:xfrm>
            <a:off x="3219788" y="3312811"/>
            <a:ext cx="1648774" cy="646331"/>
          </a:xfrm>
          <a:prstGeom prst="rect">
            <a:avLst/>
          </a:prstGeom>
        </p:spPr>
        <p:txBody>
          <a:bodyPr wrap="square">
            <a:spAutoFit/>
          </a:bodyPr>
          <a:lstStyle/>
          <a:p>
            <a:pPr algn="ctr"/>
            <a:r>
              <a:rPr lang="zh-CN" altLang="en-US">
                <a:solidFill>
                  <a:schemeClr val="tx1">
                    <a:lumMod val="75000"/>
                    <a:lumOff val="25000"/>
                  </a:schemeClr>
                </a:solidFill>
              </a:rPr>
              <a:t>思源黑体 </a:t>
            </a:r>
            <a:r>
              <a:rPr lang="en-US" altLang="zh-CN">
                <a:solidFill>
                  <a:schemeClr val="tx1">
                    <a:lumMod val="75000"/>
                    <a:lumOff val="25000"/>
                  </a:schemeClr>
                </a:solidFill>
              </a:rPr>
              <a:t>CN</a:t>
            </a:r>
          </a:p>
          <a:p>
            <a:pPr algn="ctr"/>
            <a:r>
              <a:rPr lang="en-US" altLang="zh-CN">
                <a:solidFill>
                  <a:schemeClr val="tx1">
                    <a:lumMod val="75000"/>
                    <a:lumOff val="25000"/>
                  </a:schemeClr>
                </a:solidFill>
              </a:rPr>
              <a:t>Normal</a:t>
            </a:r>
            <a:endParaRPr lang="zh-CN" altLang="en-US" dirty="0">
              <a:solidFill>
                <a:schemeClr val="tx1">
                  <a:lumMod val="75000"/>
                  <a:lumOff val="25000"/>
                </a:schemeClr>
              </a:solidFill>
            </a:endParaRPr>
          </a:p>
        </p:txBody>
      </p:sp>
      <p:sp>
        <p:nvSpPr>
          <p:cNvPr id="24" name="矩形 23">
            <a:extLst>
              <a:ext uri="{FF2B5EF4-FFF2-40B4-BE49-F238E27FC236}">
                <a16:creationId xmlns:a16="http://schemas.microsoft.com/office/drawing/2014/main" id="{7BDB479D-34DA-4E22-8D99-B9DE529883B2}"/>
              </a:ext>
            </a:extLst>
          </p:cNvPr>
          <p:cNvSpPr/>
          <p:nvPr/>
        </p:nvSpPr>
        <p:spPr>
          <a:xfrm>
            <a:off x="5194300" y="3312811"/>
            <a:ext cx="1803400" cy="646331"/>
          </a:xfrm>
          <a:prstGeom prst="rect">
            <a:avLst/>
          </a:prstGeom>
        </p:spPr>
        <p:txBody>
          <a:bodyPr wrap="square">
            <a:spAutoFit/>
          </a:bodyPr>
          <a:lstStyle/>
          <a:p>
            <a:pPr algn="ctr"/>
            <a:r>
              <a:rPr lang="zh-CN" altLang="en-US" dirty="0">
                <a:solidFill>
                  <a:schemeClr val="tx1">
                    <a:lumMod val="75000"/>
                    <a:lumOff val="25000"/>
                  </a:schemeClr>
                </a:solidFill>
                <a:latin typeface="杨任东竹石体-Medium" panose="02000000000000000000" pitchFamily="2" charset="-122"/>
                <a:ea typeface="杨任东竹石体-Medium" panose="02000000000000000000" pitchFamily="2" charset="-122"/>
              </a:rPr>
              <a:t>杨任东竹</a:t>
            </a:r>
            <a:r>
              <a:rPr lang="zh-CN" altLang="en-US">
                <a:solidFill>
                  <a:schemeClr val="tx1">
                    <a:lumMod val="75000"/>
                    <a:lumOff val="25000"/>
                  </a:schemeClr>
                </a:solidFill>
                <a:latin typeface="杨任东竹石体-Medium" panose="02000000000000000000" pitchFamily="2" charset="-122"/>
                <a:ea typeface="杨任东竹石体-Medium" panose="02000000000000000000" pitchFamily="2" charset="-122"/>
              </a:rPr>
              <a:t>石体</a:t>
            </a:r>
            <a:r>
              <a:rPr lang="en-US" altLang="zh-CN">
                <a:solidFill>
                  <a:schemeClr val="tx1">
                    <a:lumMod val="75000"/>
                    <a:lumOff val="25000"/>
                  </a:schemeClr>
                </a:solidFill>
                <a:latin typeface="杨任东竹石体-Medium" panose="02000000000000000000" pitchFamily="2" charset="-122"/>
                <a:ea typeface="杨任东竹石体-Medium" panose="02000000000000000000" pitchFamily="2" charset="-122"/>
              </a:rPr>
              <a:t>-</a:t>
            </a:r>
          </a:p>
          <a:p>
            <a:pPr algn="ctr"/>
            <a:r>
              <a:rPr lang="en-US" altLang="zh-CN">
                <a:solidFill>
                  <a:schemeClr val="tx1">
                    <a:lumMod val="75000"/>
                    <a:lumOff val="25000"/>
                  </a:schemeClr>
                </a:solidFill>
                <a:latin typeface="杨任东竹石体-Medium" panose="02000000000000000000" pitchFamily="2" charset="-122"/>
                <a:ea typeface="杨任东竹石体-Medium" panose="02000000000000000000" pitchFamily="2" charset="-122"/>
              </a:rPr>
              <a:t>Medium</a:t>
            </a:r>
            <a:endParaRPr lang="zh-CN" altLang="en-US" dirty="0">
              <a:solidFill>
                <a:schemeClr val="tx1">
                  <a:lumMod val="75000"/>
                  <a:lumOff val="25000"/>
                </a:schemeClr>
              </a:solidFill>
              <a:latin typeface="杨任东竹石体-Medium" panose="02000000000000000000" pitchFamily="2" charset="-122"/>
              <a:ea typeface="杨任东竹石体-Medium" panose="02000000000000000000" pitchFamily="2" charset="-122"/>
            </a:endParaRPr>
          </a:p>
        </p:txBody>
      </p:sp>
      <p:sp>
        <p:nvSpPr>
          <p:cNvPr id="25" name="矩形 24">
            <a:extLst>
              <a:ext uri="{FF2B5EF4-FFF2-40B4-BE49-F238E27FC236}">
                <a16:creationId xmlns:a16="http://schemas.microsoft.com/office/drawing/2014/main" id="{2A8CF639-E1A0-4DBC-9D37-032FD57AF6A8}"/>
              </a:ext>
            </a:extLst>
          </p:cNvPr>
          <p:cNvSpPr/>
          <p:nvPr/>
        </p:nvSpPr>
        <p:spPr>
          <a:xfrm>
            <a:off x="7722869" y="3451310"/>
            <a:ext cx="849913" cy="369332"/>
          </a:xfrm>
          <a:prstGeom prst="rect">
            <a:avLst/>
          </a:prstGeom>
        </p:spPr>
        <p:txBody>
          <a:bodyPr wrap="none">
            <a:spAutoFit/>
          </a:bodyPr>
          <a:lstStyle/>
          <a:p>
            <a:pPr algn="ctr"/>
            <a:r>
              <a:rPr lang="en-US" altLang="zh-CN" dirty="0">
                <a:solidFill>
                  <a:schemeClr val="tx1">
                    <a:lumMod val="75000"/>
                    <a:lumOff val="25000"/>
                  </a:schemeClr>
                </a:solidFill>
                <a:latin typeface="+mj-lt"/>
              </a:rPr>
              <a:t>Impact</a:t>
            </a:r>
            <a:endParaRPr lang="zh-CN" altLang="en-US" dirty="0">
              <a:solidFill>
                <a:schemeClr val="tx1">
                  <a:lumMod val="75000"/>
                  <a:lumOff val="25000"/>
                </a:schemeClr>
              </a:solidFill>
              <a:latin typeface="+mj-lt"/>
            </a:endParaRPr>
          </a:p>
        </p:txBody>
      </p:sp>
      <p:sp>
        <p:nvSpPr>
          <p:cNvPr id="26" name="矩形 25">
            <a:extLst>
              <a:ext uri="{FF2B5EF4-FFF2-40B4-BE49-F238E27FC236}">
                <a16:creationId xmlns:a16="http://schemas.microsoft.com/office/drawing/2014/main" id="{3079E73B-6DD6-47F1-AD0D-61402788F318}"/>
              </a:ext>
            </a:extLst>
          </p:cNvPr>
          <p:cNvSpPr/>
          <p:nvPr/>
        </p:nvSpPr>
        <p:spPr>
          <a:xfrm>
            <a:off x="9876482" y="3451310"/>
            <a:ext cx="646331" cy="369332"/>
          </a:xfrm>
          <a:prstGeom prst="rect">
            <a:avLst/>
          </a:prstGeom>
        </p:spPr>
        <p:txBody>
          <a:bodyPr wrap="none">
            <a:spAutoFit/>
          </a:bodyPr>
          <a:lstStyle/>
          <a:p>
            <a:pPr algn="ctr"/>
            <a:r>
              <a:rPr lang="en-US" altLang="zh-CN" dirty="0">
                <a:solidFill>
                  <a:schemeClr val="tx1">
                    <a:lumMod val="75000"/>
                    <a:lumOff val="25000"/>
                  </a:schemeClr>
                </a:solidFill>
              </a:rPr>
              <a:t>Arial</a:t>
            </a:r>
            <a:endParaRPr lang="zh-CN" altLang="en-US" dirty="0">
              <a:solidFill>
                <a:schemeClr val="tx1">
                  <a:lumMod val="75000"/>
                  <a:lumOff val="25000"/>
                </a:schemeClr>
              </a:solidFill>
            </a:endParaRPr>
          </a:p>
        </p:txBody>
      </p:sp>
      <p:sp>
        <p:nvSpPr>
          <p:cNvPr id="3" name="标题 2">
            <a:extLst>
              <a:ext uri="{FF2B5EF4-FFF2-40B4-BE49-F238E27FC236}">
                <a16:creationId xmlns:a16="http://schemas.microsoft.com/office/drawing/2014/main" id="{AEE78349-E609-4D88-9506-FAEF1BE814DE}"/>
              </a:ext>
            </a:extLst>
          </p:cNvPr>
          <p:cNvSpPr>
            <a:spLocks noGrp="1"/>
          </p:cNvSpPr>
          <p:nvPr>
            <p:ph type="title"/>
          </p:nvPr>
        </p:nvSpPr>
        <p:spPr/>
        <p:txBody>
          <a:bodyPr/>
          <a:lstStyle/>
          <a:p>
            <a:r>
              <a:rPr lang="zh-CN" altLang="en-US" dirty="0"/>
              <a:t>字体规范</a:t>
            </a:r>
          </a:p>
        </p:txBody>
      </p:sp>
    </p:spTree>
    <p:extLst>
      <p:ext uri="{BB962C8B-B14F-4D97-AF65-F5344CB8AC3E}">
        <p14:creationId xmlns:p14="http://schemas.microsoft.com/office/powerpoint/2010/main" val="4238840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2662C-9FCC-4A57-AD82-4E0A0E1068FA}"/>
              </a:ext>
            </a:extLst>
          </p:cNvPr>
          <p:cNvSpPr>
            <a:spLocks noGrp="1"/>
          </p:cNvSpPr>
          <p:nvPr>
            <p:ph type="title"/>
          </p:nvPr>
        </p:nvSpPr>
        <p:spPr/>
        <p:txBody>
          <a:bodyPr/>
          <a:lstStyle/>
          <a:p>
            <a:r>
              <a:rPr lang="zh-CN" altLang="en-US"/>
              <a:t>图标素材</a:t>
            </a:r>
            <a:r>
              <a:rPr lang="zh-CN" altLang="en-US" sz="1400">
                <a:solidFill>
                  <a:schemeClr val="tx2"/>
                </a:solidFill>
                <a:latin typeface="+mn-ea"/>
                <a:ea typeface="+mn-ea"/>
              </a:rPr>
              <a:t>（来源：</a:t>
            </a:r>
            <a:r>
              <a:rPr lang="en-US" altLang="zh-CN" sz="1400">
                <a:solidFill>
                  <a:schemeClr val="tx2"/>
                </a:solidFill>
                <a:latin typeface="+mn-ea"/>
                <a:ea typeface="+mn-ea"/>
              </a:rPr>
              <a:t>Microsoft office</a:t>
            </a:r>
            <a:r>
              <a:rPr lang="zh-CN" altLang="en-US" sz="1400">
                <a:solidFill>
                  <a:schemeClr val="tx2"/>
                </a:solidFill>
                <a:latin typeface="+mn-ea"/>
                <a:ea typeface="+mn-ea"/>
              </a:rPr>
              <a:t>自带图标库）</a:t>
            </a:r>
            <a:endParaRPr lang="zh-CN" altLang="en-US">
              <a:solidFill>
                <a:schemeClr val="tx2"/>
              </a:solidFill>
              <a:latin typeface="+mn-ea"/>
              <a:ea typeface="+mn-ea"/>
            </a:endParaRPr>
          </a:p>
        </p:txBody>
      </p:sp>
      <p:sp>
        <p:nvSpPr>
          <p:cNvPr id="3" name="日期占位符 2">
            <a:extLst>
              <a:ext uri="{FF2B5EF4-FFF2-40B4-BE49-F238E27FC236}">
                <a16:creationId xmlns:a16="http://schemas.microsoft.com/office/drawing/2014/main" id="{0EC42B70-EB0D-408C-94BF-BF3D93DCD37F}"/>
              </a:ext>
            </a:extLst>
          </p:cNvPr>
          <p:cNvSpPr>
            <a:spLocks noGrp="1"/>
          </p:cNvSpPr>
          <p:nvPr>
            <p:ph type="dt" sz="half" idx="2"/>
          </p:nvPr>
        </p:nvSpPr>
        <p:spPr/>
        <p:txBody>
          <a:bodyPr/>
          <a:lstStyle/>
          <a:p>
            <a:r>
              <a:rPr lang="zh-CN" altLang="en-US"/>
              <a:t>仁肃勤朴、求是奋发</a:t>
            </a:r>
            <a:endParaRPr lang="zh-CN" altLang="en-US" dirty="0"/>
          </a:p>
        </p:txBody>
      </p:sp>
      <p:sp>
        <p:nvSpPr>
          <p:cNvPr id="4" name="灯片编号占位符 3">
            <a:extLst>
              <a:ext uri="{FF2B5EF4-FFF2-40B4-BE49-F238E27FC236}">
                <a16:creationId xmlns:a16="http://schemas.microsoft.com/office/drawing/2014/main" id="{647DE7C9-235E-410C-B5D7-EA6E7FDD87C5}"/>
              </a:ext>
            </a:extLst>
          </p:cNvPr>
          <p:cNvSpPr>
            <a:spLocks noGrp="1"/>
          </p:cNvSpPr>
          <p:nvPr>
            <p:ph type="sldNum" sz="quarter" idx="4"/>
          </p:nvPr>
        </p:nvSpPr>
        <p:spPr/>
        <p:txBody>
          <a:bodyPr/>
          <a:lstStyle/>
          <a:p>
            <a:fld id="{B74810B7-83A7-424C-93C8-85BC983329C6}" type="slidenum">
              <a:rPr lang="zh-CN" altLang="en-US" smtClean="0"/>
              <a:t>58</a:t>
            </a:fld>
            <a:endParaRPr lang="zh-CN" altLang="en-US"/>
          </a:p>
        </p:txBody>
      </p:sp>
      <p:pic>
        <p:nvPicPr>
          <p:cNvPr id="5" name="图形 4" descr="头上的大脑">
            <a:extLst>
              <a:ext uri="{FF2B5EF4-FFF2-40B4-BE49-F238E27FC236}">
                <a16:creationId xmlns:a16="http://schemas.microsoft.com/office/drawing/2014/main" id="{36F09F94-7BDE-4140-9783-FCF81E8A6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925" y="1440641"/>
            <a:ext cx="549798" cy="549798"/>
          </a:xfrm>
          <a:prstGeom prst="rect">
            <a:avLst/>
          </a:prstGeom>
        </p:spPr>
      </p:pic>
      <p:pic>
        <p:nvPicPr>
          <p:cNvPr id="6" name="图形 5" descr="大脑">
            <a:extLst>
              <a:ext uri="{FF2B5EF4-FFF2-40B4-BE49-F238E27FC236}">
                <a16:creationId xmlns:a16="http://schemas.microsoft.com/office/drawing/2014/main" id="{F25CD889-6351-4AD4-BD7E-05F460338F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18540" y="1440641"/>
            <a:ext cx="549798" cy="549798"/>
          </a:xfrm>
          <a:prstGeom prst="rect">
            <a:avLst/>
          </a:prstGeom>
        </p:spPr>
      </p:pic>
      <p:pic>
        <p:nvPicPr>
          <p:cNvPr id="7" name="图形 6" descr="搏动的心">
            <a:extLst>
              <a:ext uri="{FF2B5EF4-FFF2-40B4-BE49-F238E27FC236}">
                <a16:creationId xmlns:a16="http://schemas.microsoft.com/office/drawing/2014/main" id="{C99B80D0-5372-411A-9CAD-7782291940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1155" y="1440641"/>
            <a:ext cx="549798" cy="549798"/>
          </a:xfrm>
          <a:prstGeom prst="rect">
            <a:avLst/>
          </a:prstGeom>
        </p:spPr>
      </p:pic>
      <p:pic>
        <p:nvPicPr>
          <p:cNvPr id="8" name="图形 7" descr="心跳">
            <a:extLst>
              <a:ext uri="{FF2B5EF4-FFF2-40B4-BE49-F238E27FC236}">
                <a16:creationId xmlns:a16="http://schemas.microsoft.com/office/drawing/2014/main" id="{A639BD2D-C87B-41E0-BF7E-1ECB169B20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83770" y="1440641"/>
            <a:ext cx="549798" cy="549798"/>
          </a:xfrm>
          <a:prstGeom prst="rect">
            <a:avLst/>
          </a:prstGeom>
        </p:spPr>
      </p:pic>
      <p:pic>
        <p:nvPicPr>
          <p:cNvPr id="9" name="图形 8" descr="医学">
            <a:extLst>
              <a:ext uri="{FF2B5EF4-FFF2-40B4-BE49-F238E27FC236}">
                <a16:creationId xmlns:a16="http://schemas.microsoft.com/office/drawing/2014/main" id="{3AFAF20B-F9D9-419A-B1A4-8818009A32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16384" y="1440641"/>
            <a:ext cx="549798" cy="549798"/>
          </a:xfrm>
          <a:prstGeom prst="rect">
            <a:avLst/>
          </a:prstGeom>
        </p:spPr>
      </p:pic>
      <p:pic>
        <p:nvPicPr>
          <p:cNvPr id="10" name="图形 9" descr="针">
            <a:extLst>
              <a:ext uri="{FF2B5EF4-FFF2-40B4-BE49-F238E27FC236}">
                <a16:creationId xmlns:a16="http://schemas.microsoft.com/office/drawing/2014/main" id="{F8A3B22B-28AB-4186-88C4-C197052665A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8999" y="1440641"/>
            <a:ext cx="549798" cy="549798"/>
          </a:xfrm>
          <a:prstGeom prst="rect">
            <a:avLst/>
          </a:prstGeom>
        </p:spPr>
      </p:pic>
      <p:pic>
        <p:nvPicPr>
          <p:cNvPr id="11" name="图形 10" descr="听诊器">
            <a:extLst>
              <a:ext uri="{FF2B5EF4-FFF2-40B4-BE49-F238E27FC236}">
                <a16:creationId xmlns:a16="http://schemas.microsoft.com/office/drawing/2014/main" id="{D47DFC5C-B451-4874-BFE8-2C0CAE32614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81614" y="1440641"/>
            <a:ext cx="549798" cy="549798"/>
          </a:xfrm>
          <a:prstGeom prst="rect">
            <a:avLst/>
          </a:prstGeom>
        </p:spPr>
      </p:pic>
      <p:pic>
        <p:nvPicPr>
          <p:cNvPr id="12" name="图形 11" descr="牙齿">
            <a:extLst>
              <a:ext uri="{FF2B5EF4-FFF2-40B4-BE49-F238E27FC236}">
                <a16:creationId xmlns:a16="http://schemas.microsoft.com/office/drawing/2014/main" id="{1C5845A0-B7AE-425B-8A79-5EB82A23FEA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14229" y="1440641"/>
            <a:ext cx="549798" cy="549798"/>
          </a:xfrm>
          <a:prstGeom prst="rect">
            <a:avLst/>
          </a:prstGeom>
        </p:spPr>
      </p:pic>
      <p:pic>
        <p:nvPicPr>
          <p:cNvPr id="13" name="图形 12" descr="药品">
            <a:extLst>
              <a:ext uri="{FF2B5EF4-FFF2-40B4-BE49-F238E27FC236}">
                <a16:creationId xmlns:a16="http://schemas.microsoft.com/office/drawing/2014/main" id="{D0D21EE2-63A1-42C9-88F0-F96D472B8FA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346843" y="1440641"/>
            <a:ext cx="549798" cy="549798"/>
          </a:xfrm>
          <a:prstGeom prst="rect">
            <a:avLst/>
          </a:prstGeom>
        </p:spPr>
      </p:pic>
      <p:pic>
        <p:nvPicPr>
          <p:cNvPr id="14" name="图形 13" descr="滴管">
            <a:extLst>
              <a:ext uri="{FF2B5EF4-FFF2-40B4-BE49-F238E27FC236}">
                <a16:creationId xmlns:a16="http://schemas.microsoft.com/office/drawing/2014/main" id="{F5E514E1-3355-4CF1-BA0A-7A154F8413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79459" y="1440641"/>
            <a:ext cx="549798" cy="549798"/>
          </a:xfrm>
          <a:prstGeom prst="rect">
            <a:avLst/>
          </a:prstGeom>
        </p:spPr>
      </p:pic>
      <p:pic>
        <p:nvPicPr>
          <p:cNvPr id="15" name="图形 14" descr="IV">
            <a:extLst>
              <a:ext uri="{FF2B5EF4-FFF2-40B4-BE49-F238E27FC236}">
                <a16:creationId xmlns:a16="http://schemas.microsoft.com/office/drawing/2014/main" id="{705774E1-1A13-4BBB-B407-6D66A97C24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85925" y="2325738"/>
            <a:ext cx="549798" cy="549798"/>
          </a:xfrm>
          <a:prstGeom prst="rect">
            <a:avLst/>
          </a:prstGeom>
        </p:spPr>
      </p:pic>
      <p:pic>
        <p:nvPicPr>
          <p:cNvPr id="16" name="图形 15" descr="DNA">
            <a:extLst>
              <a:ext uri="{FF2B5EF4-FFF2-40B4-BE49-F238E27FC236}">
                <a16:creationId xmlns:a16="http://schemas.microsoft.com/office/drawing/2014/main" id="{46CB456A-4766-4A27-9945-5852086A65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18540" y="2325738"/>
            <a:ext cx="549798" cy="549798"/>
          </a:xfrm>
          <a:prstGeom prst="rect">
            <a:avLst/>
          </a:prstGeom>
        </p:spPr>
      </p:pic>
      <p:pic>
        <p:nvPicPr>
          <p:cNvPr id="17" name="图形 16" descr="急救包">
            <a:extLst>
              <a:ext uri="{FF2B5EF4-FFF2-40B4-BE49-F238E27FC236}">
                <a16:creationId xmlns:a16="http://schemas.microsoft.com/office/drawing/2014/main" id="{448BCC57-08D4-4E48-8E0A-50BEBC416E9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151155" y="2325738"/>
            <a:ext cx="549798" cy="549798"/>
          </a:xfrm>
          <a:prstGeom prst="rect">
            <a:avLst/>
          </a:prstGeom>
        </p:spPr>
      </p:pic>
      <p:pic>
        <p:nvPicPr>
          <p:cNvPr id="18" name="图形 17" descr="救护车">
            <a:extLst>
              <a:ext uri="{FF2B5EF4-FFF2-40B4-BE49-F238E27FC236}">
                <a16:creationId xmlns:a16="http://schemas.microsoft.com/office/drawing/2014/main" id="{0BBF67AA-5C3E-4228-B81E-8D00F054755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83770" y="2325738"/>
            <a:ext cx="549798" cy="549798"/>
          </a:xfrm>
          <a:prstGeom prst="rect">
            <a:avLst/>
          </a:prstGeom>
        </p:spPr>
      </p:pic>
      <p:pic>
        <p:nvPicPr>
          <p:cNvPr id="19" name="图形 18" descr="医院">
            <a:extLst>
              <a:ext uri="{FF2B5EF4-FFF2-40B4-BE49-F238E27FC236}">
                <a16:creationId xmlns:a16="http://schemas.microsoft.com/office/drawing/2014/main" id="{8AFE429D-6ACF-44E7-A6E1-6AD5D3C4597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216384" y="2325738"/>
            <a:ext cx="549798" cy="549798"/>
          </a:xfrm>
          <a:prstGeom prst="rect">
            <a:avLst/>
          </a:prstGeom>
        </p:spPr>
      </p:pic>
      <p:pic>
        <p:nvPicPr>
          <p:cNvPr id="20" name="图形 19" descr="饼图">
            <a:extLst>
              <a:ext uri="{FF2B5EF4-FFF2-40B4-BE49-F238E27FC236}">
                <a16:creationId xmlns:a16="http://schemas.microsoft.com/office/drawing/2014/main" id="{19A0AC8D-9CC1-4C7D-8236-1D5EAD96301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48999" y="2325738"/>
            <a:ext cx="549798" cy="549798"/>
          </a:xfrm>
          <a:prstGeom prst="rect">
            <a:avLst/>
          </a:prstGeom>
        </p:spPr>
      </p:pic>
      <p:pic>
        <p:nvPicPr>
          <p:cNvPr id="21" name="图形 20" descr="维恩图">
            <a:extLst>
              <a:ext uri="{FF2B5EF4-FFF2-40B4-BE49-F238E27FC236}">
                <a16:creationId xmlns:a16="http://schemas.microsoft.com/office/drawing/2014/main" id="{6F889D73-91BA-4EF3-8D03-8D9CCFE3CD3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81614" y="2325738"/>
            <a:ext cx="549798" cy="549798"/>
          </a:xfrm>
          <a:prstGeom prst="rect">
            <a:avLst/>
          </a:prstGeom>
        </p:spPr>
      </p:pic>
      <p:pic>
        <p:nvPicPr>
          <p:cNvPr id="22" name="图形 21" descr="靶心">
            <a:extLst>
              <a:ext uri="{FF2B5EF4-FFF2-40B4-BE49-F238E27FC236}">
                <a16:creationId xmlns:a16="http://schemas.microsoft.com/office/drawing/2014/main" id="{8EBCDBD6-2631-4F1F-A7AE-9EC4DC208FB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314229" y="2325738"/>
            <a:ext cx="549798" cy="549798"/>
          </a:xfrm>
          <a:prstGeom prst="rect">
            <a:avLst/>
          </a:prstGeom>
        </p:spPr>
      </p:pic>
      <p:pic>
        <p:nvPicPr>
          <p:cNvPr id="23" name="图形 22" descr="目标">
            <a:extLst>
              <a:ext uri="{FF2B5EF4-FFF2-40B4-BE49-F238E27FC236}">
                <a16:creationId xmlns:a16="http://schemas.microsoft.com/office/drawing/2014/main" id="{3A489670-650E-46EA-99C3-46628856C8B6}"/>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46843" y="2325738"/>
            <a:ext cx="549798" cy="549798"/>
          </a:xfrm>
          <a:prstGeom prst="rect">
            <a:avLst/>
          </a:prstGeom>
        </p:spPr>
      </p:pic>
      <p:pic>
        <p:nvPicPr>
          <p:cNvPr id="24" name="图形 23" descr="测量仪器">
            <a:extLst>
              <a:ext uri="{FF2B5EF4-FFF2-40B4-BE49-F238E27FC236}">
                <a16:creationId xmlns:a16="http://schemas.microsoft.com/office/drawing/2014/main" id="{CBE91014-9720-4F6D-B8B0-ABA10696A70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379459" y="2325738"/>
            <a:ext cx="549798" cy="549798"/>
          </a:xfrm>
          <a:prstGeom prst="rect">
            <a:avLst/>
          </a:prstGeom>
        </p:spPr>
      </p:pic>
      <p:pic>
        <p:nvPicPr>
          <p:cNvPr id="25" name="图形 24" descr="沙漏">
            <a:extLst>
              <a:ext uri="{FF2B5EF4-FFF2-40B4-BE49-F238E27FC236}">
                <a16:creationId xmlns:a16="http://schemas.microsoft.com/office/drawing/2014/main" id="{159468F3-2170-4FDE-B063-FBDA06621C6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85925" y="3210835"/>
            <a:ext cx="549798" cy="549798"/>
          </a:xfrm>
          <a:prstGeom prst="rect">
            <a:avLst/>
          </a:prstGeom>
        </p:spPr>
      </p:pic>
      <p:pic>
        <p:nvPicPr>
          <p:cNvPr id="26" name="图形 25" descr="秒表">
            <a:extLst>
              <a:ext uri="{FF2B5EF4-FFF2-40B4-BE49-F238E27FC236}">
                <a16:creationId xmlns:a16="http://schemas.microsoft.com/office/drawing/2014/main" id="{E51BA8CB-6825-4CA6-B9A2-AF49BC0D3A3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118540" y="3210835"/>
            <a:ext cx="549798" cy="549798"/>
          </a:xfrm>
          <a:prstGeom prst="rect">
            <a:avLst/>
          </a:prstGeom>
        </p:spPr>
      </p:pic>
      <p:pic>
        <p:nvPicPr>
          <p:cNvPr id="27" name="图形 26" descr="单级齿轮">
            <a:extLst>
              <a:ext uri="{FF2B5EF4-FFF2-40B4-BE49-F238E27FC236}">
                <a16:creationId xmlns:a16="http://schemas.microsoft.com/office/drawing/2014/main" id="{4065D2F8-1B21-4EEF-8871-24F8A67D0A5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151155" y="3210835"/>
            <a:ext cx="549798" cy="549798"/>
          </a:xfrm>
          <a:prstGeom prst="rect">
            <a:avLst/>
          </a:prstGeom>
        </p:spPr>
      </p:pic>
      <p:pic>
        <p:nvPicPr>
          <p:cNvPr id="28" name="图形 27" descr="齿轮">
            <a:extLst>
              <a:ext uri="{FF2B5EF4-FFF2-40B4-BE49-F238E27FC236}">
                <a16:creationId xmlns:a16="http://schemas.microsoft.com/office/drawing/2014/main" id="{ADDF2DE6-036C-4738-81F9-4D4F6C9113D0}"/>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183770" y="3210835"/>
            <a:ext cx="549798" cy="549798"/>
          </a:xfrm>
          <a:prstGeom prst="rect">
            <a:avLst/>
          </a:prstGeom>
        </p:spPr>
      </p:pic>
      <p:pic>
        <p:nvPicPr>
          <p:cNvPr id="29" name="图形 28" descr="戴装备的头">
            <a:extLst>
              <a:ext uri="{FF2B5EF4-FFF2-40B4-BE49-F238E27FC236}">
                <a16:creationId xmlns:a16="http://schemas.microsoft.com/office/drawing/2014/main" id="{F23D0E8E-868E-40AB-8C2A-70663B5B625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216384" y="3210835"/>
            <a:ext cx="549798" cy="549798"/>
          </a:xfrm>
          <a:prstGeom prst="rect">
            <a:avLst/>
          </a:prstGeom>
        </p:spPr>
      </p:pic>
      <p:pic>
        <p:nvPicPr>
          <p:cNvPr id="30" name="图形 29" descr="灯泡">
            <a:extLst>
              <a:ext uri="{FF2B5EF4-FFF2-40B4-BE49-F238E27FC236}">
                <a16:creationId xmlns:a16="http://schemas.microsoft.com/office/drawing/2014/main" id="{B4BE7BA1-9E27-431F-83EF-02BAE189316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48999" y="3210835"/>
            <a:ext cx="549798" cy="549798"/>
          </a:xfrm>
          <a:prstGeom prst="rect">
            <a:avLst/>
          </a:prstGeom>
        </p:spPr>
      </p:pic>
      <p:pic>
        <p:nvPicPr>
          <p:cNvPr id="31" name="图形 30" descr="放大镜">
            <a:extLst>
              <a:ext uri="{FF2B5EF4-FFF2-40B4-BE49-F238E27FC236}">
                <a16:creationId xmlns:a16="http://schemas.microsoft.com/office/drawing/2014/main" id="{A341EADE-C813-4891-8196-9021925F188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281614" y="3210835"/>
            <a:ext cx="549798" cy="549798"/>
          </a:xfrm>
          <a:prstGeom prst="rect">
            <a:avLst/>
          </a:prstGeom>
        </p:spPr>
      </p:pic>
      <p:pic>
        <p:nvPicPr>
          <p:cNvPr id="32" name="图形 31" descr="研究">
            <a:extLst>
              <a:ext uri="{FF2B5EF4-FFF2-40B4-BE49-F238E27FC236}">
                <a16:creationId xmlns:a16="http://schemas.microsoft.com/office/drawing/2014/main" id="{3297B8FE-8569-44FB-8059-169BBEBADBB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314229" y="3210835"/>
            <a:ext cx="549798" cy="549798"/>
          </a:xfrm>
          <a:prstGeom prst="rect">
            <a:avLst/>
          </a:prstGeom>
        </p:spPr>
      </p:pic>
      <p:pic>
        <p:nvPicPr>
          <p:cNvPr id="33" name="图形 32" descr="眼睛">
            <a:extLst>
              <a:ext uri="{FF2B5EF4-FFF2-40B4-BE49-F238E27FC236}">
                <a16:creationId xmlns:a16="http://schemas.microsoft.com/office/drawing/2014/main" id="{863F71D5-EB63-475A-9202-5ABB6A059FB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346843" y="3210835"/>
            <a:ext cx="549798" cy="549798"/>
          </a:xfrm>
          <a:prstGeom prst="rect">
            <a:avLst/>
          </a:prstGeom>
        </p:spPr>
      </p:pic>
      <p:pic>
        <p:nvPicPr>
          <p:cNvPr id="34" name="图形 33" descr="剧本">
            <a:extLst>
              <a:ext uri="{FF2B5EF4-FFF2-40B4-BE49-F238E27FC236}">
                <a16:creationId xmlns:a16="http://schemas.microsoft.com/office/drawing/2014/main" id="{A50C9317-0F2E-45B2-8C9D-9238561F7A0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379459" y="3210835"/>
            <a:ext cx="549798" cy="549798"/>
          </a:xfrm>
          <a:prstGeom prst="rect">
            <a:avLst/>
          </a:prstGeom>
        </p:spPr>
      </p:pic>
      <p:pic>
        <p:nvPicPr>
          <p:cNvPr id="35" name="图形 34" descr="桌子">
            <a:extLst>
              <a:ext uri="{FF2B5EF4-FFF2-40B4-BE49-F238E27FC236}">
                <a16:creationId xmlns:a16="http://schemas.microsoft.com/office/drawing/2014/main" id="{09371029-921E-4153-AAB2-5F3EAABE237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085925" y="4095932"/>
            <a:ext cx="549798" cy="549798"/>
          </a:xfrm>
          <a:prstGeom prst="rect">
            <a:avLst/>
          </a:prstGeom>
        </p:spPr>
      </p:pic>
      <p:pic>
        <p:nvPicPr>
          <p:cNvPr id="36" name="图形 35" descr="数据库">
            <a:extLst>
              <a:ext uri="{FF2B5EF4-FFF2-40B4-BE49-F238E27FC236}">
                <a16:creationId xmlns:a16="http://schemas.microsoft.com/office/drawing/2014/main" id="{340A2D87-A082-4BA7-82EB-475AD5DEE838}"/>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118540" y="4095932"/>
            <a:ext cx="549798" cy="549798"/>
          </a:xfrm>
          <a:prstGeom prst="rect">
            <a:avLst/>
          </a:prstGeom>
        </p:spPr>
      </p:pic>
      <p:pic>
        <p:nvPicPr>
          <p:cNvPr id="37" name="图形 36" descr="过滤器">
            <a:extLst>
              <a:ext uri="{FF2B5EF4-FFF2-40B4-BE49-F238E27FC236}">
                <a16:creationId xmlns:a16="http://schemas.microsoft.com/office/drawing/2014/main" id="{BC08C381-D75F-409C-A942-E4CEDA82EE36}"/>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151155" y="4095932"/>
            <a:ext cx="549798" cy="549798"/>
          </a:xfrm>
          <a:prstGeom prst="rect">
            <a:avLst/>
          </a:prstGeom>
        </p:spPr>
      </p:pic>
      <p:pic>
        <p:nvPicPr>
          <p:cNvPr id="38" name="图形 37" descr="工具">
            <a:extLst>
              <a:ext uri="{FF2B5EF4-FFF2-40B4-BE49-F238E27FC236}">
                <a16:creationId xmlns:a16="http://schemas.microsoft.com/office/drawing/2014/main" id="{5AC8BD54-0518-4ACD-877B-5F3B35335A2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183770" y="4095932"/>
            <a:ext cx="549798" cy="549798"/>
          </a:xfrm>
          <a:prstGeom prst="rect">
            <a:avLst/>
          </a:prstGeom>
        </p:spPr>
      </p:pic>
      <p:pic>
        <p:nvPicPr>
          <p:cNvPr id="39" name="图形 38" descr="字幕 RTL">
            <a:extLst>
              <a:ext uri="{FF2B5EF4-FFF2-40B4-BE49-F238E27FC236}">
                <a16:creationId xmlns:a16="http://schemas.microsoft.com/office/drawing/2014/main" id="{01EDA008-94A7-4D5D-805D-5AAA402743D5}"/>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5216384" y="4095932"/>
            <a:ext cx="549798" cy="549798"/>
          </a:xfrm>
          <a:prstGeom prst="rect">
            <a:avLst/>
          </a:prstGeom>
        </p:spPr>
      </p:pic>
      <p:pic>
        <p:nvPicPr>
          <p:cNvPr id="40" name="图形 39" descr="计算机">
            <a:extLst>
              <a:ext uri="{FF2B5EF4-FFF2-40B4-BE49-F238E27FC236}">
                <a16:creationId xmlns:a16="http://schemas.microsoft.com/office/drawing/2014/main" id="{9A773C2C-DFB5-47B5-84CB-A58643A5C843}"/>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248999" y="4095932"/>
            <a:ext cx="549798" cy="549798"/>
          </a:xfrm>
          <a:prstGeom prst="rect">
            <a:avLst/>
          </a:prstGeom>
        </p:spPr>
      </p:pic>
      <p:pic>
        <p:nvPicPr>
          <p:cNvPr id="41" name="图形 40" descr="智能手机">
            <a:extLst>
              <a:ext uri="{FF2B5EF4-FFF2-40B4-BE49-F238E27FC236}">
                <a16:creationId xmlns:a16="http://schemas.microsoft.com/office/drawing/2014/main" id="{1FF63C8B-7852-4329-9A86-FBB9E10BB428}"/>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281614" y="4095932"/>
            <a:ext cx="549798" cy="549798"/>
          </a:xfrm>
          <a:prstGeom prst="rect">
            <a:avLst/>
          </a:prstGeom>
        </p:spPr>
      </p:pic>
      <p:pic>
        <p:nvPicPr>
          <p:cNvPr id="42" name="图形 41" descr="插头">
            <a:extLst>
              <a:ext uri="{FF2B5EF4-FFF2-40B4-BE49-F238E27FC236}">
                <a16:creationId xmlns:a16="http://schemas.microsoft.com/office/drawing/2014/main" id="{7FA9F666-1F8E-4D1C-9B35-A8F34BD54279}"/>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8314229" y="4095932"/>
            <a:ext cx="549798" cy="549798"/>
          </a:xfrm>
          <a:prstGeom prst="rect">
            <a:avLst/>
          </a:prstGeom>
        </p:spPr>
      </p:pic>
      <p:pic>
        <p:nvPicPr>
          <p:cNvPr id="43" name="图形 42" descr="聊天">
            <a:extLst>
              <a:ext uri="{FF2B5EF4-FFF2-40B4-BE49-F238E27FC236}">
                <a16:creationId xmlns:a16="http://schemas.microsoft.com/office/drawing/2014/main" id="{BAE09A05-3BB3-441D-8A42-C7A7D3B7346B}"/>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346843" y="4095932"/>
            <a:ext cx="549798" cy="549798"/>
          </a:xfrm>
          <a:prstGeom prst="rect">
            <a:avLst/>
          </a:prstGeom>
        </p:spPr>
      </p:pic>
      <p:pic>
        <p:nvPicPr>
          <p:cNvPr id="44" name="图形 43" descr="聊天 RTL">
            <a:extLst>
              <a:ext uri="{FF2B5EF4-FFF2-40B4-BE49-F238E27FC236}">
                <a16:creationId xmlns:a16="http://schemas.microsoft.com/office/drawing/2014/main" id="{98BEDC69-EBF7-4DB9-909F-36A7A48F27B4}"/>
              </a:ext>
            </a:extLst>
          </p:cNvPr>
          <p:cNvPicPr>
            <a:picLocks/>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0379459" y="4095932"/>
            <a:ext cx="549798" cy="549798"/>
          </a:xfrm>
          <a:prstGeom prst="rect">
            <a:avLst/>
          </a:prstGeom>
        </p:spPr>
      </p:pic>
      <p:pic>
        <p:nvPicPr>
          <p:cNvPr id="45" name="图形 44" descr="从云中下载">
            <a:extLst>
              <a:ext uri="{FF2B5EF4-FFF2-40B4-BE49-F238E27FC236}">
                <a16:creationId xmlns:a16="http://schemas.microsoft.com/office/drawing/2014/main" id="{D57728EA-419D-4A0E-838B-6801FB355A66}"/>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1085925" y="4981030"/>
            <a:ext cx="549798" cy="549798"/>
          </a:xfrm>
          <a:prstGeom prst="rect">
            <a:avLst/>
          </a:prstGeom>
        </p:spPr>
      </p:pic>
      <p:pic>
        <p:nvPicPr>
          <p:cNvPr id="46" name="图形 45" descr="打开的书">
            <a:extLst>
              <a:ext uri="{FF2B5EF4-FFF2-40B4-BE49-F238E27FC236}">
                <a16:creationId xmlns:a16="http://schemas.microsoft.com/office/drawing/2014/main" id="{BB4D17F9-D731-4927-AF11-9EF98BB8EF2B}"/>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2118540" y="4981030"/>
            <a:ext cx="549798" cy="549798"/>
          </a:xfrm>
          <a:prstGeom prst="rect">
            <a:avLst/>
          </a:prstGeom>
        </p:spPr>
      </p:pic>
      <p:pic>
        <p:nvPicPr>
          <p:cNvPr id="47" name="图形 46" descr="书籍">
            <a:extLst>
              <a:ext uri="{FF2B5EF4-FFF2-40B4-BE49-F238E27FC236}">
                <a16:creationId xmlns:a16="http://schemas.microsoft.com/office/drawing/2014/main" id="{234F4750-B633-4561-8FF0-55C08DEDF46D}"/>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3151155" y="4981030"/>
            <a:ext cx="549798" cy="549798"/>
          </a:xfrm>
          <a:prstGeom prst="rect">
            <a:avLst/>
          </a:prstGeom>
        </p:spPr>
      </p:pic>
      <p:pic>
        <p:nvPicPr>
          <p:cNvPr id="48" name="图形 47" descr="教室">
            <a:extLst>
              <a:ext uri="{FF2B5EF4-FFF2-40B4-BE49-F238E27FC236}">
                <a16:creationId xmlns:a16="http://schemas.microsoft.com/office/drawing/2014/main" id="{A90DA031-8B14-42EE-BF6A-C9823C043E52}"/>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4183770" y="4981030"/>
            <a:ext cx="549798" cy="549798"/>
          </a:xfrm>
          <a:prstGeom prst="rect">
            <a:avLst/>
          </a:prstGeom>
        </p:spPr>
      </p:pic>
      <p:pic>
        <p:nvPicPr>
          <p:cNvPr id="49" name="图形 48" descr="学位帽">
            <a:extLst>
              <a:ext uri="{FF2B5EF4-FFF2-40B4-BE49-F238E27FC236}">
                <a16:creationId xmlns:a16="http://schemas.microsoft.com/office/drawing/2014/main" id="{4E4F3E2E-8543-4571-A7B6-2CA4E8742296}"/>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216384" y="4981030"/>
            <a:ext cx="549798" cy="549798"/>
          </a:xfrm>
          <a:prstGeom prst="rect">
            <a:avLst/>
          </a:prstGeom>
        </p:spPr>
      </p:pic>
      <p:pic>
        <p:nvPicPr>
          <p:cNvPr id="52" name="图形 51" descr="放射性">
            <a:extLst>
              <a:ext uri="{FF2B5EF4-FFF2-40B4-BE49-F238E27FC236}">
                <a16:creationId xmlns:a16="http://schemas.microsoft.com/office/drawing/2014/main" id="{72B2DDE0-2DDC-4127-9E41-9ACA2D16D010}"/>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6249000" y="4981031"/>
            <a:ext cx="549798" cy="549798"/>
          </a:xfrm>
          <a:prstGeom prst="rect">
            <a:avLst/>
          </a:prstGeom>
        </p:spPr>
      </p:pic>
      <p:pic>
        <p:nvPicPr>
          <p:cNvPr id="54" name="图形 53" descr="信息">
            <a:extLst>
              <a:ext uri="{FF2B5EF4-FFF2-40B4-BE49-F238E27FC236}">
                <a16:creationId xmlns:a16="http://schemas.microsoft.com/office/drawing/2014/main" id="{F02E0929-FD21-41C7-B0CD-CC8E07CC07DF}"/>
              </a:ext>
            </a:extLst>
          </p:cNvPr>
          <p:cNvPicPr>
            <a:picLocks/>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7281614" y="4981030"/>
            <a:ext cx="549798" cy="549798"/>
          </a:xfrm>
          <a:prstGeom prst="rect">
            <a:avLst/>
          </a:prstGeom>
        </p:spPr>
      </p:pic>
      <p:pic>
        <p:nvPicPr>
          <p:cNvPr id="56" name="图形 55" descr="赞">
            <a:extLst>
              <a:ext uri="{FF2B5EF4-FFF2-40B4-BE49-F238E27FC236}">
                <a16:creationId xmlns:a16="http://schemas.microsoft.com/office/drawing/2014/main" id="{F900F78C-2330-4363-8734-FDCE3122637D}"/>
              </a:ext>
            </a:extLst>
          </p:cNvPr>
          <p:cNvPicPr>
            <a:picLocks/>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314229" y="4981030"/>
            <a:ext cx="549798" cy="549798"/>
          </a:xfrm>
          <a:prstGeom prst="rect">
            <a:avLst/>
          </a:prstGeom>
        </p:spPr>
      </p:pic>
      <p:pic>
        <p:nvPicPr>
          <p:cNvPr id="58" name="图形 57" descr="女性">
            <a:extLst>
              <a:ext uri="{FF2B5EF4-FFF2-40B4-BE49-F238E27FC236}">
                <a16:creationId xmlns:a16="http://schemas.microsoft.com/office/drawing/2014/main" id="{FCCBE18D-A71B-4DAD-857C-90CFAE66D43F}"/>
              </a:ext>
            </a:extLst>
          </p:cNvPr>
          <p:cNvPicPr>
            <a:picLocks/>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346843" y="4981030"/>
            <a:ext cx="549798" cy="549798"/>
          </a:xfrm>
          <a:prstGeom prst="rect">
            <a:avLst/>
          </a:prstGeom>
        </p:spPr>
      </p:pic>
      <p:pic>
        <p:nvPicPr>
          <p:cNvPr id="60" name="图形 59" descr="男性">
            <a:extLst>
              <a:ext uri="{FF2B5EF4-FFF2-40B4-BE49-F238E27FC236}">
                <a16:creationId xmlns:a16="http://schemas.microsoft.com/office/drawing/2014/main" id="{B8783A6B-E902-4B1B-AFC1-63728AEF321B}"/>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0379460" y="4981031"/>
            <a:ext cx="549798" cy="549798"/>
          </a:xfrm>
          <a:prstGeom prst="rect">
            <a:avLst/>
          </a:prstGeom>
        </p:spPr>
      </p:pic>
    </p:spTree>
    <p:extLst>
      <p:ext uri="{BB962C8B-B14F-4D97-AF65-F5344CB8AC3E}">
        <p14:creationId xmlns:p14="http://schemas.microsoft.com/office/powerpoint/2010/main" val="468234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AE1379D-17B0-4AFE-BE7B-7129004842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5475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59E69E2A-EB17-4D47-90F0-4C48652A95CF}"/>
              </a:ext>
            </a:extLst>
          </p:cNvPr>
          <p:cNvSpPr/>
          <p:nvPr/>
        </p:nvSpPr>
        <p:spPr>
          <a:xfrm>
            <a:off x="1575335" y="-1091665"/>
            <a:ext cx="9041330" cy="9041330"/>
          </a:xfrm>
          <a:prstGeom prst="ellipse">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616021F-3D7A-4944-A502-F78CEB7FD2DC}"/>
              </a:ext>
            </a:extLst>
          </p:cNvPr>
          <p:cNvSpPr/>
          <p:nvPr/>
        </p:nvSpPr>
        <p:spPr>
          <a:xfrm>
            <a:off x="1854200" y="-812800"/>
            <a:ext cx="8483600" cy="8483600"/>
          </a:xfrm>
          <a:prstGeom prst="ellipse">
            <a:avLst/>
          </a:prstGeom>
          <a:gradFill flip="none" rotWithShape="1">
            <a:gsLst>
              <a:gs pos="0">
                <a:schemeClr val="accent1"/>
              </a:gs>
              <a:gs pos="100000">
                <a:schemeClr val="accent1"/>
              </a:gs>
              <a:gs pos="80000">
                <a:schemeClr val="accent2">
                  <a:alpha val="0"/>
                </a:schemeClr>
              </a:gs>
              <a:gs pos="20000">
                <a:schemeClr val="accent2">
                  <a:alpha val="0"/>
                </a:schemeClr>
              </a:gs>
            </a:gsLst>
            <a:path path="circle">
              <a:fillToRect l="100000" t="100000"/>
            </a:path>
            <a:tileRect r="-100000" b="-100000"/>
          </a:gradFill>
          <a:ln w="19050">
            <a:gradFill flip="none" rotWithShape="1">
              <a:gsLst>
                <a:gs pos="0">
                  <a:schemeClr val="accent1">
                    <a:alpha val="50000"/>
                  </a:schemeClr>
                </a:gs>
                <a:gs pos="100000">
                  <a:schemeClr val="accent1">
                    <a:alpha val="50000"/>
                  </a:schemeClr>
                </a:gs>
                <a:gs pos="90000">
                  <a:schemeClr val="accent2">
                    <a:alpha val="0"/>
                  </a:schemeClr>
                </a:gs>
                <a:gs pos="1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A83147C8-D7E7-4F92-B3E6-1DB598F8AF61}"/>
              </a:ext>
            </a:extLst>
          </p:cNvPr>
          <p:cNvSpPr/>
          <p:nvPr/>
        </p:nvSpPr>
        <p:spPr>
          <a:xfrm>
            <a:off x="1733550" y="-933450"/>
            <a:ext cx="8724900" cy="8724900"/>
          </a:xfrm>
          <a:prstGeom prst="ellipse">
            <a:avLst/>
          </a:prstGeom>
          <a:noFill/>
          <a:ln w="9525">
            <a:gradFill flip="none" rotWithShape="1">
              <a:gsLst>
                <a:gs pos="0">
                  <a:schemeClr val="accent1">
                    <a:alpha val="50000"/>
                  </a:schemeClr>
                </a:gs>
                <a:gs pos="100000">
                  <a:schemeClr val="accent1">
                    <a:alpha val="50000"/>
                  </a:schemeClr>
                </a:gs>
                <a:gs pos="80000">
                  <a:schemeClr val="accent2">
                    <a:alpha val="0"/>
                  </a:schemeClr>
                </a:gs>
                <a:gs pos="20000">
                  <a:schemeClr val="accent2">
                    <a:alpha val="0"/>
                  </a:schemeClr>
                </a:gs>
              </a:gsLst>
              <a:lin ang="1800000" scaled="0"/>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D35F256-C166-4DFE-8814-6C473AA746D4}"/>
              </a:ext>
            </a:extLst>
          </p:cNvPr>
          <p:cNvSpPr txBox="1"/>
          <p:nvPr/>
        </p:nvSpPr>
        <p:spPr>
          <a:xfrm>
            <a:off x="3352800" y="3984229"/>
            <a:ext cx="5486400" cy="307777"/>
          </a:xfrm>
          <a:prstGeom prst="rect">
            <a:avLst/>
          </a:prstGeom>
          <a:noFill/>
        </p:spPr>
        <p:txBody>
          <a:bodyPr wrap="square" rtlCol="0">
            <a:normAutofit/>
          </a:bodyPr>
          <a:lstStyle/>
          <a:p>
            <a:pPr algn="ctr"/>
            <a:r>
              <a:rPr lang="en-US" altLang="zh-CN" sz="1400" dirty="0">
                <a:solidFill>
                  <a:schemeClr val="accent1">
                    <a:alpha val="65000"/>
                  </a:schemeClr>
                </a:solidFill>
              </a:rPr>
              <a:t>Research Background</a:t>
            </a:r>
            <a:endParaRPr lang="zh-CN" altLang="en-US" sz="1400" dirty="0">
              <a:solidFill>
                <a:schemeClr val="accent1">
                  <a:alpha val="65000"/>
                </a:schemeClr>
              </a:solidFill>
            </a:endParaRPr>
          </a:p>
        </p:txBody>
      </p:sp>
      <p:sp>
        <p:nvSpPr>
          <p:cNvPr id="16" name="日期占位符 15">
            <a:extLst>
              <a:ext uri="{FF2B5EF4-FFF2-40B4-BE49-F238E27FC236}">
                <a16:creationId xmlns:a16="http://schemas.microsoft.com/office/drawing/2014/main" id="{E86B2ED0-51AB-4799-83B7-23C97596BBD4}"/>
              </a:ext>
            </a:extLst>
          </p:cNvPr>
          <p:cNvSpPr>
            <a:spLocks noGrp="1"/>
          </p:cNvSpPr>
          <p:nvPr>
            <p:ph type="dt" sz="half" idx="10"/>
          </p:nvPr>
        </p:nvSpPr>
        <p:spPr/>
        <p:txBody>
          <a:bodyPr/>
          <a:lstStyle/>
          <a:p>
            <a:r>
              <a:rPr lang="zh-CN" altLang="en-US"/>
              <a:t>仁肃勤朴、求是奋发</a:t>
            </a:r>
          </a:p>
        </p:txBody>
      </p:sp>
      <p:sp>
        <p:nvSpPr>
          <p:cNvPr id="17" name="灯片编号占位符 16">
            <a:extLst>
              <a:ext uri="{FF2B5EF4-FFF2-40B4-BE49-F238E27FC236}">
                <a16:creationId xmlns:a16="http://schemas.microsoft.com/office/drawing/2014/main" id="{CB278737-A747-4F5F-A5FF-260686E5B2B5}"/>
              </a:ext>
            </a:extLst>
          </p:cNvPr>
          <p:cNvSpPr>
            <a:spLocks noGrp="1"/>
          </p:cNvSpPr>
          <p:nvPr>
            <p:ph type="sldNum" sz="quarter" idx="12"/>
          </p:nvPr>
        </p:nvSpPr>
        <p:spPr/>
        <p:txBody>
          <a:bodyPr/>
          <a:lstStyle/>
          <a:p>
            <a:fld id="{B74810B7-83A7-424C-93C8-85BC983329C6}" type="slidenum">
              <a:rPr lang="zh-CN" altLang="en-US" smtClean="0"/>
              <a:pPr/>
              <a:t>6</a:t>
            </a:fld>
            <a:endParaRPr lang="zh-CN" altLang="en-US"/>
          </a:p>
        </p:txBody>
      </p:sp>
      <p:sp>
        <p:nvSpPr>
          <p:cNvPr id="41" name="文本占位符 40">
            <a:extLst>
              <a:ext uri="{FF2B5EF4-FFF2-40B4-BE49-F238E27FC236}">
                <a16:creationId xmlns:a16="http://schemas.microsoft.com/office/drawing/2014/main" id="{BC63804E-B7E0-462E-BCC4-425952A08C1A}"/>
              </a:ext>
            </a:extLst>
          </p:cNvPr>
          <p:cNvSpPr>
            <a:spLocks noGrp="1"/>
          </p:cNvSpPr>
          <p:nvPr>
            <p:ph type="body" sz="quarter" idx="13"/>
          </p:nvPr>
        </p:nvSpPr>
        <p:spPr/>
        <p:txBody>
          <a:bodyPr/>
          <a:lstStyle/>
          <a:p>
            <a:r>
              <a:rPr lang="en-US" altLang="zh-CN" dirty="0"/>
              <a:t>01</a:t>
            </a:r>
            <a:endParaRPr lang="zh-CN" altLang="en-US" dirty="0"/>
          </a:p>
        </p:txBody>
      </p:sp>
      <p:sp>
        <p:nvSpPr>
          <p:cNvPr id="42" name="文本占位符 41">
            <a:extLst>
              <a:ext uri="{FF2B5EF4-FFF2-40B4-BE49-F238E27FC236}">
                <a16:creationId xmlns:a16="http://schemas.microsoft.com/office/drawing/2014/main" id="{0553F3B8-B912-4816-BE7F-2C2037EEDB9C}"/>
              </a:ext>
            </a:extLst>
          </p:cNvPr>
          <p:cNvSpPr>
            <a:spLocks noGrp="1"/>
          </p:cNvSpPr>
          <p:nvPr>
            <p:ph type="body" sz="quarter" idx="14"/>
          </p:nvPr>
        </p:nvSpPr>
        <p:spPr/>
        <p:txBody>
          <a:bodyPr/>
          <a:lstStyle/>
          <a:p>
            <a:r>
              <a:rPr lang="zh-CN" altLang="en-US" dirty="0"/>
              <a:t>研究背景</a:t>
            </a:r>
          </a:p>
        </p:txBody>
      </p:sp>
      <p:sp>
        <p:nvSpPr>
          <p:cNvPr id="43" name="文本占位符 42">
            <a:extLst>
              <a:ext uri="{FF2B5EF4-FFF2-40B4-BE49-F238E27FC236}">
                <a16:creationId xmlns:a16="http://schemas.microsoft.com/office/drawing/2014/main" id="{D406FBCF-C176-49E3-8F39-5EE3BB9BC241}"/>
              </a:ext>
            </a:extLst>
          </p:cNvPr>
          <p:cNvSpPr>
            <a:spLocks noGrp="1"/>
          </p:cNvSpPr>
          <p:nvPr>
            <p:ph type="body" sz="quarter" idx="15"/>
          </p:nvPr>
        </p:nvSpPr>
        <p:spPr/>
        <p:txBody>
          <a:bodyPr/>
          <a:lstStyle/>
          <a:p>
            <a:r>
              <a:rPr lang="zh-CN" altLang="en-US" dirty="0"/>
              <a:t>温州医科大学是浙江省省属普通高等学校。</a:t>
            </a:r>
            <a:endParaRPr lang="en-US" altLang="zh-CN" dirty="0"/>
          </a:p>
          <a:p>
            <a:r>
              <a:rPr lang="zh-CN" altLang="en-US" dirty="0"/>
              <a:t>学校可溯源至创办于</a:t>
            </a:r>
            <a:r>
              <a:rPr lang="en-US" altLang="zh-CN" dirty="0"/>
              <a:t>1912</a:t>
            </a:r>
            <a:r>
              <a:rPr lang="zh-CN" altLang="en-US" dirty="0"/>
              <a:t>年的浙江医学专门学校</a:t>
            </a:r>
          </a:p>
          <a:p>
            <a:endParaRPr lang="zh-CN" altLang="en-US" dirty="0"/>
          </a:p>
        </p:txBody>
      </p:sp>
      <p:sp>
        <p:nvSpPr>
          <p:cNvPr id="26" name="椭圆 25">
            <a:extLst>
              <a:ext uri="{FF2B5EF4-FFF2-40B4-BE49-F238E27FC236}">
                <a16:creationId xmlns:a16="http://schemas.microsoft.com/office/drawing/2014/main" id="{F615EF98-D9EB-4CBA-92B1-F25E5800F021}"/>
              </a:ext>
            </a:extLst>
          </p:cNvPr>
          <p:cNvSpPr/>
          <p:nvPr/>
        </p:nvSpPr>
        <p:spPr>
          <a:xfrm>
            <a:off x="5225482"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B778614-FEA5-48AF-95A5-016F21DCB826}"/>
              </a:ext>
            </a:extLst>
          </p:cNvPr>
          <p:cNvSpPr/>
          <p:nvPr/>
        </p:nvSpPr>
        <p:spPr>
          <a:xfrm>
            <a:off x="5622574"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97B6902B-21FB-4DFD-A016-DFABD1AF9078}"/>
              </a:ext>
            </a:extLst>
          </p:cNvPr>
          <p:cNvSpPr/>
          <p:nvPr/>
        </p:nvSpPr>
        <p:spPr>
          <a:xfrm>
            <a:off x="6019666"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D2D3C98-35D4-4A3C-BD4E-01AA32D266F5}"/>
              </a:ext>
            </a:extLst>
          </p:cNvPr>
          <p:cNvSpPr/>
          <p:nvPr/>
        </p:nvSpPr>
        <p:spPr>
          <a:xfrm>
            <a:off x="6416758"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E7664DE-2BED-4268-A108-F4671F79A55B}"/>
              </a:ext>
            </a:extLst>
          </p:cNvPr>
          <p:cNvSpPr/>
          <p:nvPr/>
        </p:nvSpPr>
        <p:spPr>
          <a:xfrm>
            <a:off x="6813851"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图形 329">
            <a:extLst>
              <a:ext uri="{FF2B5EF4-FFF2-40B4-BE49-F238E27FC236}">
                <a16:creationId xmlns:a16="http://schemas.microsoft.com/office/drawing/2014/main" id="{C09B8D0C-A2B7-4DFF-92B0-BCAEDA0B1D2E}"/>
              </a:ext>
            </a:extLst>
          </p:cNvPr>
          <p:cNvGrpSpPr/>
          <p:nvPr/>
        </p:nvGrpSpPr>
        <p:grpSpPr>
          <a:xfrm>
            <a:off x="5701990" y="930279"/>
            <a:ext cx="788020" cy="475188"/>
            <a:chOff x="9099655" y="3426259"/>
            <a:chExt cx="947737" cy="571500"/>
          </a:xfrm>
          <a:gradFill flip="none" rotWithShape="1">
            <a:gsLst>
              <a:gs pos="0">
                <a:schemeClr val="accent1">
                  <a:alpha val="50000"/>
                </a:schemeClr>
              </a:gs>
              <a:gs pos="100000">
                <a:schemeClr val="accent3">
                  <a:alpha val="50000"/>
                </a:schemeClr>
              </a:gs>
              <a:gs pos="66000">
                <a:schemeClr val="accent2">
                  <a:alpha val="50000"/>
                </a:schemeClr>
              </a:gs>
            </a:gsLst>
            <a:path path="circle">
              <a:fillToRect t="100000" r="100000"/>
            </a:path>
            <a:tileRect l="-100000" b="-100000"/>
          </a:gradFill>
        </p:grpSpPr>
        <p:grpSp>
          <p:nvGrpSpPr>
            <p:cNvPr id="19" name="图形 329">
              <a:extLst>
                <a:ext uri="{FF2B5EF4-FFF2-40B4-BE49-F238E27FC236}">
                  <a16:creationId xmlns:a16="http://schemas.microsoft.com/office/drawing/2014/main" id="{C4B34D33-740A-43FD-A96E-40E4D41D9838}"/>
                </a:ext>
              </a:extLst>
            </p:cNvPr>
            <p:cNvGrpSpPr/>
            <p:nvPr/>
          </p:nvGrpSpPr>
          <p:grpSpPr>
            <a:xfrm>
              <a:off x="9099655" y="3426259"/>
              <a:ext cx="947737" cy="570547"/>
              <a:chOff x="9099655" y="3426259"/>
              <a:chExt cx="947737" cy="570547"/>
            </a:xfrm>
            <a:grpFill/>
          </p:grpSpPr>
          <p:sp>
            <p:nvSpPr>
              <p:cNvPr id="21" name="任意多边形: 形状 20">
                <a:extLst>
                  <a:ext uri="{FF2B5EF4-FFF2-40B4-BE49-F238E27FC236}">
                    <a16:creationId xmlns:a16="http://schemas.microsoft.com/office/drawing/2014/main" id="{CBFC5481-C4AF-4DA3-BD04-DFB719A26C79}"/>
                  </a:ext>
                </a:extLst>
              </p:cNvPr>
              <p:cNvSpPr/>
              <p:nvPr/>
            </p:nvSpPr>
            <p:spPr>
              <a:xfrm>
                <a:off x="9527328" y="3848216"/>
                <a:ext cx="94297" cy="147637"/>
              </a:xfrm>
              <a:custGeom>
                <a:avLst/>
                <a:gdLst>
                  <a:gd name="connsiteX0" fmla="*/ 46672 w 94297"/>
                  <a:gd name="connsiteY0" fmla="*/ 0 h 147637"/>
                  <a:gd name="connsiteX1" fmla="*/ 0 w 94297"/>
                  <a:gd name="connsiteY1" fmla="*/ 46672 h 147637"/>
                  <a:gd name="connsiteX2" fmla="*/ 0 w 94297"/>
                  <a:gd name="connsiteY2" fmla="*/ 147638 h 147637"/>
                  <a:gd name="connsiteX3" fmla="*/ 94297 w 94297"/>
                  <a:gd name="connsiteY3" fmla="*/ 147638 h 147637"/>
                  <a:gd name="connsiteX4" fmla="*/ 94297 w 94297"/>
                  <a:gd name="connsiteY4" fmla="*/ 46672 h 147637"/>
                  <a:gd name="connsiteX5" fmla="*/ 46672 w 94297"/>
                  <a:gd name="connsiteY5" fmla="*/ 0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297" h="147637">
                    <a:moveTo>
                      <a:pt x="46672" y="0"/>
                    </a:moveTo>
                    <a:cubicBezTo>
                      <a:pt x="20955" y="0"/>
                      <a:pt x="0" y="20955"/>
                      <a:pt x="0" y="46672"/>
                    </a:cubicBezTo>
                    <a:lnTo>
                      <a:pt x="0" y="147638"/>
                    </a:lnTo>
                    <a:lnTo>
                      <a:pt x="94297" y="147638"/>
                    </a:lnTo>
                    <a:lnTo>
                      <a:pt x="94297" y="46672"/>
                    </a:lnTo>
                    <a:cubicBezTo>
                      <a:pt x="93345" y="20955"/>
                      <a:pt x="72390" y="0"/>
                      <a:pt x="46672" y="0"/>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6B2EE6AF-158B-4974-A11E-9AC55EDAFEF2}"/>
                  </a:ext>
                </a:extLst>
              </p:cNvPr>
              <p:cNvSpPr/>
              <p:nvPr/>
            </p:nvSpPr>
            <p:spPr>
              <a:xfrm>
                <a:off x="9784503" y="3845359"/>
                <a:ext cx="28575" cy="78104"/>
              </a:xfrm>
              <a:custGeom>
                <a:avLst/>
                <a:gdLst>
                  <a:gd name="connsiteX0" fmla="*/ 0 w 28575"/>
                  <a:gd name="connsiteY0" fmla="*/ 2858 h 78104"/>
                  <a:gd name="connsiteX1" fmla="*/ 0 w 28575"/>
                  <a:gd name="connsiteY1" fmla="*/ 78105 h 78104"/>
                  <a:gd name="connsiteX2" fmla="*/ 28575 w 28575"/>
                  <a:gd name="connsiteY2" fmla="*/ 77152 h 78104"/>
                  <a:gd name="connsiteX3" fmla="*/ 28575 w 28575"/>
                  <a:gd name="connsiteY3" fmla="*/ 0 h 78104"/>
                  <a:gd name="connsiteX4" fmla="*/ 0 w 28575"/>
                  <a:gd name="connsiteY4" fmla="*/ 2858 h 7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4">
                    <a:moveTo>
                      <a:pt x="0" y="2858"/>
                    </a:moveTo>
                    <a:lnTo>
                      <a:pt x="0" y="78105"/>
                    </a:lnTo>
                    <a:cubicBezTo>
                      <a:pt x="9525" y="78105"/>
                      <a:pt x="19050" y="78105"/>
                      <a:pt x="28575" y="77152"/>
                    </a:cubicBezTo>
                    <a:lnTo>
                      <a:pt x="28575" y="0"/>
                    </a:lnTo>
                    <a:cubicBezTo>
                      <a:pt x="20002" y="952"/>
                      <a:pt x="10477" y="1905"/>
                      <a:pt x="0" y="2858"/>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2C0A6F85-0E29-4997-8073-C97CEF72005E}"/>
                  </a:ext>
                </a:extLst>
              </p:cNvPr>
              <p:cNvSpPr/>
              <p:nvPr/>
            </p:nvSpPr>
            <p:spPr>
              <a:xfrm>
                <a:off x="9834033" y="3839644"/>
                <a:ext cx="28575" cy="83819"/>
              </a:xfrm>
              <a:custGeom>
                <a:avLst/>
                <a:gdLst>
                  <a:gd name="connsiteX0" fmla="*/ 0 w 28575"/>
                  <a:gd name="connsiteY0" fmla="*/ 3810 h 83819"/>
                  <a:gd name="connsiteX1" fmla="*/ 0 w 28575"/>
                  <a:gd name="connsiteY1" fmla="*/ 83820 h 83819"/>
                  <a:gd name="connsiteX2" fmla="*/ 28575 w 28575"/>
                  <a:gd name="connsiteY2" fmla="*/ 82867 h 83819"/>
                  <a:gd name="connsiteX3" fmla="*/ 28575 w 28575"/>
                  <a:gd name="connsiteY3" fmla="*/ 0 h 83819"/>
                  <a:gd name="connsiteX4" fmla="*/ 0 w 28575"/>
                  <a:gd name="connsiteY4" fmla="*/ 381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3810"/>
                    </a:moveTo>
                    <a:lnTo>
                      <a:pt x="0" y="83820"/>
                    </a:lnTo>
                    <a:cubicBezTo>
                      <a:pt x="9525" y="83820"/>
                      <a:pt x="19050" y="83820"/>
                      <a:pt x="28575" y="82867"/>
                    </a:cubicBezTo>
                    <a:lnTo>
                      <a:pt x="28575" y="0"/>
                    </a:lnTo>
                    <a:cubicBezTo>
                      <a:pt x="20003" y="1905"/>
                      <a:pt x="10478" y="2857"/>
                      <a:pt x="0" y="3810"/>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EC1B385-2C7B-4BDA-88AC-DB4B71460D35}"/>
                  </a:ext>
                </a:extLst>
              </p:cNvPr>
              <p:cNvSpPr/>
              <p:nvPr/>
            </p:nvSpPr>
            <p:spPr>
              <a:xfrm>
                <a:off x="9883562" y="3832976"/>
                <a:ext cx="28575" cy="89535"/>
              </a:xfrm>
              <a:custGeom>
                <a:avLst/>
                <a:gdLst>
                  <a:gd name="connsiteX0" fmla="*/ 0 w 28575"/>
                  <a:gd name="connsiteY0" fmla="*/ 89535 h 89535"/>
                  <a:gd name="connsiteX1" fmla="*/ 28575 w 28575"/>
                  <a:gd name="connsiteY1" fmla="*/ 88583 h 89535"/>
                  <a:gd name="connsiteX2" fmla="*/ 28575 w 28575"/>
                  <a:gd name="connsiteY2" fmla="*/ 0 h 89535"/>
                  <a:gd name="connsiteX3" fmla="*/ 0 w 28575"/>
                  <a:gd name="connsiteY3" fmla="*/ 3810 h 89535"/>
                  <a:gd name="connsiteX4" fmla="*/ 0 w 28575"/>
                  <a:gd name="connsiteY4" fmla="*/ 89535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89535"/>
                    </a:moveTo>
                    <a:cubicBezTo>
                      <a:pt x="9525" y="89535"/>
                      <a:pt x="19050" y="88583"/>
                      <a:pt x="28575" y="88583"/>
                    </a:cubicBezTo>
                    <a:lnTo>
                      <a:pt x="28575" y="0"/>
                    </a:lnTo>
                    <a:cubicBezTo>
                      <a:pt x="19050" y="1905"/>
                      <a:pt x="9525" y="2858"/>
                      <a:pt x="0" y="3810"/>
                    </a:cubicBezTo>
                    <a:lnTo>
                      <a:pt x="0" y="89535"/>
                    </a:ln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AF3F2874-F978-447E-9482-645287A4B5DC}"/>
                  </a:ext>
                </a:extLst>
              </p:cNvPr>
              <p:cNvSpPr/>
              <p:nvPr/>
            </p:nvSpPr>
            <p:spPr>
              <a:xfrm>
                <a:off x="10008340" y="3712961"/>
                <a:ext cx="39052" cy="283844"/>
              </a:xfrm>
              <a:custGeom>
                <a:avLst/>
                <a:gdLst>
                  <a:gd name="connsiteX0" fmla="*/ 0 w 39052"/>
                  <a:gd name="connsiteY0" fmla="*/ 0 h 283844"/>
                  <a:gd name="connsiteX1" fmla="*/ 0 w 39052"/>
                  <a:gd name="connsiteY1" fmla="*/ 283845 h 283844"/>
                  <a:gd name="connsiteX2" fmla="*/ 39052 w 39052"/>
                  <a:gd name="connsiteY2" fmla="*/ 277178 h 283844"/>
                  <a:gd name="connsiteX3" fmla="*/ 39052 w 39052"/>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39052" h="283844">
                    <a:moveTo>
                      <a:pt x="0" y="0"/>
                    </a:moveTo>
                    <a:lnTo>
                      <a:pt x="0" y="283845"/>
                    </a:lnTo>
                    <a:lnTo>
                      <a:pt x="39052" y="277178"/>
                    </a:lnTo>
                    <a:lnTo>
                      <a:pt x="39052" y="43815"/>
                    </a:lnTo>
                    <a:close/>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EE4D056-CF1E-464A-A42C-B56754975C7E}"/>
                  </a:ext>
                </a:extLst>
              </p:cNvPr>
              <p:cNvSpPr/>
              <p:nvPr/>
            </p:nvSpPr>
            <p:spPr>
              <a:xfrm>
                <a:off x="9929283" y="3839644"/>
                <a:ext cx="20954" cy="157162"/>
              </a:xfrm>
              <a:custGeom>
                <a:avLst/>
                <a:gdLst>
                  <a:gd name="connsiteX0" fmla="*/ 0 w 20954"/>
                  <a:gd name="connsiteY0" fmla="*/ 157162 h 157162"/>
                  <a:gd name="connsiteX1" fmla="*/ 20955 w 20954"/>
                  <a:gd name="connsiteY1" fmla="*/ 157162 h 157162"/>
                  <a:gd name="connsiteX2" fmla="*/ 20955 w 20954"/>
                  <a:gd name="connsiteY2" fmla="*/ 20002 h 157162"/>
                  <a:gd name="connsiteX3" fmla="*/ 0 w 20954"/>
                  <a:gd name="connsiteY3" fmla="*/ 0 h 157162"/>
                </a:gdLst>
                <a:ahLst/>
                <a:cxnLst>
                  <a:cxn ang="0">
                    <a:pos x="connsiteX0" y="connsiteY0"/>
                  </a:cxn>
                  <a:cxn ang="0">
                    <a:pos x="connsiteX1" y="connsiteY1"/>
                  </a:cxn>
                  <a:cxn ang="0">
                    <a:pos x="connsiteX2" y="connsiteY2"/>
                  </a:cxn>
                  <a:cxn ang="0">
                    <a:pos x="connsiteX3" y="connsiteY3"/>
                  </a:cxn>
                </a:cxnLst>
                <a:rect l="l" t="t" r="r" b="b"/>
                <a:pathLst>
                  <a:path w="20954" h="157162">
                    <a:moveTo>
                      <a:pt x="0" y="157162"/>
                    </a:moveTo>
                    <a:lnTo>
                      <a:pt x="20955" y="157162"/>
                    </a:lnTo>
                    <a:lnTo>
                      <a:pt x="20955" y="20002"/>
                    </a:lnTo>
                    <a:lnTo>
                      <a:pt x="0" y="0"/>
                    </a:ln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E3E0963-DCF3-4C0D-A2F6-C0984280AE65}"/>
                  </a:ext>
                </a:extLst>
              </p:cNvPr>
              <p:cNvSpPr/>
              <p:nvPr/>
            </p:nvSpPr>
            <p:spPr>
              <a:xfrm>
                <a:off x="9565428" y="3426259"/>
                <a:ext cx="16192" cy="46672"/>
              </a:xfrm>
              <a:custGeom>
                <a:avLst/>
                <a:gdLst>
                  <a:gd name="connsiteX0" fmla="*/ 8572 w 16192"/>
                  <a:gd name="connsiteY0" fmla="*/ 0 h 46672"/>
                  <a:gd name="connsiteX1" fmla="*/ 0 w 16192"/>
                  <a:gd name="connsiteY1" fmla="*/ 46673 h 46672"/>
                  <a:gd name="connsiteX2" fmla="*/ 16192 w 16192"/>
                  <a:gd name="connsiteY2" fmla="*/ 46673 h 46672"/>
                </a:gdLst>
                <a:ahLst/>
                <a:cxnLst>
                  <a:cxn ang="0">
                    <a:pos x="connsiteX0" y="connsiteY0"/>
                  </a:cxn>
                  <a:cxn ang="0">
                    <a:pos x="connsiteX1" y="connsiteY1"/>
                  </a:cxn>
                  <a:cxn ang="0">
                    <a:pos x="connsiteX2" y="connsiteY2"/>
                  </a:cxn>
                </a:cxnLst>
                <a:rect l="l" t="t" r="r" b="b"/>
                <a:pathLst>
                  <a:path w="16192" h="46672">
                    <a:moveTo>
                      <a:pt x="8572" y="0"/>
                    </a:moveTo>
                    <a:lnTo>
                      <a:pt x="0" y="46673"/>
                    </a:lnTo>
                    <a:lnTo>
                      <a:pt x="16192" y="46673"/>
                    </a:ln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5E6241D8-CDF9-4353-ADA2-2D389511C918}"/>
                  </a:ext>
                </a:extLst>
              </p:cNvPr>
              <p:cNvSpPr/>
              <p:nvPr/>
            </p:nvSpPr>
            <p:spPr>
              <a:xfrm>
                <a:off x="9099655" y="3712961"/>
                <a:ext cx="40004" cy="283844"/>
              </a:xfrm>
              <a:custGeom>
                <a:avLst/>
                <a:gdLst>
                  <a:gd name="connsiteX0" fmla="*/ 0 w 40004"/>
                  <a:gd name="connsiteY0" fmla="*/ 277178 h 283844"/>
                  <a:gd name="connsiteX1" fmla="*/ 40005 w 40004"/>
                  <a:gd name="connsiteY1" fmla="*/ 283845 h 283844"/>
                  <a:gd name="connsiteX2" fmla="*/ 40005 w 40004"/>
                  <a:gd name="connsiteY2" fmla="*/ 0 h 283844"/>
                  <a:gd name="connsiteX3" fmla="*/ 0 w 40004"/>
                  <a:gd name="connsiteY3" fmla="*/ 43815 h 283844"/>
                </a:gdLst>
                <a:ahLst/>
                <a:cxnLst>
                  <a:cxn ang="0">
                    <a:pos x="connsiteX0" y="connsiteY0"/>
                  </a:cxn>
                  <a:cxn ang="0">
                    <a:pos x="connsiteX1" y="connsiteY1"/>
                  </a:cxn>
                  <a:cxn ang="0">
                    <a:pos x="connsiteX2" y="connsiteY2"/>
                  </a:cxn>
                  <a:cxn ang="0">
                    <a:pos x="connsiteX3" y="connsiteY3"/>
                  </a:cxn>
                </a:cxnLst>
                <a:rect l="l" t="t" r="r" b="b"/>
                <a:pathLst>
                  <a:path w="40004" h="283844">
                    <a:moveTo>
                      <a:pt x="0" y="277178"/>
                    </a:moveTo>
                    <a:lnTo>
                      <a:pt x="40005" y="283845"/>
                    </a:lnTo>
                    <a:lnTo>
                      <a:pt x="40005" y="0"/>
                    </a:lnTo>
                    <a:lnTo>
                      <a:pt x="0" y="43815"/>
                    </a:ln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FAADB91B-1636-42AC-A0AE-E1B5C8325E09}"/>
                  </a:ext>
                </a:extLst>
              </p:cNvPr>
              <p:cNvSpPr/>
              <p:nvPr/>
            </p:nvSpPr>
            <p:spPr>
              <a:xfrm>
                <a:off x="9404455" y="3602471"/>
                <a:ext cx="338137" cy="10477"/>
              </a:xfrm>
              <a:custGeom>
                <a:avLst/>
                <a:gdLst>
                  <a:gd name="connsiteX0" fmla="*/ 0 w 338137"/>
                  <a:gd name="connsiteY0" fmla="*/ 0 h 10477"/>
                  <a:gd name="connsiteX1" fmla="*/ 338137 w 338137"/>
                  <a:gd name="connsiteY1" fmla="*/ 0 h 10477"/>
                  <a:gd name="connsiteX2" fmla="*/ 338137 w 338137"/>
                  <a:gd name="connsiteY2" fmla="*/ 10477 h 10477"/>
                  <a:gd name="connsiteX3" fmla="*/ 0 w 338137"/>
                  <a:gd name="connsiteY3" fmla="*/ 10477 h 10477"/>
                </a:gdLst>
                <a:ahLst/>
                <a:cxnLst>
                  <a:cxn ang="0">
                    <a:pos x="connsiteX0" y="connsiteY0"/>
                  </a:cxn>
                  <a:cxn ang="0">
                    <a:pos x="connsiteX1" y="connsiteY1"/>
                  </a:cxn>
                  <a:cxn ang="0">
                    <a:pos x="connsiteX2" y="connsiteY2"/>
                  </a:cxn>
                  <a:cxn ang="0">
                    <a:pos x="connsiteX3" y="connsiteY3"/>
                  </a:cxn>
                </a:cxnLst>
                <a:rect l="l" t="t" r="r" b="b"/>
                <a:pathLst>
                  <a:path w="338137" h="10477">
                    <a:moveTo>
                      <a:pt x="0" y="0"/>
                    </a:moveTo>
                    <a:lnTo>
                      <a:pt x="338137" y="0"/>
                    </a:lnTo>
                    <a:lnTo>
                      <a:pt x="338137" y="10477"/>
                    </a:lnTo>
                    <a:lnTo>
                      <a:pt x="0" y="10477"/>
                    </a:lnTo>
                    <a:close/>
                  </a:path>
                </a:pathLst>
              </a:custGeom>
              <a:grp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A26B6580-37E8-415B-9CA9-35438956B825}"/>
                  </a:ext>
                </a:extLst>
              </p:cNvPr>
              <p:cNvSpPr/>
              <p:nvPr/>
            </p:nvSpPr>
            <p:spPr>
              <a:xfrm>
                <a:off x="9432078" y="3479598"/>
                <a:ext cx="283845" cy="112395"/>
              </a:xfrm>
              <a:custGeom>
                <a:avLst/>
                <a:gdLst>
                  <a:gd name="connsiteX0" fmla="*/ 141922 w 283845"/>
                  <a:gd name="connsiteY0" fmla="*/ 0 h 112395"/>
                  <a:gd name="connsiteX1" fmla="*/ 0 w 283845"/>
                  <a:gd name="connsiteY1" fmla="*/ 112395 h 112395"/>
                  <a:gd name="connsiteX2" fmla="*/ 283845 w 283845"/>
                  <a:gd name="connsiteY2" fmla="*/ 112395 h 112395"/>
                  <a:gd name="connsiteX3" fmla="*/ 141922 w 283845"/>
                  <a:gd name="connsiteY3" fmla="*/ 0 h 112395"/>
                </a:gdLst>
                <a:ahLst/>
                <a:cxnLst>
                  <a:cxn ang="0">
                    <a:pos x="connsiteX0" y="connsiteY0"/>
                  </a:cxn>
                  <a:cxn ang="0">
                    <a:pos x="connsiteX1" y="connsiteY1"/>
                  </a:cxn>
                  <a:cxn ang="0">
                    <a:pos x="connsiteX2" y="connsiteY2"/>
                  </a:cxn>
                  <a:cxn ang="0">
                    <a:pos x="connsiteX3" y="connsiteY3"/>
                  </a:cxn>
                </a:cxnLst>
                <a:rect l="l" t="t" r="r" b="b"/>
                <a:pathLst>
                  <a:path w="283845" h="112395">
                    <a:moveTo>
                      <a:pt x="141922" y="0"/>
                    </a:moveTo>
                    <a:cubicBezTo>
                      <a:pt x="72390" y="0"/>
                      <a:pt x="15240" y="48577"/>
                      <a:pt x="0" y="112395"/>
                    </a:cubicBezTo>
                    <a:lnTo>
                      <a:pt x="283845" y="112395"/>
                    </a:lnTo>
                    <a:cubicBezTo>
                      <a:pt x="268605" y="47625"/>
                      <a:pt x="210502" y="0"/>
                      <a:pt x="141922" y="0"/>
                    </a:cubicBezTo>
                    <a:close/>
                  </a:path>
                </a:pathLst>
              </a:custGeom>
              <a:grpFill/>
              <a:ln w="9525"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9D87CFB3-4561-4E45-9E19-C1EDEAB6E7A0}"/>
                  </a:ext>
                </a:extLst>
              </p:cNvPr>
              <p:cNvSpPr/>
              <p:nvPr/>
            </p:nvSpPr>
            <p:spPr>
              <a:xfrm>
                <a:off x="9784503" y="3938704"/>
                <a:ext cx="127634" cy="58102"/>
              </a:xfrm>
              <a:custGeom>
                <a:avLst/>
                <a:gdLst>
                  <a:gd name="connsiteX0" fmla="*/ 0 w 127634"/>
                  <a:gd name="connsiteY0" fmla="*/ 58102 h 58102"/>
                  <a:gd name="connsiteX1" fmla="*/ 28575 w 127634"/>
                  <a:gd name="connsiteY1" fmla="*/ 58102 h 58102"/>
                  <a:gd name="connsiteX2" fmla="*/ 28575 w 127634"/>
                  <a:gd name="connsiteY2" fmla="*/ 25717 h 58102"/>
                  <a:gd name="connsiteX3" fmla="*/ 39052 w 127634"/>
                  <a:gd name="connsiteY3" fmla="*/ 15240 h 58102"/>
                  <a:gd name="connsiteX4" fmla="*/ 49530 w 127634"/>
                  <a:gd name="connsiteY4" fmla="*/ 25717 h 58102"/>
                  <a:gd name="connsiteX5" fmla="*/ 49530 w 127634"/>
                  <a:gd name="connsiteY5" fmla="*/ 58102 h 58102"/>
                  <a:gd name="connsiteX6" fmla="*/ 78105 w 127634"/>
                  <a:gd name="connsiteY6" fmla="*/ 58102 h 58102"/>
                  <a:gd name="connsiteX7" fmla="*/ 78105 w 127634"/>
                  <a:gd name="connsiteY7" fmla="*/ 25717 h 58102"/>
                  <a:gd name="connsiteX8" fmla="*/ 88583 w 127634"/>
                  <a:gd name="connsiteY8" fmla="*/ 15240 h 58102"/>
                  <a:gd name="connsiteX9" fmla="*/ 99060 w 127634"/>
                  <a:gd name="connsiteY9" fmla="*/ 25717 h 58102"/>
                  <a:gd name="connsiteX10" fmla="*/ 99060 w 127634"/>
                  <a:gd name="connsiteY10" fmla="*/ 58102 h 58102"/>
                  <a:gd name="connsiteX11" fmla="*/ 127635 w 127634"/>
                  <a:gd name="connsiteY11" fmla="*/ 58102 h 58102"/>
                  <a:gd name="connsiteX12" fmla="*/ 127635 w 127634"/>
                  <a:gd name="connsiteY12" fmla="*/ 0 h 58102"/>
                  <a:gd name="connsiteX13" fmla="*/ 0 w 127634"/>
                  <a:gd name="connsiteY13" fmla="*/ 2858 h 58102"/>
                  <a:gd name="connsiteX14" fmla="*/ 0 w 127634"/>
                  <a:gd name="connsiteY14" fmla="*/ 58102 h 5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4" h="58102">
                    <a:moveTo>
                      <a:pt x="0" y="58102"/>
                    </a:moveTo>
                    <a:lnTo>
                      <a:pt x="28575" y="58102"/>
                    </a:lnTo>
                    <a:lnTo>
                      <a:pt x="28575" y="25717"/>
                    </a:lnTo>
                    <a:cubicBezTo>
                      <a:pt x="28575" y="20002"/>
                      <a:pt x="33338" y="15240"/>
                      <a:pt x="39052" y="15240"/>
                    </a:cubicBezTo>
                    <a:cubicBezTo>
                      <a:pt x="44767" y="15240"/>
                      <a:pt x="49530" y="20002"/>
                      <a:pt x="49530" y="25717"/>
                    </a:cubicBezTo>
                    <a:lnTo>
                      <a:pt x="49530" y="58102"/>
                    </a:lnTo>
                    <a:lnTo>
                      <a:pt x="78105" y="58102"/>
                    </a:lnTo>
                    <a:lnTo>
                      <a:pt x="78105" y="25717"/>
                    </a:lnTo>
                    <a:cubicBezTo>
                      <a:pt x="78105" y="20002"/>
                      <a:pt x="82867" y="15240"/>
                      <a:pt x="88583" y="15240"/>
                    </a:cubicBezTo>
                    <a:cubicBezTo>
                      <a:pt x="94297" y="15240"/>
                      <a:pt x="99060" y="20002"/>
                      <a:pt x="99060" y="25717"/>
                    </a:cubicBezTo>
                    <a:lnTo>
                      <a:pt x="99060" y="58102"/>
                    </a:lnTo>
                    <a:lnTo>
                      <a:pt x="127635" y="58102"/>
                    </a:lnTo>
                    <a:lnTo>
                      <a:pt x="127635" y="0"/>
                    </a:lnTo>
                    <a:cubicBezTo>
                      <a:pt x="85725" y="952"/>
                      <a:pt x="42863" y="1905"/>
                      <a:pt x="0" y="2858"/>
                    </a:cubicBezTo>
                    <a:lnTo>
                      <a:pt x="0" y="58102"/>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2FE5FB9-7BE2-4950-8F29-2117EE29DBD2}"/>
                  </a:ext>
                </a:extLst>
              </p:cNvPr>
              <p:cNvSpPr/>
              <p:nvPr/>
            </p:nvSpPr>
            <p:spPr>
              <a:xfrm>
                <a:off x="9196810" y="3839644"/>
                <a:ext cx="20955" cy="157162"/>
              </a:xfrm>
              <a:custGeom>
                <a:avLst/>
                <a:gdLst>
                  <a:gd name="connsiteX0" fmla="*/ 0 w 20955"/>
                  <a:gd name="connsiteY0" fmla="*/ 157162 h 157162"/>
                  <a:gd name="connsiteX1" fmla="*/ 20955 w 20955"/>
                  <a:gd name="connsiteY1" fmla="*/ 157162 h 157162"/>
                  <a:gd name="connsiteX2" fmla="*/ 20955 w 20955"/>
                  <a:gd name="connsiteY2" fmla="*/ 0 h 157162"/>
                  <a:gd name="connsiteX3" fmla="*/ 0 w 20955"/>
                  <a:gd name="connsiteY3" fmla="*/ 20002 h 157162"/>
                </a:gdLst>
                <a:ahLst/>
                <a:cxnLst>
                  <a:cxn ang="0">
                    <a:pos x="connsiteX0" y="connsiteY0"/>
                  </a:cxn>
                  <a:cxn ang="0">
                    <a:pos x="connsiteX1" y="connsiteY1"/>
                  </a:cxn>
                  <a:cxn ang="0">
                    <a:pos x="connsiteX2" y="connsiteY2"/>
                  </a:cxn>
                  <a:cxn ang="0">
                    <a:pos x="connsiteX3" y="connsiteY3"/>
                  </a:cxn>
                </a:cxnLst>
                <a:rect l="l" t="t" r="r" b="b"/>
                <a:pathLst>
                  <a:path w="20955" h="157162">
                    <a:moveTo>
                      <a:pt x="0" y="157162"/>
                    </a:moveTo>
                    <a:lnTo>
                      <a:pt x="20955" y="157162"/>
                    </a:lnTo>
                    <a:lnTo>
                      <a:pt x="20955" y="0"/>
                    </a:lnTo>
                    <a:lnTo>
                      <a:pt x="0" y="20002"/>
                    </a:lnTo>
                    <a:close/>
                  </a:path>
                </a:pathLst>
              </a:custGeom>
              <a:grp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DBCC7123-130D-49AB-AAEC-1CA7B48454C9}"/>
                  </a:ext>
                </a:extLst>
              </p:cNvPr>
              <p:cNvSpPr/>
              <p:nvPr/>
            </p:nvSpPr>
            <p:spPr>
              <a:xfrm>
                <a:off x="9234910" y="3937751"/>
                <a:ext cx="127635" cy="59054"/>
              </a:xfrm>
              <a:custGeom>
                <a:avLst/>
                <a:gdLst>
                  <a:gd name="connsiteX0" fmla="*/ 0 w 127635"/>
                  <a:gd name="connsiteY0" fmla="*/ 59055 h 59054"/>
                  <a:gd name="connsiteX1" fmla="*/ 28575 w 127635"/>
                  <a:gd name="connsiteY1" fmla="*/ 59055 h 59054"/>
                  <a:gd name="connsiteX2" fmla="*/ 28575 w 127635"/>
                  <a:gd name="connsiteY2" fmla="*/ 26670 h 59054"/>
                  <a:gd name="connsiteX3" fmla="*/ 39052 w 127635"/>
                  <a:gd name="connsiteY3" fmla="*/ 16192 h 59054"/>
                  <a:gd name="connsiteX4" fmla="*/ 49530 w 127635"/>
                  <a:gd name="connsiteY4" fmla="*/ 26670 h 59054"/>
                  <a:gd name="connsiteX5" fmla="*/ 49530 w 127635"/>
                  <a:gd name="connsiteY5" fmla="*/ 59055 h 59054"/>
                  <a:gd name="connsiteX6" fmla="*/ 78105 w 127635"/>
                  <a:gd name="connsiteY6" fmla="*/ 59055 h 59054"/>
                  <a:gd name="connsiteX7" fmla="*/ 78105 w 127635"/>
                  <a:gd name="connsiteY7" fmla="*/ 26670 h 59054"/>
                  <a:gd name="connsiteX8" fmla="*/ 88583 w 127635"/>
                  <a:gd name="connsiteY8" fmla="*/ 16192 h 59054"/>
                  <a:gd name="connsiteX9" fmla="*/ 99060 w 127635"/>
                  <a:gd name="connsiteY9" fmla="*/ 26670 h 59054"/>
                  <a:gd name="connsiteX10" fmla="*/ 99060 w 127635"/>
                  <a:gd name="connsiteY10" fmla="*/ 59055 h 59054"/>
                  <a:gd name="connsiteX11" fmla="*/ 127635 w 127635"/>
                  <a:gd name="connsiteY11" fmla="*/ 59055 h 59054"/>
                  <a:gd name="connsiteX12" fmla="*/ 127635 w 127635"/>
                  <a:gd name="connsiteY12" fmla="*/ 2858 h 59054"/>
                  <a:gd name="connsiteX13" fmla="*/ 0 w 127635"/>
                  <a:gd name="connsiteY13" fmla="*/ 0 h 59054"/>
                  <a:gd name="connsiteX14" fmla="*/ 0 w 127635"/>
                  <a:gd name="connsiteY14" fmla="*/ 59055 h 5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5" h="59054">
                    <a:moveTo>
                      <a:pt x="0" y="59055"/>
                    </a:moveTo>
                    <a:lnTo>
                      <a:pt x="28575" y="59055"/>
                    </a:lnTo>
                    <a:lnTo>
                      <a:pt x="28575" y="26670"/>
                    </a:lnTo>
                    <a:cubicBezTo>
                      <a:pt x="28575" y="20955"/>
                      <a:pt x="33338" y="16192"/>
                      <a:pt x="39052" y="16192"/>
                    </a:cubicBezTo>
                    <a:cubicBezTo>
                      <a:pt x="44768" y="16192"/>
                      <a:pt x="49530" y="20955"/>
                      <a:pt x="49530" y="26670"/>
                    </a:cubicBezTo>
                    <a:lnTo>
                      <a:pt x="49530" y="59055"/>
                    </a:lnTo>
                    <a:lnTo>
                      <a:pt x="78105" y="59055"/>
                    </a:lnTo>
                    <a:lnTo>
                      <a:pt x="78105" y="26670"/>
                    </a:lnTo>
                    <a:cubicBezTo>
                      <a:pt x="78105" y="20955"/>
                      <a:pt x="82868" y="16192"/>
                      <a:pt x="88583" y="16192"/>
                    </a:cubicBezTo>
                    <a:cubicBezTo>
                      <a:pt x="94298" y="16192"/>
                      <a:pt x="99060" y="20955"/>
                      <a:pt x="99060" y="26670"/>
                    </a:cubicBezTo>
                    <a:lnTo>
                      <a:pt x="99060" y="59055"/>
                    </a:lnTo>
                    <a:lnTo>
                      <a:pt x="127635" y="59055"/>
                    </a:lnTo>
                    <a:lnTo>
                      <a:pt x="127635" y="2858"/>
                    </a:lnTo>
                    <a:cubicBezTo>
                      <a:pt x="84773" y="1905"/>
                      <a:pt x="41910" y="953"/>
                      <a:pt x="0" y="0"/>
                    </a:cubicBezTo>
                    <a:lnTo>
                      <a:pt x="0" y="59055"/>
                    </a:lnTo>
                    <a:close/>
                  </a:path>
                </a:pathLst>
              </a:custGeom>
              <a:grp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C4CC05D-3D19-4732-82D2-381223876235}"/>
                  </a:ext>
                </a:extLst>
              </p:cNvPr>
              <p:cNvSpPr/>
              <p:nvPr/>
            </p:nvSpPr>
            <p:spPr>
              <a:xfrm>
                <a:off x="9333970" y="3846311"/>
                <a:ext cx="28575" cy="78105"/>
              </a:xfrm>
              <a:custGeom>
                <a:avLst/>
                <a:gdLst>
                  <a:gd name="connsiteX0" fmla="*/ 0 w 28575"/>
                  <a:gd name="connsiteY0" fmla="*/ 77152 h 78105"/>
                  <a:gd name="connsiteX1" fmla="*/ 28575 w 28575"/>
                  <a:gd name="connsiteY1" fmla="*/ 78105 h 78105"/>
                  <a:gd name="connsiteX2" fmla="*/ 28575 w 28575"/>
                  <a:gd name="connsiteY2" fmla="*/ 2858 h 78105"/>
                  <a:gd name="connsiteX3" fmla="*/ 0 w 28575"/>
                  <a:gd name="connsiteY3" fmla="*/ 0 h 78105"/>
                  <a:gd name="connsiteX4" fmla="*/ 0 w 28575"/>
                  <a:gd name="connsiteY4" fmla="*/ 77152 h 7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78105">
                    <a:moveTo>
                      <a:pt x="0" y="77152"/>
                    </a:moveTo>
                    <a:cubicBezTo>
                      <a:pt x="9525" y="77152"/>
                      <a:pt x="19050" y="77152"/>
                      <a:pt x="28575" y="78105"/>
                    </a:cubicBezTo>
                    <a:lnTo>
                      <a:pt x="28575" y="2858"/>
                    </a:lnTo>
                    <a:cubicBezTo>
                      <a:pt x="19050" y="1905"/>
                      <a:pt x="9525" y="952"/>
                      <a:pt x="0" y="0"/>
                    </a:cubicBezTo>
                    <a:lnTo>
                      <a:pt x="0" y="77152"/>
                    </a:lnTo>
                    <a:close/>
                  </a:path>
                </a:pathLst>
              </a:custGeom>
              <a:grpFill/>
              <a:ln w="9525"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D738B234-5641-431A-AECD-1CB78E9D8FC9}"/>
                  </a:ext>
                </a:extLst>
              </p:cNvPr>
              <p:cNvSpPr/>
              <p:nvPr/>
            </p:nvSpPr>
            <p:spPr>
              <a:xfrm>
                <a:off x="9284440" y="3839644"/>
                <a:ext cx="28575" cy="83819"/>
              </a:xfrm>
              <a:custGeom>
                <a:avLst/>
                <a:gdLst>
                  <a:gd name="connsiteX0" fmla="*/ 0 w 28575"/>
                  <a:gd name="connsiteY0" fmla="*/ 0 h 83819"/>
                  <a:gd name="connsiteX1" fmla="*/ 0 w 28575"/>
                  <a:gd name="connsiteY1" fmla="*/ 82867 h 83819"/>
                  <a:gd name="connsiteX2" fmla="*/ 28575 w 28575"/>
                  <a:gd name="connsiteY2" fmla="*/ 83820 h 83819"/>
                  <a:gd name="connsiteX3" fmla="*/ 28575 w 28575"/>
                  <a:gd name="connsiteY3" fmla="*/ 3810 h 83819"/>
                  <a:gd name="connsiteX4" fmla="*/ 0 w 28575"/>
                  <a:gd name="connsiteY4" fmla="*/ 0 h 8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3819">
                    <a:moveTo>
                      <a:pt x="0" y="0"/>
                    </a:moveTo>
                    <a:lnTo>
                      <a:pt x="0" y="82867"/>
                    </a:lnTo>
                    <a:cubicBezTo>
                      <a:pt x="9525" y="82867"/>
                      <a:pt x="19050" y="82867"/>
                      <a:pt x="28575" y="83820"/>
                    </a:cubicBezTo>
                    <a:lnTo>
                      <a:pt x="28575" y="3810"/>
                    </a:lnTo>
                    <a:cubicBezTo>
                      <a:pt x="19050" y="2857"/>
                      <a:pt x="9525" y="1905"/>
                      <a:pt x="0" y="0"/>
                    </a:cubicBezTo>
                    <a:close/>
                  </a:path>
                </a:pathLst>
              </a:custGeom>
              <a:grp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F058B9BF-F115-45B4-8D73-DEC3BF5CCB15}"/>
                  </a:ext>
                </a:extLst>
              </p:cNvPr>
              <p:cNvSpPr/>
              <p:nvPr/>
            </p:nvSpPr>
            <p:spPr>
              <a:xfrm>
                <a:off x="9234910" y="3832976"/>
                <a:ext cx="28575" cy="89535"/>
              </a:xfrm>
              <a:custGeom>
                <a:avLst/>
                <a:gdLst>
                  <a:gd name="connsiteX0" fmla="*/ 0 w 28575"/>
                  <a:gd name="connsiteY0" fmla="*/ 0 h 89535"/>
                  <a:gd name="connsiteX1" fmla="*/ 0 w 28575"/>
                  <a:gd name="connsiteY1" fmla="*/ 88583 h 89535"/>
                  <a:gd name="connsiteX2" fmla="*/ 28575 w 28575"/>
                  <a:gd name="connsiteY2" fmla="*/ 89535 h 89535"/>
                  <a:gd name="connsiteX3" fmla="*/ 28575 w 28575"/>
                  <a:gd name="connsiteY3" fmla="*/ 4763 h 89535"/>
                  <a:gd name="connsiteX4" fmla="*/ 0 w 28575"/>
                  <a:gd name="connsiteY4" fmla="*/ 0 h 8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89535">
                    <a:moveTo>
                      <a:pt x="0" y="0"/>
                    </a:moveTo>
                    <a:lnTo>
                      <a:pt x="0" y="88583"/>
                    </a:lnTo>
                    <a:cubicBezTo>
                      <a:pt x="9525" y="88583"/>
                      <a:pt x="19050" y="89535"/>
                      <a:pt x="28575" y="89535"/>
                    </a:cubicBezTo>
                    <a:lnTo>
                      <a:pt x="28575" y="4763"/>
                    </a:lnTo>
                    <a:cubicBezTo>
                      <a:pt x="19050" y="2858"/>
                      <a:pt x="9525" y="1905"/>
                      <a:pt x="0" y="0"/>
                    </a:cubicBezTo>
                    <a:close/>
                  </a:path>
                </a:pathLst>
              </a:custGeom>
              <a:grpFill/>
              <a:ln w="9525" cap="flat">
                <a:noFill/>
                <a:prstDash val="solid"/>
                <a:miter/>
              </a:ln>
            </p:spPr>
            <p:txBody>
              <a:bodyPr rtlCol="0" anchor="ctr"/>
              <a:lstStyle/>
              <a:p>
                <a:endParaRPr lang="zh-CN" altLang="en-US"/>
              </a:p>
            </p:txBody>
          </p:sp>
        </p:grpSp>
        <p:sp>
          <p:nvSpPr>
            <p:cNvPr id="20" name="任意多边形: 形状 19">
              <a:extLst>
                <a:ext uri="{FF2B5EF4-FFF2-40B4-BE49-F238E27FC236}">
                  <a16:creationId xmlns:a16="http://schemas.microsoft.com/office/drawing/2014/main" id="{6A4DB756-A274-4F52-B29B-08E8196592D6}"/>
                </a:ext>
              </a:extLst>
            </p:cNvPr>
            <p:cNvSpPr/>
            <p:nvPr/>
          </p:nvSpPr>
          <p:spPr>
            <a:xfrm>
              <a:off x="9151090" y="3622473"/>
              <a:ext cx="845820" cy="375285"/>
            </a:xfrm>
            <a:custGeom>
              <a:avLst/>
              <a:gdLst>
                <a:gd name="connsiteX0" fmla="*/ 845820 w 845820"/>
                <a:gd name="connsiteY0" fmla="*/ 89535 h 375285"/>
                <a:gd name="connsiteX1" fmla="*/ 645795 w 845820"/>
                <a:gd name="connsiteY1" fmla="*/ 123825 h 375285"/>
                <a:gd name="connsiteX2" fmla="*/ 592455 w 845820"/>
                <a:gd name="connsiteY2" fmla="*/ 98108 h 375285"/>
                <a:gd name="connsiteX3" fmla="*/ 592455 w 845820"/>
                <a:gd name="connsiteY3" fmla="*/ 0 h 375285"/>
                <a:gd name="connsiteX4" fmla="*/ 592455 w 845820"/>
                <a:gd name="connsiteY4" fmla="*/ 0 h 375285"/>
                <a:gd name="connsiteX5" fmla="*/ 587693 w 845820"/>
                <a:gd name="connsiteY5" fmla="*/ 0 h 375285"/>
                <a:gd name="connsiteX6" fmla="*/ 565785 w 845820"/>
                <a:gd name="connsiteY6" fmla="*/ 0 h 375285"/>
                <a:gd name="connsiteX7" fmla="*/ 557213 w 845820"/>
                <a:gd name="connsiteY7" fmla="*/ 8573 h 375285"/>
                <a:gd name="connsiteX8" fmla="*/ 557213 w 845820"/>
                <a:gd name="connsiteY8" fmla="*/ 81915 h 375285"/>
                <a:gd name="connsiteX9" fmla="*/ 538163 w 845820"/>
                <a:gd name="connsiteY9" fmla="*/ 72390 h 375285"/>
                <a:gd name="connsiteX10" fmla="*/ 538163 w 845820"/>
                <a:gd name="connsiteY10" fmla="*/ 8573 h 375285"/>
                <a:gd name="connsiteX11" fmla="*/ 529590 w 845820"/>
                <a:gd name="connsiteY11" fmla="*/ 0 h 375285"/>
                <a:gd name="connsiteX12" fmla="*/ 494347 w 845820"/>
                <a:gd name="connsiteY12" fmla="*/ 0 h 375285"/>
                <a:gd name="connsiteX13" fmla="*/ 485775 w 845820"/>
                <a:gd name="connsiteY13" fmla="*/ 8573 h 375285"/>
                <a:gd name="connsiteX14" fmla="*/ 485775 w 845820"/>
                <a:gd name="connsiteY14" fmla="*/ 47625 h 375285"/>
                <a:gd name="connsiteX15" fmla="*/ 466725 w 845820"/>
                <a:gd name="connsiteY15" fmla="*/ 38100 h 375285"/>
                <a:gd name="connsiteX16" fmla="*/ 466725 w 845820"/>
                <a:gd name="connsiteY16" fmla="*/ 8573 h 375285"/>
                <a:gd name="connsiteX17" fmla="*/ 458152 w 845820"/>
                <a:gd name="connsiteY17" fmla="*/ 0 h 375285"/>
                <a:gd name="connsiteX18" fmla="*/ 387667 w 845820"/>
                <a:gd name="connsiteY18" fmla="*/ 0 h 375285"/>
                <a:gd name="connsiteX19" fmla="*/ 379095 w 845820"/>
                <a:gd name="connsiteY19" fmla="*/ 8573 h 375285"/>
                <a:gd name="connsiteX20" fmla="*/ 379095 w 845820"/>
                <a:gd name="connsiteY20" fmla="*/ 38100 h 375285"/>
                <a:gd name="connsiteX21" fmla="*/ 360045 w 845820"/>
                <a:gd name="connsiteY21" fmla="*/ 47625 h 375285"/>
                <a:gd name="connsiteX22" fmla="*/ 360045 w 845820"/>
                <a:gd name="connsiteY22" fmla="*/ 8573 h 375285"/>
                <a:gd name="connsiteX23" fmla="*/ 351472 w 845820"/>
                <a:gd name="connsiteY23" fmla="*/ 0 h 375285"/>
                <a:gd name="connsiteX24" fmla="*/ 316230 w 845820"/>
                <a:gd name="connsiteY24" fmla="*/ 0 h 375285"/>
                <a:gd name="connsiteX25" fmla="*/ 307658 w 845820"/>
                <a:gd name="connsiteY25" fmla="*/ 8573 h 375285"/>
                <a:gd name="connsiteX26" fmla="*/ 307658 w 845820"/>
                <a:gd name="connsiteY26" fmla="*/ 72390 h 375285"/>
                <a:gd name="connsiteX27" fmla="*/ 288608 w 845820"/>
                <a:gd name="connsiteY27" fmla="*/ 81915 h 375285"/>
                <a:gd name="connsiteX28" fmla="*/ 288608 w 845820"/>
                <a:gd name="connsiteY28" fmla="*/ 8573 h 375285"/>
                <a:gd name="connsiteX29" fmla="*/ 280035 w 845820"/>
                <a:gd name="connsiteY29" fmla="*/ 0 h 375285"/>
                <a:gd name="connsiteX30" fmla="*/ 254317 w 845820"/>
                <a:gd name="connsiteY30" fmla="*/ 0 h 375285"/>
                <a:gd name="connsiteX31" fmla="*/ 254317 w 845820"/>
                <a:gd name="connsiteY31" fmla="*/ 99060 h 375285"/>
                <a:gd name="connsiteX32" fmla="*/ 200025 w 845820"/>
                <a:gd name="connsiteY32" fmla="*/ 124777 h 375285"/>
                <a:gd name="connsiteX33" fmla="*/ 0 w 845820"/>
                <a:gd name="connsiteY33" fmla="*/ 90488 h 375285"/>
                <a:gd name="connsiteX34" fmla="*/ 0 w 845820"/>
                <a:gd name="connsiteY34" fmla="*/ 109538 h 375285"/>
                <a:gd name="connsiteX35" fmla="*/ 191452 w 845820"/>
                <a:gd name="connsiteY35" fmla="*/ 138113 h 375285"/>
                <a:gd name="connsiteX36" fmla="*/ 191452 w 845820"/>
                <a:gd name="connsiteY36" fmla="*/ 138113 h 375285"/>
                <a:gd name="connsiteX37" fmla="*/ 191452 w 845820"/>
                <a:gd name="connsiteY37" fmla="*/ 145733 h 375285"/>
                <a:gd name="connsiteX38" fmla="*/ 0 w 845820"/>
                <a:gd name="connsiteY38" fmla="*/ 117158 h 375285"/>
                <a:gd name="connsiteX39" fmla="*/ 0 w 845820"/>
                <a:gd name="connsiteY39" fmla="*/ 375285 h 375285"/>
                <a:gd name="connsiteX40" fmla="*/ 29527 w 845820"/>
                <a:gd name="connsiteY40" fmla="*/ 375285 h 375285"/>
                <a:gd name="connsiteX41" fmla="*/ 29527 w 845820"/>
                <a:gd name="connsiteY41" fmla="*/ 222885 h 375285"/>
                <a:gd name="connsiteX42" fmla="*/ 65722 w 845820"/>
                <a:gd name="connsiteY42" fmla="*/ 187643 h 375285"/>
                <a:gd name="connsiteX43" fmla="*/ 228600 w 845820"/>
                <a:gd name="connsiteY43" fmla="*/ 207645 h 375285"/>
                <a:gd name="connsiteX44" fmla="*/ 228600 w 845820"/>
                <a:gd name="connsiteY44" fmla="*/ 374332 h 375285"/>
                <a:gd name="connsiteX45" fmla="*/ 258127 w 845820"/>
                <a:gd name="connsiteY45" fmla="*/ 374332 h 375285"/>
                <a:gd name="connsiteX46" fmla="*/ 258127 w 845820"/>
                <a:gd name="connsiteY46" fmla="*/ 192405 h 375285"/>
                <a:gd name="connsiteX47" fmla="*/ 258127 w 845820"/>
                <a:gd name="connsiteY47" fmla="*/ 192405 h 375285"/>
                <a:gd name="connsiteX48" fmla="*/ 270510 w 845820"/>
                <a:gd name="connsiteY48" fmla="*/ 180023 h 375285"/>
                <a:gd name="connsiteX49" fmla="*/ 293370 w 845820"/>
                <a:gd name="connsiteY49" fmla="*/ 180023 h 375285"/>
                <a:gd name="connsiteX50" fmla="*/ 305752 w 845820"/>
                <a:gd name="connsiteY50" fmla="*/ 192405 h 375285"/>
                <a:gd name="connsiteX51" fmla="*/ 305752 w 845820"/>
                <a:gd name="connsiteY51" fmla="*/ 374332 h 375285"/>
                <a:gd name="connsiteX52" fmla="*/ 340042 w 845820"/>
                <a:gd name="connsiteY52" fmla="*/ 374332 h 375285"/>
                <a:gd name="connsiteX53" fmla="*/ 340042 w 845820"/>
                <a:gd name="connsiteY53" fmla="*/ 192405 h 375285"/>
                <a:gd name="connsiteX54" fmla="*/ 340042 w 845820"/>
                <a:gd name="connsiteY54" fmla="*/ 192405 h 375285"/>
                <a:gd name="connsiteX55" fmla="*/ 352425 w 845820"/>
                <a:gd name="connsiteY55" fmla="*/ 180023 h 375285"/>
                <a:gd name="connsiteX56" fmla="*/ 493395 w 845820"/>
                <a:gd name="connsiteY56" fmla="*/ 180023 h 375285"/>
                <a:gd name="connsiteX57" fmla="*/ 505777 w 845820"/>
                <a:gd name="connsiteY57" fmla="*/ 192405 h 375285"/>
                <a:gd name="connsiteX58" fmla="*/ 505777 w 845820"/>
                <a:gd name="connsiteY58" fmla="*/ 374332 h 375285"/>
                <a:gd name="connsiteX59" fmla="*/ 540068 w 845820"/>
                <a:gd name="connsiteY59" fmla="*/ 374332 h 375285"/>
                <a:gd name="connsiteX60" fmla="*/ 540068 w 845820"/>
                <a:gd name="connsiteY60" fmla="*/ 192405 h 375285"/>
                <a:gd name="connsiteX61" fmla="*/ 540068 w 845820"/>
                <a:gd name="connsiteY61" fmla="*/ 192405 h 375285"/>
                <a:gd name="connsiteX62" fmla="*/ 552450 w 845820"/>
                <a:gd name="connsiteY62" fmla="*/ 180023 h 375285"/>
                <a:gd name="connsiteX63" fmla="*/ 575310 w 845820"/>
                <a:gd name="connsiteY63" fmla="*/ 180023 h 375285"/>
                <a:gd name="connsiteX64" fmla="*/ 587693 w 845820"/>
                <a:gd name="connsiteY64" fmla="*/ 192405 h 375285"/>
                <a:gd name="connsiteX65" fmla="*/ 587693 w 845820"/>
                <a:gd name="connsiteY65" fmla="*/ 374332 h 375285"/>
                <a:gd name="connsiteX66" fmla="*/ 617220 w 845820"/>
                <a:gd name="connsiteY66" fmla="*/ 374332 h 375285"/>
                <a:gd name="connsiteX67" fmla="*/ 617220 w 845820"/>
                <a:gd name="connsiteY67" fmla="*/ 207645 h 375285"/>
                <a:gd name="connsiteX68" fmla="*/ 780097 w 845820"/>
                <a:gd name="connsiteY68" fmla="*/ 187643 h 375285"/>
                <a:gd name="connsiteX69" fmla="*/ 816293 w 845820"/>
                <a:gd name="connsiteY69" fmla="*/ 222885 h 375285"/>
                <a:gd name="connsiteX70" fmla="*/ 816293 w 845820"/>
                <a:gd name="connsiteY70" fmla="*/ 373380 h 375285"/>
                <a:gd name="connsiteX71" fmla="*/ 845820 w 845820"/>
                <a:gd name="connsiteY71" fmla="*/ 373380 h 375285"/>
                <a:gd name="connsiteX72" fmla="*/ 845820 w 845820"/>
                <a:gd name="connsiteY72" fmla="*/ 115252 h 375285"/>
                <a:gd name="connsiteX73" fmla="*/ 654368 w 845820"/>
                <a:gd name="connsiteY73" fmla="*/ 143827 h 375285"/>
                <a:gd name="connsiteX74" fmla="*/ 654368 w 845820"/>
                <a:gd name="connsiteY74" fmla="*/ 137160 h 375285"/>
                <a:gd name="connsiteX75" fmla="*/ 654368 w 845820"/>
                <a:gd name="connsiteY75" fmla="*/ 137160 h 375285"/>
                <a:gd name="connsiteX76" fmla="*/ 845820 w 845820"/>
                <a:gd name="connsiteY76" fmla="*/ 108585 h 375285"/>
                <a:gd name="connsiteX77" fmla="*/ 845820 w 845820"/>
                <a:gd name="connsiteY77" fmla="*/ 89535 h 375285"/>
                <a:gd name="connsiteX78" fmla="*/ 38100 w 845820"/>
                <a:gd name="connsiteY78" fmla="*/ 163830 h 375285"/>
                <a:gd name="connsiteX79" fmla="*/ 17145 w 845820"/>
                <a:gd name="connsiteY79" fmla="*/ 160020 h 375285"/>
                <a:gd name="connsiteX80" fmla="*/ 17145 w 845820"/>
                <a:gd name="connsiteY80" fmla="*/ 131445 h 375285"/>
                <a:gd name="connsiteX81" fmla="*/ 38100 w 845820"/>
                <a:gd name="connsiteY81" fmla="*/ 135255 h 375285"/>
                <a:gd name="connsiteX82" fmla="*/ 38100 w 845820"/>
                <a:gd name="connsiteY82" fmla="*/ 163830 h 375285"/>
                <a:gd name="connsiteX83" fmla="*/ 83820 w 845820"/>
                <a:gd name="connsiteY83" fmla="*/ 171450 h 375285"/>
                <a:gd name="connsiteX84" fmla="*/ 64770 w 845820"/>
                <a:gd name="connsiteY84" fmla="*/ 168593 h 375285"/>
                <a:gd name="connsiteX85" fmla="*/ 64770 w 845820"/>
                <a:gd name="connsiteY85" fmla="*/ 140018 h 375285"/>
                <a:gd name="connsiteX86" fmla="*/ 83820 w 845820"/>
                <a:gd name="connsiteY86" fmla="*/ 142875 h 375285"/>
                <a:gd name="connsiteX87" fmla="*/ 83820 w 845820"/>
                <a:gd name="connsiteY87" fmla="*/ 171450 h 375285"/>
                <a:gd name="connsiteX88" fmla="*/ 130492 w 845820"/>
                <a:gd name="connsiteY88" fmla="*/ 177165 h 375285"/>
                <a:gd name="connsiteX89" fmla="*/ 111442 w 845820"/>
                <a:gd name="connsiteY89" fmla="*/ 175260 h 375285"/>
                <a:gd name="connsiteX90" fmla="*/ 111442 w 845820"/>
                <a:gd name="connsiteY90" fmla="*/ 146685 h 375285"/>
                <a:gd name="connsiteX91" fmla="*/ 130492 w 845820"/>
                <a:gd name="connsiteY91" fmla="*/ 149543 h 375285"/>
                <a:gd name="connsiteX92" fmla="*/ 130492 w 845820"/>
                <a:gd name="connsiteY92" fmla="*/ 177165 h 375285"/>
                <a:gd name="connsiteX93" fmla="*/ 176213 w 845820"/>
                <a:gd name="connsiteY93" fmla="*/ 181927 h 375285"/>
                <a:gd name="connsiteX94" fmla="*/ 157163 w 845820"/>
                <a:gd name="connsiteY94" fmla="*/ 180023 h 375285"/>
                <a:gd name="connsiteX95" fmla="*/ 157163 w 845820"/>
                <a:gd name="connsiteY95" fmla="*/ 152400 h 375285"/>
                <a:gd name="connsiteX96" fmla="*/ 176213 w 845820"/>
                <a:gd name="connsiteY96" fmla="*/ 154305 h 375285"/>
                <a:gd name="connsiteX97" fmla="*/ 176213 w 845820"/>
                <a:gd name="connsiteY97" fmla="*/ 181927 h 375285"/>
                <a:gd name="connsiteX98" fmla="*/ 422910 w 845820"/>
                <a:gd name="connsiteY98" fmla="*/ 48577 h 375285"/>
                <a:gd name="connsiteX99" fmla="*/ 583883 w 845820"/>
                <a:gd name="connsiteY99" fmla="*/ 124777 h 375285"/>
                <a:gd name="connsiteX100" fmla="*/ 262890 w 845820"/>
                <a:gd name="connsiteY100" fmla="*/ 124777 h 375285"/>
                <a:gd name="connsiteX101" fmla="*/ 422910 w 845820"/>
                <a:gd name="connsiteY101" fmla="*/ 48577 h 375285"/>
                <a:gd name="connsiteX102" fmla="*/ 639127 w 845820"/>
                <a:gd name="connsiteY102" fmla="*/ 163830 h 375285"/>
                <a:gd name="connsiteX103" fmla="*/ 205740 w 845820"/>
                <a:gd name="connsiteY103" fmla="*/ 163830 h 375285"/>
                <a:gd name="connsiteX104" fmla="*/ 206692 w 845820"/>
                <a:gd name="connsiteY104" fmla="*/ 152400 h 375285"/>
                <a:gd name="connsiteX105" fmla="*/ 205740 w 845820"/>
                <a:gd name="connsiteY105" fmla="*/ 140970 h 375285"/>
                <a:gd name="connsiteX106" fmla="*/ 639127 w 845820"/>
                <a:gd name="connsiteY106" fmla="*/ 140970 h 375285"/>
                <a:gd name="connsiteX107" fmla="*/ 638175 w 845820"/>
                <a:gd name="connsiteY107" fmla="*/ 152400 h 375285"/>
                <a:gd name="connsiteX108" fmla="*/ 639127 w 845820"/>
                <a:gd name="connsiteY108" fmla="*/ 163830 h 375285"/>
                <a:gd name="connsiteX109" fmla="*/ 807720 w 845820"/>
                <a:gd name="connsiteY109" fmla="*/ 135255 h 375285"/>
                <a:gd name="connsiteX110" fmla="*/ 828675 w 845820"/>
                <a:gd name="connsiteY110" fmla="*/ 131445 h 375285"/>
                <a:gd name="connsiteX111" fmla="*/ 828675 w 845820"/>
                <a:gd name="connsiteY111" fmla="*/ 160020 h 375285"/>
                <a:gd name="connsiteX112" fmla="*/ 807720 w 845820"/>
                <a:gd name="connsiteY112" fmla="*/ 163830 h 375285"/>
                <a:gd name="connsiteX113" fmla="*/ 807720 w 845820"/>
                <a:gd name="connsiteY113" fmla="*/ 135255 h 375285"/>
                <a:gd name="connsiteX114" fmla="*/ 761047 w 845820"/>
                <a:gd name="connsiteY114" fmla="*/ 142875 h 375285"/>
                <a:gd name="connsiteX115" fmla="*/ 780097 w 845820"/>
                <a:gd name="connsiteY115" fmla="*/ 140018 h 375285"/>
                <a:gd name="connsiteX116" fmla="*/ 780097 w 845820"/>
                <a:gd name="connsiteY116" fmla="*/ 168593 h 375285"/>
                <a:gd name="connsiteX117" fmla="*/ 761047 w 845820"/>
                <a:gd name="connsiteY117" fmla="*/ 171450 h 375285"/>
                <a:gd name="connsiteX118" fmla="*/ 761047 w 845820"/>
                <a:gd name="connsiteY118" fmla="*/ 142875 h 375285"/>
                <a:gd name="connsiteX119" fmla="*/ 715327 w 845820"/>
                <a:gd name="connsiteY119" fmla="*/ 149543 h 375285"/>
                <a:gd name="connsiteX120" fmla="*/ 734377 w 845820"/>
                <a:gd name="connsiteY120" fmla="*/ 146685 h 375285"/>
                <a:gd name="connsiteX121" fmla="*/ 734377 w 845820"/>
                <a:gd name="connsiteY121" fmla="*/ 174308 h 375285"/>
                <a:gd name="connsiteX122" fmla="*/ 715327 w 845820"/>
                <a:gd name="connsiteY122" fmla="*/ 176213 h 375285"/>
                <a:gd name="connsiteX123" fmla="*/ 715327 w 845820"/>
                <a:gd name="connsiteY123" fmla="*/ 149543 h 375285"/>
                <a:gd name="connsiteX124" fmla="*/ 668655 w 845820"/>
                <a:gd name="connsiteY124" fmla="*/ 155258 h 375285"/>
                <a:gd name="connsiteX125" fmla="*/ 687705 w 845820"/>
                <a:gd name="connsiteY125" fmla="*/ 153352 h 375285"/>
                <a:gd name="connsiteX126" fmla="*/ 687705 w 845820"/>
                <a:gd name="connsiteY126" fmla="*/ 180975 h 375285"/>
                <a:gd name="connsiteX127" fmla="*/ 668655 w 845820"/>
                <a:gd name="connsiteY127" fmla="*/ 182880 h 375285"/>
                <a:gd name="connsiteX128" fmla="*/ 668655 w 845820"/>
                <a:gd name="connsiteY128" fmla="*/ 155258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845820" h="375285">
                  <a:moveTo>
                    <a:pt x="845820" y="89535"/>
                  </a:moveTo>
                  <a:cubicBezTo>
                    <a:pt x="786765" y="103823"/>
                    <a:pt x="719138" y="116205"/>
                    <a:pt x="645795" y="123825"/>
                  </a:cubicBezTo>
                  <a:lnTo>
                    <a:pt x="592455" y="98108"/>
                  </a:lnTo>
                  <a:lnTo>
                    <a:pt x="592455" y="0"/>
                  </a:lnTo>
                  <a:lnTo>
                    <a:pt x="592455" y="0"/>
                  </a:lnTo>
                  <a:lnTo>
                    <a:pt x="587693" y="0"/>
                  </a:lnTo>
                  <a:lnTo>
                    <a:pt x="565785" y="0"/>
                  </a:lnTo>
                  <a:cubicBezTo>
                    <a:pt x="561022" y="0"/>
                    <a:pt x="557213" y="3810"/>
                    <a:pt x="557213" y="8573"/>
                  </a:cubicBezTo>
                  <a:lnTo>
                    <a:pt x="557213" y="81915"/>
                  </a:lnTo>
                  <a:lnTo>
                    <a:pt x="538163" y="72390"/>
                  </a:lnTo>
                  <a:lnTo>
                    <a:pt x="538163" y="8573"/>
                  </a:lnTo>
                  <a:cubicBezTo>
                    <a:pt x="538163" y="3810"/>
                    <a:pt x="534352" y="0"/>
                    <a:pt x="529590" y="0"/>
                  </a:cubicBezTo>
                  <a:lnTo>
                    <a:pt x="494347" y="0"/>
                  </a:lnTo>
                  <a:cubicBezTo>
                    <a:pt x="489585" y="0"/>
                    <a:pt x="485775" y="3810"/>
                    <a:pt x="485775" y="8573"/>
                  </a:cubicBezTo>
                  <a:lnTo>
                    <a:pt x="485775" y="47625"/>
                  </a:lnTo>
                  <a:lnTo>
                    <a:pt x="466725" y="38100"/>
                  </a:lnTo>
                  <a:lnTo>
                    <a:pt x="466725" y="8573"/>
                  </a:lnTo>
                  <a:cubicBezTo>
                    <a:pt x="466725" y="3810"/>
                    <a:pt x="462915" y="0"/>
                    <a:pt x="458152" y="0"/>
                  </a:cubicBezTo>
                  <a:lnTo>
                    <a:pt x="387667" y="0"/>
                  </a:lnTo>
                  <a:cubicBezTo>
                    <a:pt x="382905" y="0"/>
                    <a:pt x="379095" y="3810"/>
                    <a:pt x="379095" y="8573"/>
                  </a:cubicBezTo>
                  <a:lnTo>
                    <a:pt x="379095" y="38100"/>
                  </a:lnTo>
                  <a:lnTo>
                    <a:pt x="360045" y="47625"/>
                  </a:lnTo>
                  <a:lnTo>
                    <a:pt x="360045" y="8573"/>
                  </a:lnTo>
                  <a:cubicBezTo>
                    <a:pt x="360045" y="3810"/>
                    <a:pt x="356235" y="0"/>
                    <a:pt x="351472" y="0"/>
                  </a:cubicBezTo>
                  <a:lnTo>
                    <a:pt x="316230" y="0"/>
                  </a:lnTo>
                  <a:cubicBezTo>
                    <a:pt x="311467" y="0"/>
                    <a:pt x="307658" y="3810"/>
                    <a:pt x="307658" y="8573"/>
                  </a:cubicBezTo>
                  <a:lnTo>
                    <a:pt x="307658" y="72390"/>
                  </a:lnTo>
                  <a:lnTo>
                    <a:pt x="288608" y="81915"/>
                  </a:lnTo>
                  <a:lnTo>
                    <a:pt x="288608" y="8573"/>
                  </a:lnTo>
                  <a:cubicBezTo>
                    <a:pt x="288608" y="3810"/>
                    <a:pt x="284797" y="0"/>
                    <a:pt x="280035" y="0"/>
                  </a:cubicBezTo>
                  <a:lnTo>
                    <a:pt x="254317" y="0"/>
                  </a:lnTo>
                  <a:lnTo>
                    <a:pt x="254317" y="99060"/>
                  </a:lnTo>
                  <a:lnTo>
                    <a:pt x="200025" y="124777"/>
                  </a:lnTo>
                  <a:cubicBezTo>
                    <a:pt x="126682" y="117158"/>
                    <a:pt x="59055" y="104775"/>
                    <a:pt x="0" y="90488"/>
                  </a:cubicBezTo>
                  <a:lnTo>
                    <a:pt x="0" y="109538"/>
                  </a:lnTo>
                  <a:cubicBezTo>
                    <a:pt x="59055" y="121920"/>
                    <a:pt x="122872" y="131445"/>
                    <a:pt x="191452" y="138113"/>
                  </a:cubicBezTo>
                  <a:lnTo>
                    <a:pt x="191452" y="138113"/>
                  </a:lnTo>
                  <a:lnTo>
                    <a:pt x="191452" y="145733"/>
                  </a:lnTo>
                  <a:cubicBezTo>
                    <a:pt x="122872" y="139065"/>
                    <a:pt x="58102" y="129540"/>
                    <a:pt x="0" y="117158"/>
                  </a:cubicBezTo>
                  <a:lnTo>
                    <a:pt x="0" y="375285"/>
                  </a:lnTo>
                  <a:lnTo>
                    <a:pt x="29527" y="375285"/>
                  </a:lnTo>
                  <a:lnTo>
                    <a:pt x="29527" y="222885"/>
                  </a:lnTo>
                  <a:lnTo>
                    <a:pt x="65722" y="187643"/>
                  </a:lnTo>
                  <a:cubicBezTo>
                    <a:pt x="117157" y="196215"/>
                    <a:pt x="171450" y="202883"/>
                    <a:pt x="228600" y="207645"/>
                  </a:cubicBezTo>
                  <a:lnTo>
                    <a:pt x="228600" y="374332"/>
                  </a:lnTo>
                  <a:lnTo>
                    <a:pt x="258127" y="374332"/>
                  </a:lnTo>
                  <a:lnTo>
                    <a:pt x="258127" y="192405"/>
                  </a:lnTo>
                  <a:lnTo>
                    <a:pt x="258127" y="192405"/>
                  </a:lnTo>
                  <a:cubicBezTo>
                    <a:pt x="258127" y="185738"/>
                    <a:pt x="263842" y="180023"/>
                    <a:pt x="270510" y="180023"/>
                  </a:cubicBezTo>
                  <a:lnTo>
                    <a:pt x="293370" y="180023"/>
                  </a:lnTo>
                  <a:cubicBezTo>
                    <a:pt x="300038" y="180023"/>
                    <a:pt x="305752" y="185738"/>
                    <a:pt x="305752" y="192405"/>
                  </a:cubicBezTo>
                  <a:lnTo>
                    <a:pt x="305752" y="374332"/>
                  </a:lnTo>
                  <a:lnTo>
                    <a:pt x="340042" y="374332"/>
                  </a:lnTo>
                  <a:lnTo>
                    <a:pt x="340042" y="192405"/>
                  </a:lnTo>
                  <a:lnTo>
                    <a:pt x="340042" y="192405"/>
                  </a:lnTo>
                  <a:cubicBezTo>
                    <a:pt x="340042" y="185738"/>
                    <a:pt x="345758" y="180023"/>
                    <a:pt x="352425" y="180023"/>
                  </a:cubicBezTo>
                  <a:lnTo>
                    <a:pt x="493395" y="180023"/>
                  </a:lnTo>
                  <a:cubicBezTo>
                    <a:pt x="500063" y="180023"/>
                    <a:pt x="505777" y="185738"/>
                    <a:pt x="505777" y="192405"/>
                  </a:cubicBezTo>
                  <a:lnTo>
                    <a:pt x="505777" y="374332"/>
                  </a:lnTo>
                  <a:lnTo>
                    <a:pt x="540068" y="374332"/>
                  </a:lnTo>
                  <a:lnTo>
                    <a:pt x="540068" y="192405"/>
                  </a:lnTo>
                  <a:lnTo>
                    <a:pt x="540068" y="192405"/>
                  </a:lnTo>
                  <a:cubicBezTo>
                    <a:pt x="540068" y="185738"/>
                    <a:pt x="545783" y="180023"/>
                    <a:pt x="552450" y="180023"/>
                  </a:cubicBezTo>
                  <a:lnTo>
                    <a:pt x="575310" y="180023"/>
                  </a:lnTo>
                  <a:cubicBezTo>
                    <a:pt x="581977" y="180023"/>
                    <a:pt x="587693" y="185738"/>
                    <a:pt x="587693" y="192405"/>
                  </a:cubicBezTo>
                  <a:lnTo>
                    <a:pt x="587693" y="374332"/>
                  </a:lnTo>
                  <a:lnTo>
                    <a:pt x="617220" y="374332"/>
                  </a:lnTo>
                  <a:lnTo>
                    <a:pt x="617220" y="207645"/>
                  </a:lnTo>
                  <a:cubicBezTo>
                    <a:pt x="674370" y="202883"/>
                    <a:pt x="728663" y="196215"/>
                    <a:pt x="780097" y="187643"/>
                  </a:cubicBezTo>
                  <a:lnTo>
                    <a:pt x="816293" y="222885"/>
                  </a:lnTo>
                  <a:lnTo>
                    <a:pt x="816293" y="373380"/>
                  </a:lnTo>
                  <a:lnTo>
                    <a:pt x="845820" y="373380"/>
                  </a:lnTo>
                  <a:lnTo>
                    <a:pt x="845820" y="115252"/>
                  </a:lnTo>
                  <a:cubicBezTo>
                    <a:pt x="786765" y="127635"/>
                    <a:pt x="722947" y="137160"/>
                    <a:pt x="654368" y="143827"/>
                  </a:cubicBezTo>
                  <a:lnTo>
                    <a:pt x="654368" y="137160"/>
                  </a:lnTo>
                  <a:lnTo>
                    <a:pt x="654368" y="137160"/>
                  </a:lnTo>
                  <a:cubicBezTo>
                    <a:pt x="722947" y="130493"/>
                    <a:pt x="787718" y="120968"/>
                    <a:pt x="845820" y="108585"/>
                  </a:cubicBezTo>
                  <a:lnTo>
                    <a:pt x="845820" y="89535"/>
                  </a:lnTo>
                  <a:close/>
                  <a:moveTo>
                    <a:pt x="38100" y="163830"/>
                  </a:moveTo>
                  <a:cubicBezTo>
                    <a:pt x="31432" y="162877"/>
                    <a:pt x="23813" y="161925"/>
                    <a:pt x="17145" y="160020"/>
                  </a:cubicBezTo>
                  <a:lnTo>
                    <a:pt x="17145" y="131445"/>
                  </a:lnTo>
                  <a:cubicBezTo>
                    <a:pt x="23813" y="132398"/>
                    <a:pt x="31432" y="134302"/>
                    <a:pt x="38100" y="135255"/>
                  </a:cubicBezTo>
                  <a:lnTo>
                    <a:pt x="38100" y="163830"/>
                  </a:lnTo>
                  <a:close/>
                  <a:moveTo>
                    <a:pt x="83820" y="171450"/>
                  </a:moveTo>
                  <a:cubicBezTo>
                    <a:pt x="77152" y="170498"/>
                    <a:pt x="70485" y="169545"/>
                    <a:pt x="64770" y="168593"/>
                  </a:cubicBezTo>
                  <a:lnTo>
                    <a:pt x="64770" y="140018"/>
                  </a:lnTo>
                  <a:cubicBezTo>
                    <a:pt x="71438" y="140970"/>
                    <a:pt x="77152" y="141923"/>
                    <a:pt x="83820" y="142875"/>
                  </a:cubicBezTo>
                  <a:lnTo>
                    <a:pt x="83820" y="171450"/>
                  </a:lnTo>
                  <a:close/>
                  <a:moveTo>
                    <a:pt x="130492" y="177165"/>
                  </a:moveTo>
                  <a:cubicBezTo>
                    <a:pt x="123825" y="176213"/>
                    <a:pt x="117157" y="175260"/>
                    <a:pt x="111442" y="175260"/>
                  </a:cubicBezTo>
                  <a:lnTo>
                    <a:pt x="111442" y="146685"/>
                  </a:lnTo>
                  <a:cubicBezTo>
                    <a:pt x="118110" y="147638"/>
                    <a:pt x="123825" y="148590"/>
                    <a:pt x="130492" y="149543"/>
                  </a:cubicBezTo>
                  <a:lnTo>
                    <a:pt x="130492" y="177165"/>
                  </a:lnTo>
                  <a:close/>
                  <a:moveTo>
                    <a:pt x="176213" y="181927"/>
                  </a:moveTo>
                  <a:cubicBezTo>
                    <a:pt x="169545" y="180975"/>
                    <a:pt x="162877" y="180975"/>
                    <a:pt x="157163" y="180023"/>
                  </a:cubicBezTo>
                  <a:lnTo>
                    <a:pt x="157163" y="152400"/>
                  </a:lnTo>
                  <a:cubicBezTo>
                    <a:pt x="163830" y="153352"/>
                    <a:pt x="169545" y="153352"/>
                    <a:pt x="176213" y="154305"/>
                  </a:cubicBezTo>
                  <a:lnTo>
                    <a:pt x="176213" y="181927"/>
                  </a:lnTo>
                  <a:close/>
                  <a:moveTo>
                    <a:pt x="422910" y="48577"/>
                  </a:moveTo>
                  <a:lnTo>
                    <a:pt x="583883" y="124777"/>
                  </a:lnTo>
                  <a:lnTo>
                    <a:pt x="262890" y="124777"/>
                  </a:lnTo>
                  <a:lnTo>
                    <a:pt x="422910" y="48577"/>
                  </a:lnTo>
                  <a:close/>
                  <a:moveTo>
                    <a:pt x="639127" y="163830"/>
                  </a:moveTo>
                  <a:lnTo>
                    <a:pt x="205740" y="163830"/>
                  </a:lnTo>
                  <a:cubicBezTo>
                    <a:pt x="206692" y="160973"/>
                    <a:pt x="206692" y="157163"/>
                    <a:pt x="206692" y="152400"/>
                  </a:cubicBezTo>
                  <a:cubicBezTo>
                    <a:pt x="206692" y="147638"/>
                    <a:pt x="206692" y="143827"/>
                    <a:pt x="205740" y="140970"/>
                  </a:cubicBezTo>
                  <a:lnTo>
                    <a:pt x="639127" y="140970"/>
                  </a:lnTo>
                  <a:cubicBezTo>
                    <a:pt x="638175" y="143827"/>
                    <a:pt x="638175" y="147638"/>
                    <a:pt x="638175" y="152400"/>
                  </a:cubicBezTo>
                  <a:cubicBezTo>
                    <a:pt x="638175" y="156210"/>
                    <a:pt x="639127" y="160973"/>
                    <a:pt x="639127" y="163830"/>
                  </a:cubicBezTo>
                  <a:close/>
                  <a:moveTo>
                    <a:pt x="807720" y="135255"/>
                  </a:moveTo>
                  <a:cubicBezTo>
                    <a:pt x="814388" y="134302"/>
                    <a:pt x="822008" y="132398"/>
                    <a:pt x="828675" y="131445"/>
                  </a:cubicBezTo>
                  <a:lnTo>
                    <a:pt x="828675" y="160020"/>
                  </a:lnTo>
                  <a:cubicBezTo>
                    <a:pt x="822008" y="160973"/>
                    <a:pt x="814388" y="162877"/>
                    <a:pt x="807720" y="163830"/>
                  </a:cubicBezTo>
                  <a:lnTo>
                    <a:pt x="807720" y="135255"/>
                  </a:lnTo>
                  <a:close/>
                  <a:moveTo>
                    <a:pt x="761047" y="142875"/>
                  </a:moveTo>
                  <a:cubicBezTo>
                    <a:pt x="767715" y="141923"/>
                    <a:pt x="774383" y="140970"/>
                    <a:pt x="780097" y="140018"/>
                  </a:cubicBezTo>
                  <a:lnTo>
                    <a:pt x="780097" y="168593"/>
                  </a:lnTo>
                  <a:cubicBezTo>
                    <a:pt x="773430" y="169545"/>
                    <a:pt x="767715" y="170498"/>
                    <a:pt x="761047" y="171450"/>
                  </a:cubicBezTo>
                  <a:lnTo>
                    <a:pt x="761047" y="142875"/>
                  </a:lnTo>
                  <a:close/>
                  <a:moveTo>
                    <a:pt x="715327" y="149543"/>
                  </a:moveTo>
                  <a:cubicBezTo>
                    <a:pt x="721995" y="148590"/>
                    <a:pt x="728663" y="147638"/>
                    <a:pt x="734377" y="146685"/>
                  </a:cubicBezTo>
                  <a:lnTo>
                    <a:pt x="734377" y="174308"/>
                  </a:lnTo>
                  <a:cubicBezTo>
                    <a:pt x="727710" y="175260"/>
                    <a:pt x="721995" y="176213"/>
                    <a:pt x="715327" y="176213"/>
                  </a:cubicBezTo>
                  <a:lnTo>
                    <a:pt x="715327" y="149543"/>
                  </a:lnTo>
                  <a:close/>
                  <a:moveTo>
                    <a:pt x="668655" y="155258"/>
                  </a:moveTo>
                  <a:cubicBezTo>
                    <a:pt x="675322" y="154305"/>
                    <a:pt x="681990" y="154305"/>
                    <a:pt x="687705" y="153352"/>
                  </a:cubicBezTo>
                  <a:lnTo>
                    <a:pt x="687705" y="180975"/>
                  </a:lnTo>
                  <a:cubicBezTo>
                    <a:pt x="681038" y="181927"/>
                    <a:pt x="675322" y="181927"/>
                    <a:pt x="668655" y="182880"/>
                  </a:cubicBezTo>
                  <a:lnTo>
                    <a:pt x="668655" y="155258"/>
                  </a:lnTo>
                  <a:close/>
                </a:path>
              </a:pathLst>
            </a:custGeom>
            <a:grpFill/>
            <a:ln w="9525"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264477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1926BD-BE6E-4687-B115-4019C82C08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0806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5883CD-5EBE-4577-BFB5-BDC37B33C7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4922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a:extLst>
              <a:ext uri="{FF2B5EF4-FFF2-40B4-BE49-F238E27FC236}">
                <a16:creationId xmlns:a16="http://schemas.microsoft.com/office/drawing/2014/main" id="{8AC32FC6-ADB8-4578-B7F1-DC5DD70750DE}"/>
              </a:ext>
            </a:extLst>
          </p:cNvPr>
          <p:cNvSpPr/>
          <p:nvPr/>
        </p:nvSpPr>
        <p:spPr>
          <a:xfrm>
            <a:off x="5225482" y="5810777"/>
            <a:ext cx="152667" cy="15266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A537C62-D9D4-42B2-8A05-FF360CA28344}"/>
              </a:ext>
            </a:extLst>
          </p:cNvPr>
          <p:cNvSpPr/>
          <p:nvPr/>
        </p:nvSpPr>
        <p:spPr>
          <a:xfrm>
            <a:off x="5622574"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0C12B43D-8B4D-45DE-9848-946848954C03}"/>
              </a:ext>
            </a:extLst>
          </p:cNvPr>
          <p:cNvSpPr/>
          <p:nvPr/>
        </p:nvSpPr>
        <p:spPr>
          <a:xfrm>
            <a:off x="6019666"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7AEB5EE6-83E1-493E-8483-919B8D57E05C}"/>
              </a:ext>
            </a:extLst>
          </p:cNvPr>
          <p:cNvSpPr/>
          <p:nvPr/>
        </p:nvSpPr>
        <p:spPr>
          <a:xfrm>
            <a:off x="6416758"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417C22-CF33-4DC1-A1D6-F3F7FF8FBEB7}"/>
              </a:ext>
            </a:extLst>
          </p:cNvPr>
          <p:cNvSpPr/>
          <p:nvPr/>
        </p:nvSpPr>
        <p:spPr>
          <a:xfrm>
            <a:off x="6813851" y="5810777"/>
            <a:ext cx="152667" cy="152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半闭框 45">
            <a:extLst>
              <a:ext uri="{FF2B5EF4-FFF2-40B4-BE49-F238E27FC236}">
                <a16:creationId xmlns:a16="http://schemas.microsoft.com/office/drawing/2014/main" id="{08F18F4D-6D49-4EF1-A68E-3198D24B97C7}"/>
              </a:ext>
            </a:extLst>
          </p:cNvPr>
          <p:cNvSpPr/>
          <p:nvPr/>
        </p:nvSpPr>
        <p:spPr>
          <a:xfrm>
            <a:off x="660400" y="1130300"/>
            <a:ext cx="349250" cy="349250"/>
          </a:xfrm>
          <a:prstGeom prst="halfFrame">
            <a:avLst>
              <a:gd name="adj1" fmla="val 15000"/>
              <a:gd name="adj2" fmla="val 1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日期占位符 46">
            <a:extLst>
              <a:ext uri="{FF2B5EF4-FFF2-40B4-BE49-F238E27FC236}">
                <a16:creationId xmlns:a16="http://schemas.microsoft.com/office/drawing/2014/main" id="{B96C8275-9DB6-4EC7-9B43-17A610021887}"/>
              </a:ext>
            </a:extLst>
          </p:cNvPr>
          <p:cNvSpPr>
            <a:spLocks noGrp="1"/>
          </p:cNvSpPr>
          <p:nvPr>
            <p:ph type="dt" sz="half" idx="10"/>
          </p:nvPr>
        </p:nvSpPr>
        <p:spPr/>
        <p:txBody>
          <a:bodyPr/>
          <a:lstStyle/>
          <a:p>
            <a:r>
              <a:rPr lang="zh-CN" altLang="en-US"/>
              <a:t>仁肃勤朴、求是奋发</a:t>
            </a:r>
          </a:p>
        </p:txBody>
      </p:sp>
      <p:sp>
        <p:nvSpPr>
          <p:cNvPr id="48" name="灯片编号占位符 47">
            <a:extLst>
              <a:ext uri="{FF2B5EF4-FFF2-40B4-BE49-F238E27FC236}">
                <a16:creationId xmlns:a16="http://schemas.microsoft.com/office/drawing/2014/main" id="{A991DB39-3A36-4CC7-806F-65A126B9A864}"/>
              </a:ext>
            </a:extLst>
          </p:cNvPr>
          <p:cNvSpPr>
            <a:spLocks noGrp="1"/>
          </p:cNvSpPr>
          <p:nvPr>
            <p:ph type="sldNum" sz="quarter" idx="12"/>
          </p:nvPr>
        </p:nvSpPr>
        <p:spPr/>
        <p:txBody>
          <a:bodyPr/>
          <a:lstStyle/>
          <a:p>
            <a:fld id="{B74810B7-83A7-424C-93C8-85BC983329C6}" type="slidenum">
              <a:rPr lang="zh-CN" altLang="en-US" smtClean="0"/>
              <a:pPr/>
              <a:t>7</a:t>
            </a:fld>
            <a:endParaRPr lang="zh-CN" altLang="en-US"/>
          </a:p>
        </p:txBody>
      </p:sp>
      <p:sp>
        <p:nvSpPr>
          <p:cNvPr id="88" name="文本占位符 87">
            <a:extLst>
              <a:ext uri="{FF2B5EF4-FFF2-40B4-BE49-F238E27FC236}">
                <a16:creationId xmlns:a16="http://schemas.microsoft.com/office/drawing/2014/main" id="{DF75B073-44DC-41A6-ADC4-3BA363E6DBEC}"/>
              </a:ext>
            </a:extLst>
          </p:cNvPr>
          <p:cNvSpPr>
            <a:spLocks noGrp="1"/>
          </p:cNvSpPr>
          <p:nvPr>
            <p:ph type="body" sz="quarter" idx="13"/>
          </p:nvPr>
        </p:nvSpPr>
        <p:spPr>
          <a:xfrm>
            <a:off x="2362133" y="2259808"/>
            <a:ext cx="1953928" cy="1953928"/>
          </a:xfrm>
        </p:spPr>
        <p:txBody>
          <a:bodyPr/>
          <a:lstStyle/>
          <a:p>
            <a:r>
              <a:rPr lang="en-US" altLang="zh-CN" dirty="0"/>
              <a:t>01</a:t>
            </a:r>
            <a:endParaRPr lang="zh-CN" altLang="en-US" dirty="0"/>
          </a:p>
        </p:txBody>
      </p:sp>
      <p:sp>
        <p:nvSpPr>
          <p:cNvPr id="89" name="文本占位符 88">
            <a:extLst>
              <a:ext uri="{FF2B5EF4-FFF2-40B4-BE49-F238E27FC236}">
                <a16:creationId xmlns:a16="http://schemas.microsoft.com/office/drawing/2014/main" id="{FDCEDA42-414E-4ECC-A863-45ABA848989D}"/>
              </a:ext>
            </a:extLst>
          </p:cNvPr>
          <p:cNvSpPr>
            <a:spLocks noGrp="1"/>
          </p:cNvSpPr>
          <p:nvPr>
            <p:ph type="body" sz="quarter" idx="14"/>
          </p:nvPr>
        </p:nvSpPr>
        <p:spPr/>
        <p:txBody>
          <a:bodyPr/>
          <a:lstStyle/>
          <a:p>
            <a:r>
              <a:rPr lang="zh-CN" altLang="en-US" dirty="0"/>
              <a:t>研究背景</a:t>
            </a:r>
          </a:p>
        </p:txBody>
      </p:sp>
      <p:sp>
        <p:nvSpPr>
          <p:cNvPr id="90" name="文本占位符 89">
            <a:extLst>
              <a:ext uri="{FF2B5EF4-FFF2-40B4-BE49-F238E27FC236}">
                <a16:creationId xmlns:a16="http://schemas.microsoft.com/office/drawing/2014/main" id="{33A61139-414E-4279-949B-E39050436560}"/>
              </a:ext>
            </a:extLst>
          </p:cNvPr>
          <p:cNvSpPr>
            <a:spLocks noGrp="1"/>
          </p:cNvSpPr>
          <p:nvPr>
            <p:ph type="body" sz="quarter" idx="15"/>
          </p:nvPr>
        </p:nvSpPr>
        <p:spPr/>
        <p:txBody>
          <a:bodyPr>
            <a:normAutofit fontScale="92500" lnSpcReduction="10000"/>
          </a:bodyPr>
          <a:lstStyle/>
          <a:p>
            <a:r>
              <a:rPr lang="zh-CN" altLang="en-US" dirty="0"/>
              <a:t>学校秉持“仁肃勤朴、求是奋发”的校训，</a:t>
            </a:r>
            <a:endParaRPr lang="en-US" altLang="zh-CN" dirty="0"/>
          </a:p>
          <a:p>
            <a:r>
              <a:rPr lang="zh-CN" altLang="en-US" dirty="0"/>
              <a:t>坚持特色立校、人才强校、文化兴校</a:t>
            </a:r>
          </a:p>
        </p:txBody>
      </p:sp>
      <p:sp>
        <p:nvSpPr>
          <p:cNvPr id="91" name="文本占位符 90">
            <a:extLst>
              <a:ext uri="{FF2B5EF4-FFF2-40B4-BE49-F238E27FC236}">
                <a16:creationId xmlns:a16="http://schemas.microsoft.com/office/drawing/2014/main" id="{F31F53BE-90F7-474B-ADBC-76F0CE7CC39D}"/>
              </a:ext>
            </a:extLst>
          </p:cNvPr>
          <p:cNvSpPr>
            <a:spLocks noGrp="1"/>
          </p:cNvSpPr>
          <p:nvPr>
            <p:ph type="body" sz="quarter" idx="16"/>
          </p:nvPr>
        </p:nvSpPr>
        <p:spPr/>
        <p:txBody>
          <a:bodyPr/>
          <a:lstStyle/>
          <a:p>
            <a:r>
              <a:rPr lang="en-US" altLang="zh-CN" dirty="0"/>
              <a:t>Research Background</a:t>
            </a:r>
            <a:endParaRPr lang="zh-CN" altLang="en-US" dirty="0"/>
          </a:p>
        </p:txBody>
      </p:sp>
      <p:grpSp>
        <p:nvGrpSpPr>
          <p:cNvPr id="49" name="组合 48">
            <a:extLst>
              <a:ext uri="{FF2B5EF4-FFF2-40B4-BE49-F238E27FC236}">
                <a16:creationId xmlns:a16="http://schemas.microsoft.com/office/drawing/2014/main" id="{AF0501EE-AC65-4020-ACE1-99CD14D5BF16}"/>
              </a:ext>
            </a:extLst>
          </p:cNvPr>
          <p:cNvGrpSpPr/>
          <p:nvPr/>
        </p:nvGrpSpPr>
        <p:grpSpPr>
          <a:xfrm>
            <a:off x="10562159" y="5771355"/>
            <a:ext cx="222778" cy="222778"/>
            <a:chOff x="10882313" y="6396038"/>
            <a:chExt cx="303212" cy="303212"/>
          </a:xfrm>
        </p:grpSpPr>
        <p:sp>
          <p:nvSpPr>
            <p:cNvPr id="50" name="任意多边形: 形状 49">
              <a:extLst>
                <a:ext uri="{FF2B5EF4-FFF2-40B4-BE49-F238E27FC236}">
                  <a16:creationId xmlns:a16="http://schemas.microsoft.com/office/drawing/2014/main" id="{6A02EC29-5453-47F2-90B8-55FF23A2C5FA}"/>
                </a:ext>
              </a:extLst>
            </p:cNvPr>
            <p:cNvSpPr>
              <a:spLocks noChangeAspect="1"/>
            </p:cNvSpPr>
            <p:nvPr/>
          </p:nvSpPr>
          <p:spPr bwMode="auto">
            <a:xfrm>
              <a:off x="10982939" y="6442640"/>
              <a:ext cx="101961" cy="210009"/>
            </a:xfrm>
            <a:custGeom>
              <a:avLst/>
              <a:gdLst>
                <a:gd name="connsiteX0" fmla="*/ 153435 w 326134"/>
                <a:gd name="connsiteY0" fmla="*/ 529358 h 671736"/>
                <a:gd name="connsiteX1" fmla="*/ 119645 w 326134"/>
                <a:gd name="connsiteY1" fmla="*/ 546898 h 671736"/>
                <a:gd name="connsiteX2" fmla="*/ 159446 w 326134"/>
                <a:gd name="connsiteY2" fmla="*/ 561302 h 671736"/>
                <a:gd name="connsiteX3" fmla="*/ 159446 w 326134"/>
                <a:gd name="connsiteY3" fmla="*/ 529682 h 671736"/>
                <a:gd name="connsiteX4" fmla="*/ 153435 w 326134"/>
                <a:gd name="connsiteY4" fmla="*/ 529358 h 671736"/>
                <a:gd name="connsiteX5" fmla="*/ 226631 w 326134"/>
                <a:gd name="connsiteY5" fmla="*/ 422217 h 671736"/>
                <a:gd name="connsiteX6" fmla="*/ 202308 w 326134"/>
                <a:gd name="connsiteY6" fmla="*/ 424428 h 671736"/>
                <a:gd name="connsiteX7" fmla="*/ 202308 w 326134"/>
                <a:gd name="connsiteY7" fmla="*/ 474666 h 671736"/>
                <a:gd name="connsiteX8" fmla="*/ 252558 w 326134"/>
                <a:gd name="connsiteY8" fmla="*/ 441764 h 671736"/>
                <a:gd name="connsiteX9" fmla="*/ 226631 w 326134"/>
                <a:gd name="connsiteY9" fmla="*/ 422217 h 671736"/>
                <a:gd name="connsiteX10" fmla="*/ 149921 w 326134"/>
                <a:gd name="connsiteY10" fmla="*/ 298453 h 671736"/>
                <a:gd name="connsiteX11" fmla="*/ 88390 w 326134"/>
                <a:gd name="connsiteY11" fmla="*/ 343711 h 671736"/>
                <a:gd name="connsiteX12" fmla="*/ 149921 w 326134"/>
                <a:gd name="connsiteY12" fmla="*/ 379555 h 671736"/>
                <a:gd name="connsiteX13" fmla="*/ 217727 w 326134"/>
                <a:gd name="connsiteY13" fmla="*/ 142410 h 671736"/>
                <a:gd name="connsiteX14" fmla="*/ 208658 w 326134"/>
                <a:gd name="connsiteY14" fmla="*/ 143472 h 671736"/>
                <a:gd name="connsiteX15" fmla="*/ 208658 w 326134"/>
                <a:gd name="connsiteY15" fmla="*/ 222253 h 671736"/>
                <a:gd name="connsiteX16" fmla="*/ 270961 w 326134"/>
                <a:gd name="connsiteY16" fmla="*/ 166600 h 671736"/>
                <a:gd name="connsiteX17" fmla="*/ 217727 w 326134"/>
                <a:gd name="connsiteY17" fmla="*/ 142410 h 671736"/>
                <a:gd name="connsiteX18" fmla="*/ 176946 w 326134"/>
                <a:gd name="connsiteY18" fmla="*/ 57 h 671736"/>
                <a:gd name="connsiteX19" fmla="*/ 222429 w 326134"/>
                <a:gd name="connsiteY19" fmla="*/ 17460 h 671736"/>
                <a:gd name="connsiteX20" fmla="*/ 209421 w 326134"/>
                <a:gd name="connsiteY20" fmla="*/ 68451 h 671736"/>
                <a:gd name="connsiteX21" fmla="*/ 209421 w 326134"/>
                <a:gd name="connsiteY21" fmla="*/ 91957 h 671736"/>
                <a:gd name="connsiteX22" fmla="*/ 325412 w 326134"/>
                <a:gd name="connsiteY22" fmla="*/ 151627 h 671736"/>
                <a:gd name="connsiteX23" fmla="*/ 205085 w 326134"/>
                <a:gd name="connsiteY23" fmla="*/ 278199 h 671736"/>
                <a:gd name="connsiteX24" fmla="*/ 205085 w 326134"/>
                <a:gd name="connsiteY24" fmla="*/ 376202 h 671736"/>
                <a:gd name="connsiteX25" fmla="*/ 304092 w 326134"/>
                <a:gd name="connsiteY25" fmla="*/ 432979 h 671736"/>
                <a:gd name="connsiteX26" fmla="*/ 193883 w 326134"/>
                <a:gd name="connsiteY26" fmla="*/ 519409 h 671736"/>
                <a:gd name="connsiteX27" fmla="*/ 193883 w 326134"/>
                <a:gd name="connsiteY27" fmla="*/ 575101 h 671736"/>
                <a:gd name="connsiteX28" fmla="*/ 326134 w 326134"/>
                <a:gd name="connsiteY28" fmla="*/ 618859 h 671736"/>
                <a:gd name="connsiteX29" fmla="*/ 194606 w 326134"/>
                <a:gd name="connsiteY29" fmla="*/ 599692 h 671736"/>
                <a:gd name="connsiteX30" fmla="*/ 170396 w 326134"/>
                <a:gd name="connsiteY30" fmla="*/ 671658 h 671736"/>
                <a:gd name="connsiteX31" fmla="*/ 159556 w 326134"/>
                <a:gd name="connsiteY31" fmla="*/ 598246 h 671736"/>
                <a:gd name="connsiteX32" fmla="*/ 63078 w 326134"/>
                <a:gd name="connsiteY32" fmla="*/ 542192 h 671736"/>
                <a:gd name="connsiteX33" fmla="*/ 153413 w 326134"/>
                <a:gd name="connsiteY33" fmla="*/ 479630 h 671736"/>
                <a:gd name="connsiteX34" fmla="*/ 153413 w 326134"/>
                <a:gd name="connsiteY34" fmla="*/ 410919 h 671736"/>
                <a:gd name="connsiteX35" fmla="*/ 38868 w 326134"/>
                <a:gd name="connsiteY35" fmla="*/ 356312 h 671736"/>
                <a:gd name="connsiteX36" fmla="*/ 149800 w 326134"/>
                <a:gd name="connsiteY36" fmla="*/ 239142 h 671736"/>
                <a:gd name="connsiteX37" fmla="*/ 149800 w 326134"/>
                <a:gd name="connsiteY37" fmla="*/ 167177 h 671736"/>
                <a:gd name="connsiteX38" fmla="*/ 11768 w 326134"/>
                <a:gd name="connsiteY38" fmla="*/ 206234 h 671736"/>
                <a:gd name="connsiteX39" fmla="*/ 27305 w 326134"/>
                <a:gd name="connsiteY39" fmla="*/ 144756 h 671736"/>
                <a:gd name="connsiteX40" fmla="*/ 148355 w 326134"/>
                <a:gd name="connsiteY40" fmla="*/ 97743 h 671736"/>
                <a:gd name="connsiteX41" fmla="*/ 148355 w 326134"/>
                <a:gd name="connsiteY41" fmla="*/ 63750 h 671736"/>
                <a:gd name="connsiteX42" fmla="*/ 134985 w 326134"/>
                <a:gd name="connsiteY42" fmla="*/ 30117 h 671736"/>
                <a:gd name="connsiteX43" fmla="*/ 176946 w 326134"/>
                <a:gd name="connsiteY43" fmla="*/ 57 h 6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26134" h="671736">
                  <a:moveTo>
                    <a:pt x="153435" y="529358"/>
                  </a:moveTo>
                  <a:cubicBezTo>
                    <a:pt x="142586" y="529177"/>
                    <a:pt x="120751" y="530824"/>
                    <a:pt x="119645" y="546898"/>
                  </a:cubicBezTo>
                  <a:cubicBezTo>
                    <a:pt x="118171" y="568329"/>
                    <a:pt x="159446" y="561302"/>
                    <a:pt x="159446" y="561302"/>
                  </a:cubicBezTo>
                  <a:lnTo>
                    <a:pt x="159446" y="529682"/>
                  </a:lnTo>
                  <a:cubicBezTo>
                    <a:pt x="159446" y="529682"/>
                    <a:pt x="157051" y="529419"/>
                    <a:pt x="153435" y="529358"/>
                  </a:cubicBezTo>
                  <a:close/>
                  <a:moveTo>
                    <a:pt x="226631" y="422217"/>
                  </a:moveTo>
                  <a:cubicBezTo>
                    <a:pt x="214336" y="421509"/>
                    <a:pt x="202308" y="424428"/>
                    <a:pt x="202308" y="424428"/>
                  </a:cubicBezTo>
                  <a:lnTo>
                    <a:pt x="202308" y="474666"/>
                  </a:lnTo>
                  <a:cubicBezTo>
                    <a:pt x="202308" y="474666"/>
                    <a:pt x="254696" y="470421"/>
                    <a:pt x="252558" y="441764"/>
                  </a:cubicBezTo>
                  <a:cubicBezTo>
                    <a:pt x="251489" y="427259"/>
                    <a:pt x="238926" y="422925"/>
                    <a:pt x="226631" y="422217"/>
                  </a:cubicBezTo>
                  <a:close/>
                  <a:moveTo>
                    <a:pt x="149921" y="298453"/>
                  </a:moveTo>
                  <a:cubicBezTo>
                    <a:pt x="149921" y="298453"/>
                    <a:pt x="92302" y="306056"/>
                    <a:pt x="88390" y="343711"/>
                  </a:cubicBezTo>
                  <a:cubicBezTo>
                    <a:pt x="84833" y="381003"/>
                    <a:pt x="149921" y="379555"/>
                    <a:pt x="149921" y="379555"/>
                  </a:cubicBezTo>
                  <a:close/>
                  <a:moveTo>
                    <a:pt x="217727" y="142410"/>
                  </a:moveTo>
                  <a:cubicBezTo>
                    <a:pt x="212256" y="142839"/>
                    <a:pt x="208658" y="143472"/>
                    <a:pt x="208658" y="143472"/>
                  </a:cubicBezTo>
                  <a:lnTo>
                    <a:pt x="208658" y="222253"/>
                  </a:lnTo>
                  <a:cubicBezTo>
                    <a:pt x="208658" y="222253"/>
                    <a:pt x="275333" y="199486"/>
                    <a:pt x="270961" y="166600"/>
                  </a:cubicBezTo>
                  <a:cubicBezTo>
                    <a:pt x="267409" y="141665"/>
                    <a:pt x="234140" y="141123"/>
                    <a:pt x="217727" y="142410"/>
                  </a:cubicBezTo>
                  <a:close/>
                  <a:moveTo>
                    <a:pt x="176946" y="57"/>
                  </a:moveTo>
                  <a:cubicBezTo>
                    <a:pt x="197226" y="-712"/>
                    <a:pt x="218093" y="6431"/>
                    <a:pt x="222429" y="17460"/>
                  </a:cubicBezTo>
                  <a:cubicBezTo>
                    <a:pt x="231463" y="39520"/>
                    <a:pt x="209421" y="68451"/>
                    <a:pt x="209421" y="68451"/>
                  </a:cubicBezTo>
                  <a:lnTo>
                    <a:pt x="209421" y="91957"/>
                  </a:lnTo>
                  <a:cubicBezTo>
                    <a:pt x="324689" y="73514"/>
                    <a:pt x="325412" y="151627"/>
                    <a:pt x="325412" y="151627"/>
                  </a:cubicBezTo>
                  <a:cubicBezTo>
                    <a:pt x="323966" y="248907"/>
                    <a:pt x="205085" y="278199"/>
                    <a:pt x="205085" y="278199"/>
                  </a:cubicBezTo>
                  <a:lnTo>
                    <a:pt x="205085" y="376202"/>
                  </a:lnTo>
                  <a:cubicBezTo>
                    <a:pt x="205085" y="376202"/>
                    <a:pt x="301924" y="369693"/>
                    <a:pt x="304092" y="432979"/>
                  </a:cubicBezTo>
                  <a:cubicBezTo>
                    <a:pt x="306260" y="496265"/>
                    <a:pt x="193883" y="519409"/>
                    <a:pt x="193883" y="519409"/>
                  </a:cubicBezTo>
                  <a:lnTo>
                    <a:pt x="193883" y="575101"/>
                  </a:lnTo>
                  <a:cubicBezTo>
                    <a:pt x="220261" y="589205"/>
                    <a:pt x="326134" y="618859"/>
                    <a:pt x="326134" y="618859"/>
                  </a:cubicBezTo>
                  <a:cubicBezTo>
                    <a:pt x="293252" y="618859"/>
                    <a:pt x="194606" y="599692"/>
                    <a:pt x="194606" y="599692"/>
                  </a:cubicBezTo>
                  <a:cubicBezTo>
                    <a:pt x="195329" y="654661"/>
                    <a:pt x="180875" y="673104"/>
                    <a:pt x="170396" y="671658"/>
                  </a:cubicBezTo>
                  <a:cubicBezTo>
                    <a:pt x="160279" y="670211"/>
                    <a:pt x="159556" y="598246"/>
                    <a:pt x="159556" y="598246"/>
                  </a:cubicBezTo>
                  <a:cubicBezTo>
                    <a:pt x="159556" y="598246"/>
                    <a:pt x="66691" y="584865"/>
                    <a:pt x="63078" y="542192"/>
                  </a:cubicBezTo>
                  <a:cubicBezTo>
                    <a:pt x="59465" y="499519"/>
                    <a:pt x="153413" y="479630"/>
                    <a:pt x="153413" y="479630"/>
                  </a:cubicBezTo>
                  <a:lnTo>
                    <a:pt x="153413" y="410919"/>
                  </a:lnTo>
                  <a:cubicBezTo>
                    <a:pt x="153413" y="410919"/>
                    <a:pt x="47902" y="418152"/>
                    <a:pt x="38868" y="356312"/>
                  </a:cubicBezTo>
                  <a:cubicBezTo>
                    <a:pt x="30196" y="294473"/>
                    <a:pt x="149800" y="239142"/>
                    <a:pt x="149800" y="239142"/>
                  </a:cubicBezTo>
                  <a:lnTo>
                    <a:pt x="149800" y="167177"/>
                  </a:lnTo>
                  <a:cubicBezTo>
                    <a:pt x="90179" y="167177"/>
                    <a:pt x="32364" y="214190"/>
                    <a:pt x="11768" y="206234"/>
                  </a:cubicBezTo>
                  <a:cubicBezTo>
                    <a:pt x="-8829" y="197916"/>
                    <a:pt x="-1602" y="163922"/>
                    <a:pt x="27305" y="144756"/>
                  </a:cubicBezTo>
                  <a:cubicBezTo>
                    <a:pt x="55851" y="125951"/>
                    <a:pt x="148355" y="97743"/>
                    <a:pt x="148355" y="97743"/>
                  </a:cubicBezTo>
                  <a:lnTo>
                    <a:pt x="148355" y="63750"/>
                  </a:lnTo>
                  <a:cubicBezTo>
                    <a:pt x="127758" y="55794"/>
                    <a:pt x="134985" y="30117"/>
                    <a:pt x="134985" y="30117"/>
                  </a:cubicBezTo>
                  <a:cubicBezTo>
                    <a:pt x="136972" y="9504"/>
                    <a:pt x="156665" y="825"/>
                    <a:pt x="176946" y="5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0D29E196-EFFE-4A15-8604-F79BD42E3BF7}"/>
                </a:ext>
              </a:extLst>
            </p:cNvPr>
            <p:cNvSpPr/>
            <p:nvPr/>
          </p:nvSpPr>
          <p:spPr>
            <a:xfrm>
              <a:off x="10882313" y="6396038"/>
              <a:ext cx="303212" cy="303212"/>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EC003046-99D1-4304-BBEF-62B25E2BD465}"/>
              </a:ext>
            </a:extLst>
          </p:cNvPr>
          <p:cNvGrpSpPr/>
          <p:nvPr/>
        </p:nvGrpSpPr>
        <p:grpSpPr>
          <a:xfrm>
            <a:off x="10929141" y="5771355"/>
            <a:ext cx="222778" cy="222778"/>
            <a:chOff x="11237431" y="6396038"/>
            <a:chExt cx="303212" cy="303212"/>
          </a:xfrm>
        </p:grpSpPr>
        <p:grpSp>
          <p:nvGrpSpPr>
            <p:cNvPr id="53" name="组合 52">
              <a:extLst>
                <a:ext uri="{FF2B5EF4-FFF2-40B4-BE49-F238E27FC236}">
                  <a16:creationId xmlns:a16="http://schemas.microsoft.com/office/drawing/2014/main" id="{ADDD3ED5-F01F-43F2-9842-0CF036591887}"/>
                </a:ext>
              </a:extLst>
            </p:cNvPr>
            <p:cNvGrpSpPr>
              <a:grpSpLocks noChangeAspect="1"/>
            </p:cNvGrpSpPr>
            <p:nvPr/>
          </p:nvGrpSpPr>
          <p:grpSpPr>
            <a:xfrm>
              <a:off x="11294041" y="6451104"/>
              <a:ext cx="213972" cy="210009"/>
              <a:chOff x="3263255" y="1417662"/>
              <a:chExt cx="415236" cy="407545"/>
            </a:xfrm>
            <a:solidFill>
              <a:schemeClr val="accent4"/>
            </a:solidFill>
          </p:grpSpPr>
          <p:sp>
            <p:nvSpPr>
              <p:cNvPr id="55" name="Freeform 99">
                <a:extLst>
                  <a:ext uri="{FF2B5EF4-FFF2-40B4-BE49-F238E27FC236}">
                    <a16:creationId xmlns:a16="http://schemas.microsoft.com/office/drawing/2014/main" id="{4F3768A6-28B6-4595-B39F-DC649E023EAC}"/>
                  </a:ext>
                </a:extLst>
              </p:cNvPr>
              <p:cNvSpPr>
                <a:spLocks/>
              </p:cNvSpPr>
              <p:nvPr/>
            </p:nvSpPr>
            <p:spPr bwMode="auto">
              <a:xfrm>
                <a:off x="3263255" y="1452265"/>
                <a:ext cx="63439" cy="74973"/>
              </a:xfrm>
              <a:custGeom>
                <a:avLst/>
                <a:gdLst>
                  <a:gd name="T0" fmla="*/ 380 w 437"/>
                  <a:gd name="T1" fmla="*/ 0 h 517"/>
                  <a:gd name="T2" fmla="*/ 356 w 437"/>
                  <a:gd name="T3" fmla="*/ 326 h 517"/>
                  <a:gd name="T4" fmla="*/ 110 w 437"/>
                  <a:gd name="T5" fmla="*/ 517 h 517"/>
                  <a:gd name="T6" fmla="*/ 380 w 437"/>
                  <a:gd name="T7" fmla="*/ 0 h 517"/>
                </a:gdLst>
                <a:ahLst/>
                <a:cxnLst>
                  <a:cxn ang="0">
                    <a:pos x="T0" y="T1"/>
                  </a:cxn>
                  <a:cxn ang="0">
                    <a:pos x="T2" y="T3"/>
                  </a:cxn>
                  <a:cxn ang="0">
                    <a:pos x="T4" y="T5"/>
                  </a:cxn>
                  <a:cxn ang="0">
                    <a:pos x="T6" y="T7"/>
                  </a:cxn>
                </a:cxnLst>
                <a:rect l="0" t="0" r="r" b="b"/>
                <a:pathLst>
                  <a:path w="437" h="517">
                    <a:moveTo>
                      <a:pt x="380" y="0"/>
                    </a:moveTo>
                    <a:cubicBezTo>
                      <a:pt x="380" y="0"/>
                      <a:pt x="437" y="159"/>
                      <a:pt x="356" y="326"/>
                    </a:cubicBezTo>
                    <a:cubicBezTo>
                      <a:pt x="275" y="493"/>
                      <a:pt x="110" y="517"/>
                      <a:pt x="110" y="517"/>
                    </a:cubicBezTo>
                    <a:cubicBezTo>
                      <a:pt x="110" y="517"/>
                      <a:pt x="0" y="98"/>
                      <a:pt x="38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6" name="Freeform 100">
                <a:extLst>
                  <a:ext uri="{FF2B5EF4-FFF2-40B4-BE49-F238E27FC236}">
                    <a16:creationId xmlns:a16="http://schemas.microsoft.com/office/drawing/2014/main" id="{2FD812FF-E456-4007-88BE-692EEC49D335}"/>
                  </a:ext>
                </a:extLst>
              </p:cNvPr>
              <p:cNvSpPr>
                <a:spLocks/>
              </p:cNvSpPr>
              <p:nvPr/>
            </p:nvSpPr>
            <p:spPr bwMode="auto">
              <a:xfrm>
                <a:off x="3318364" y="1466363"/>
                <a:ext cx="80100" cy="84585"/>
              </a:xfrm>
              <a:custGeom>
                <a:avLst/>
                <a:gdLst>
                  <a:gd name="T0" fmla="*/ 368 w 547"/>
                  <a:gd name="T1" fmla="*/ 0 h 581"/>
                  <a:gd name="T2" fmla="*/ 525 w 547"/>
                  <a:gd name="T3" fmla="*/ 257 h 581"/>
                  <a:gd name="T4" fmla="*/ 370 w 547"/>
                  <a:gd name="T5" fmla="*/ 581 h 581"/>
                  <a:gd name="T6" fmla="*/ 368 w 547"/>
                  <a:gd name="T7" fmla="*/ 0 h 581"/>
                </a:gdLst>
                <a:ahLst/>
                <a:cxnLst>
                  <a:cxn ang="0">
                    <a:pos x="T0" y="T1"/>
                  </a:cxn>
                  <a:cxn ang="0">
                    <a:pos x="T2" y="T3"/>
                  </a:cxn>
                  <a:cxn ang="0">
                    <a:pos x="T4" y="T5"/>
                  </a:cxn>
                  <a:cxn ang="0">
                    <a:pos x="T6" y="T7"/>
                  </a:cxn>
                </a:cxnLst>
                <a:rect l="0" t="0" r="r" b="b"/>
                <a:pathLst>
                  <a:path w="547" h="581">
                    <a:moveTo>
                      <a:pt x="368" y="0"/>
                    </a:moveTo>
                    <a:cubicBezTo>
                      <a:pt x="368" y="0"/>
                      <a:pt x="502" y="78"/>
                      <a:pt x="525" y="257"/>
                    </a:cubicBezTo>
                    <a:cubicBezTo>
                      <a:pt x="547" y="436"/>
                      <a:pt x="370" y="581"/>
                      <a:pt x="370" y="581"/>
                    </a:cubicBezTo>
                    <a:cubicBezTo>
                      <a:pt x="370" y="581"/>
                      <a:pt x="0" y="276"/>
                      <a:pt x="36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7" name="Freeform 101">
                <a:extLst>
                  <a:ext uri="{FF2B5EF4-FFF2-40B4-BE49-F238E27FC236}">
                    <a16:creationId xmlns:a16="http://schemas.microsoft.com/office/drawing/2014/main" id="{1AFF93D5-2110-4779-BE09-F94DF526E367}"/>
                  </a:ext>
                </a:extLst>
              </p:cNvPr>
              <p:cNvSpPr>
                <a:spLocks/>
              </p:cNvSpPr>
              <p:nvPr/>
            </p:nvSpPr>
            <p:spPr bwMode="auto">
              <a:xfrm>
                <a:off x="3392696" y="1417662"/>
                <a:ext cx="73051" cy="99964"/>
              </a:xfrm>
              <a:custGeom>
                <a:avLst/>
                <a:gdLst>
                  <a:gd name="T0" fmla="*/ 298 w 500"/>
                  <a:gd name="T1" fmla="*/ 0 h 683"/>
                  <a:gd name="T2" fmla="*/ 491 w 500"/>
                  <a:gd name="T3" fmla="*/ 324 h 683"/>
                  <a:gd name="T4" fmla="*/ 355 w 500"/>
                  <a:gd name="T5" fmla="*/ 683 h 683"/>
                  <a:gd name="T6" fmla="*/ 298 w 500"/>
                  <a:gd name="T7" fmla="*/ 0 h 683"/>
                </a:gdLst>
                <a:ahLst/>
                <a:cxnLst>
                  <a:cxn ang="0">
                    <a:pos x="T0" y="T1"/>
                  </a:cxn>
                  <a:cxn ang="0">
                    <a:pos x="T2" y="T3"/>
                  </a:cxn>
                  <a:cxn ang="0">
                    <a:pos x="T4" y="T5"/>
                  </a:cxn>
                  <a:cxn ang="0">
                    <a:pos x="T6" y="T7"/>
                  </a:cxn>
                </a:cxnLst>
                <a:rect l="0" t="0" r="r" b="b"/>
                <a:pathLst>
                  <a:path w="500" h="683">
                    <a:moveTo>
                      <a:pt x="298" y="0"/>
                    </a:moveTo>
                    <a:cubicBezTo>
                      <a:pt x="298" y="0"/>
                      <a:pt x="483" y="145"/>
                      <a:pt x="491" y="324"/>
                    </a:cubicBezTo>
                    <a:cubicBezTo>
                      <a:pt x="500" y="504"/>
                      <a:pt x="355" y="683"/>
                      <a:pt x="355" y="683"/>
                    </a:cubicBezTo>
                    <a:cubicBezTo>
                      <a:pt x="355" y="683"/>
                      <a:pt x="0" y="316"/>
                      <a:pt x="29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8" name="Freeform 102">
                <a:extLst>
                  <a:ext uri="{FF2B5EF4-FFF2-40B4-BE49-F238E27FC236}">
                    <a16:creationId xmlns:a16="http://schemas.microsoft.com/office/drawing/2014/main" id="{74C581DC-C27B-4482-B214-4EF4D2D51616}"/>
                  </a:ext>
                </a:extLst>
              </p:cNvPr>
              <p:cNvSpPr>
                <a:spLocks/>
              </p:cNvSpPr>
              <p:nvPr/>
            </p:nvSpPr>
            <p:spPr bwMode="auto">
              <a:xfrm>
                <a:off x="3489456" y="1438808"/>
                <a:ext cx="71128" cy="71128"/>
              </a:xfrm>
              <a:custGeom>
                <a:avLst/>
                <a:gdLst>
                  <a:gd name="T0" fmla="*/ 449 w 486"/>
                  <a:gd name="T1" fmla="*/ 0 h 487"/>
                  <a:gd name="T2" fmla="*/ 344 w 486"/>
                  <a:gd name="T3" fmla="*/ 363 h 487"/>
                  <a:gd name="T4" fmla="*/ 39 w 486"/>
                  <a:gd name="T5" fmla="*/ 469 h 487"/>
                  <a:gd name="T6" fmla="*/ 449 w 486"/>
                  <a:gd name="T7" fmla="*/ 0 h 487"/>
                </a:gdLst>
                <a:ahLst/>
                <a:cxnLst>
                  <a:cxn ang="0">
                    <a:pos x="T0" y="T1"/>
                  </a:cxn>
                  <a:cxn ang="0">
                    <a:pos x="T2" y="T3"/>
                  </a:cxn>
                  <a:cxn ang="0">
                    <a:pos x="T4" y="T5"/>
                  </a:cxn>
                  <a:cxn ang="0">
                    <a:pos x="T6" y="T7"/>
                  </a:cxn>
                </a:cxnLst>
                <a:rect l="0" t="0" r="r" b="b"/>
                <a:pathLst>
                  <a:path w="486" h="487">
                    <a:moveTo>
                      <a:pt x="449" y="0"/>
                    </a:moveTo>
                    <a:cubicBezTo>
                      <a:pt x="449" y="0"/>
                      <a:pt x="486" y="238"/>
                      <a:pt x="344" y="363"/>
                    </a:cubicBezTo>
                    <a:cubicBezTo>
                      <a:pt x="201" y="487"/>
                      <a:pt x="39" y="469"/>
                      <a:pt x="39" y="469"/>
                    </a:cubicBezTo>
                    <a:cubicBezTo>
                      <a:pt x="39" y="469"/>
                      <a:pt x="0" y="100"/>
                      <a:pt x="449"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9" name="Freeform 103">
                <a:extLst>
                  <a:ext uri="{FF2B5EF4-FFF2-40B4-BE49-F238E27FC236}">
                    <a16:creationId xmlns:a16="http://schemas.microsoft.com/office/drawing/2014/main" id="{5FF9B5FD-D931-4F26-B2A6-70F00D612F03}"/>
                  </a:ext>
                </a:extLst>
              </p:cNvPr>
              <p:cNvSpPr>
                <a:spLocks/>
              </p:cNvSpPr>
              <p:nvPr/>
            </p:nvSpPr>
            <p:spPr bwMode="auto">
              <a:xfrm>
                <a:off x="3579808" y="1471489"/>
                <a:ext cx="97401" cy="74973"/>
              </a:xfrm>
              <a:custGeom>
                <a:avLst/>
                <a:gdLst>
                  <a:gd name="T0" fmla="*/ 669 w 669"/>
                  <a:gd name="T1" fmla="*/ 179 h 512"/>
                  <a:gd name="T2" fmla="*/ 358 w 669"/>
                  <a:gd name="T3" fmla="*/ 0 h 512"/>
                  <a:gd name="T4" fmla="*/ 0 w 669"/>
                  <a:gd name="T5" fmla="*/ 141 h 512"/>
                  <a:gd name="T6" fmla="*/ 669 w 669"/>
                  <a:gd name="T7" fmla="*/ 179 h 512"/>
                </a:gdLst>
                <a:ahLst/>
                <a:cxnLst>
                  <a:cxn ang="0">
                    <a:pos x="T0" y="T1"/>
                  </a:cxn>
                  <a:cxn ang="0">
                    <a:pos x="T2" y="T3"/>
                  </a:cxn>
                  <a:cxn ang="0">
                    <a:pos x="T4" y="T5"/>
                  </a:cxn>
                  <a:cxn ang="0">
                    <a:pos x="T6" y="T7"/>
                  </a:cxn>
                </a:cxnLst>
                <a:rect l="0" t="0" r="r" b="b"/>
                <a:pathLst>
                  <a:path w="669" h="512">
                    <a:moveTo>
                      <a:pt x="669" y="179"/>
                    </a:moveTo>
                    <a:cubicBezTo>
                      <a:pt x="669" y="179"/>
                      <a:pt x="557" y="0"/>
                      <a:pt x="358" y="0"/>
                    </a:cubicBezTo>
                    <a:cubicBezTo>
                      <a:pt x="159" y="0"/>
                      <a:pt x="0" y="141"/>
                      <a:pt x="0" y="141"/>
                    </a:cubicBezTo>
                    <a:cubicBezTo>
                      <a:pt x="0" y="141"/>
                      <a:pt x="267" y="512"/>
                      <a:pt x="669" y="179"/>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0" name="Freeform 104">
                <a:extLst>
                  <a:ext uri="{FF2B5EF4-FFF2-40B4-BE49-F238E27FC236}">
                    <a16:creationId xmlns:a16="http://schemas.microsoft.com/office/drawing/2014/main" id="{27FEE200-F538-45C2-819E-73275C083D8C}"/>
                  </a:ext>
                </a:extLst>
              </p:cNvPr>
              <p:cNvSpPr>
                <a:spLocks/>
              </p:cNvSpPr>
              <p:nvPr/>
            </p:nvSpPr>
            <p:spPr bwMode="auto">
              <a:xfrm>
                <a:off x="3506117" y="1518267"/>
                <a:ext cx="109576" cy="71769"/>
              </a:xfrm>
              <a:custGeom>
                <a:avLst/>
                <a:gdLst>
                  <a:gd name="T0" fmla="*/ 752 w 752"/>
                  <a:gd name="T1" fmla="*/ 171 h 489"/>
                  <a:gd name="T2" fmla="*/ 380 w 752"/>
                  <a:gd name="T3" fmla="*/ 10 h 489"/>
                  <a:gd name="T4" fmla="*/ 0 w 752"/>
                  <a:gd name="T5" fmla="*/ 153 h 489"/>
                  <a:gd name="T6" fmla="*/ 752 w 752"/>
                  <a:gd name="T7" fmla="*/ 171 h 489"/>
                </a:gdLst>
                <a:ahLst/>
                <a:cxnLst>
                  <a:cxn ang="0">
                    <a:pos x="T0" y="T1"/>
                  </a:cxn>
                  <a:cxn ang="0">
                    <a:pos x="T2" y="T3"/>
                  </a:cxn>
                  <a:cxn ang="0">
                    <a:pos x="T4" y="T5"/>
                  </a:cxn>
                  <a:cxn ang="0">
                    <a:pos x="T6" y="T7"/>
                  </a:cxn>
                </a:cxnLst>
                <a:rect l="0" t="0" r="r" b="b"/>
                <a:pathLst>
                  <a:path w="752" h="489">
                    <a:moveTo>
                      <a:pt x="752" y="171"/>
                    </a:moveTo>
                    <a:cubicBezTo>
                      <a:pt x="752" y="171"/>
                      <a:pt x="577" y="0"/>
                      <a:pt x="380" y="10"/>
                    </a:cubicBezTo>
                    <a:cubicBezTo>
                      <a:pt x="183" y="20"/>
                      <a:pt x="0" y="153"/>
                      <a:pt x="0" y="153"/>
                    </a:cubicBezTo>
                    <a:cubicBezTo>
                      <a:pt x="0" y="153"/>
                      <a:pt x="324" y="489"/>
                      <a:pt x="752" y="17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1" name="Freeform 105">
                <a:extLst>
                  <a:ext uri="{FF2B5EF4-FFF2-40B4-BE49-F238E27FC236}">
                    <a16:creationId xmlns:a16="http://schemas.microsoft.com/office/drawing/2014/main" id="{B7BC3B2A-715F-45E8-974C-18E60D57CE27}"/>
                  </a:ext>
                </a:extLst>
              </p:cNvPr>
              <p:cNvSpPr>
                <a:spLocks/>
              </p:cNvSpPr>
              <p:nvPr/>
            </p:nvSpPr>
            <p:spPr bwMode="auto">
              <a:xfrm>
                <a:off x="3602236" y="1568249"/>
                <a:ext cx="76255" cy="69847"/>
              </a:xfrm>
              <a:custGeom>
                <a:avLst/>
                <a:gdLst>
                  <a:gd name="T0" fmla="*/ 526 w 526"/>
                  <a:gd name="T1" fmla="*/ 361 h 477"/>
                  <a:gd name="T2" fmla="*/ 339 w 526"/>
                  <a:gd name="T3" fmla="*/ 76 h 477"/>
                  <a:gd name="T4" fmla="*/ 0 w 526"/>
                  <a:gd name="T5" fmla="*/ 66 h 477"/>
                  <a:gd name="T6" fmla="*/ 526 w 526"/>
                  <a:gd name="T7" fmla="*/ 361 h 477"/>
                </a:gdLst>
                <a:ahLst/>
                <a:cxnLst>
                  <a:cxn ang="0">
                    <a:pos x="T0" y="T1"/>
                  </a:cxn>
                  <a:cxn ang="0">
                    <a:pos x="T2" y="T3"/>
                  </a:cxn>
                  <a:cxn ang="0">
                    <a:pos x="T4" y="T5"/>
                  </a:cxn>
                  <a:cxn ang="0">
                    <a:pos x="T6" y="T7"/>
                  </a:cxn>
                </a:cxnLst>
                <a:rect l="0" t="0" r="r" b="b"/>
                <a:pathLst>
                  <a:path w="526" h="477">
                    <a:moveTo>
                      <a:pt x="526" y="361"/>
                    </a:moveTo>
                    <a:cubicBezTo>
                      <a:pt x="526" y="361"/>
                      <a:pt x="485" y="151"/>
                      <a:pt x="339" y="76"/>
                    </a:cubicBezTo>
                    <a:cubicBezTo>
                      <a:pt x="193" y="0"/>
                      <a:pt x="0" y="66"/>
                      <a:pt x="0" y="66"/>
                    </a:cubicBezTo>
                    <a:cubicBezTo>
                      <a:pt x="0" y="66"/>
                      <a:pt x="97" y="477"/>
                      <a:pt x="526" y="361"/>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2" name="Freeform 106">
                <a:extLst>
                  <a:ext uri="{FF2B5EF4-FFF2-40B4-BE49-F238E27FC236}">
                    <a16:creationId xmlns:a16="http://schemas.microsoft.com/office/drawing/2014/main" id="{8E77D0D5-A441-4493-AD9D-BFD31A11C8C9}"/>
                  </a:ext>
                </a:extLst>
              </p:cNvPr>
              <p:cNvSpPr>
                <a:spLocks/>
              </p:cNvSpPr>
              <p:nvPr/>
            </p:nvSpPr>
            <p:spPr bwMode="auto">
              <a:xfrm>
                <a:off x="3525981" y="1586191"/>
                <a:ext cx="77536" cy="65361"/>
              </a:xfrm>
              <a:custGeom>
                <a:avLst/>
                <a:gdLst>
                  <a:gd name="T0" fmla="*/ 531 w 531"/>
                  <a:gd name="T1" fmla="*/ 326 h 446"/>
                  <a:gd name="T2" fmla="*/ 305 w 531"/>
                  <a:gd name="T3" fmla="*/ 44 h 446"/>
                  <a:gd name="T4" fmla="*/ 0 w 531"/>
                  <a:gd name="T5" fmla="*/ 38 h 446"/>
                  <a:gd name="T6" fmla="*/ 531 w 531"/>
                  <a:gd name="T7" fmla="*/ 326 h 446"/>
                </a:gdLst>
                <a:ahLst/>
                <a:cxnLst>
                  <a:cxn ang="0">
                    <a:pos x="T0" y="T1"/>
                  </a:cxn>
                  <a:cxn ang="0">
                    <a:pos x="T2" y="T3"/>
                  </a:cxn>
                  <a:cxn ang="0">
                    <a:pos x="T4" y="T5"/>
                  </a:cxn>
                  <a:cxn ang="0">
                    <a:pos x="T6" y="T7"/>
                  </a:cxn>
                </a:cxnLst>
                <a:rect l="0" t="0" r="r" b="b"/>
                <a:pathLst>
                  <a:path w="531" h="446">
                    <a:moveTo>
                      <a:pt x="531" y="326"/>
                    </a:moveTo>
                    <a:cubicBezTo>
                      <a:pt x="531" y="326"/>
                      <a:pt x="435" y="89"/>
                      <a:pt x="305" y="44"/>
                    </a:cubicBezTo>
                    <a:cubicBezTo>
                      <a:pt x="175" y="0"/>
                      <a:pt x="0" y="38"/>
                      <a:pt x="0" y="38"/>
                    </a:cubicBezTo>
                    <a:cubicBezTo>
                      <a:pt x="0" y="38"/>
                      <a:pt x="96" y="446"/>
                      <a:pt x="531" y="32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3" name="Freeform 107">
                <a:extLst>
                  <a:ext uri="{FF2B5EF4-FFF2-40B4-BE49-F238E27FC236}">
                    <a16:creationId xmlns:a16="http://schemas.microsoft.com/office/drawing/2014/main" id="{095C80B5-B492-4942-A8AF-EB0C752174E8}"/>
                  </a:ext>
                </a:extLst>
              </p:cNvPr>
              <p:cNvSpPr>
                <a:spLocks/>
              </p:cNvSpPr>
              <p:nvPr/>
            </p:nvSpPr>
            <p:spPr bwMode="auto">
              <a:xfrm>
                <a:off x="3406153" y="1539413"/>
                <a:ext cx="101246" cy="87789"/>
              </a:xfrm>
              <a:custGeom>
                <a:avLst/>
                <a:gdLst>
                  <a:gd name="T0" fmla="*/ 697 w 697"/>
                  <a:gd name="T1" fmla="*/ 232 h 599"/>
                  <a:gd name="T2" fmla="*/ 433 w 697"/>
                  <a:gd name="T3" fmla="*/ 24 h 599"/>
                  <a:gd name="T4" fmla="*/ 0 w 697"/>
                  <a:gd name="T5" fmla="*/ 140 h 599"/>
                  <a:gd name="T6" fmla="*/ 697 w 697"/>
                  <a:gd name="T7" fmla="*/ 232 h 599"/>
                </a:gdLst>
                <a:ahLst/>
                <a:cxnLst>
                  <a:cxn ang="0">
                    <a:pos x="T0" y="T1"/>
                  </a:cxn>
                  <a:cxn ang="0">
                    <a:pos x="T2" y="T3"/>
                  </a:cxn>
                  <a:cxn ang="0">
                    <a:pos x="T4" y="T5"/>
                  </a:cxn>
                  <a:cxn ang="0">
                    <a:pos x="T6" y="T7"/>
                  </a:cxn>
                </a:cxnLst>
                <a:rect l="0" t="0" r="r" b="b"/>
                <a:pathLst>
                  <a:path w="697" h="599">
                    <a:moveTo>
                      <a:pt x="697" y="232"/>
                    </a:moveTo>
                    <a:cubicBezTo>
                      <a:pt x="697" y="232"/>
                      <a:pt x="616" y="49"/>
                      <a:pt x="433" y="24"/>
                    </a:cubicBezTo>
                    <a:cubicBezTo>
                      <a:pt x="250" y="0"/>
                      <a:pt x="0" y="140"/>
                      <a:pt x="0" y="140"/>
                    </a:cubicBezTo>
                    <a:cubicBezTo>
                      <a:pt x="0" y="140"/>
                      <a:pt x="356" y="599"/>
                      <a:pt x="697" y="232"/>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4" name="Freeform 108">
                <a:extLst>
                  <a:ext uri="{FF2B5EF4-FFF2-40B4-BE49-F238E27FC236}">
                    <a16:creationId xmlns:a16="http://schemas.microsoft.com/office/drawing/2014/main" id="{9BE807E9-43AA-49AB-B70E-FACA4779C06C}"/>
                  </a:ext>
                </a:extLst>
              </p:cNvPr>
              <p:cNvSpPr>
                <a:spLocks/>
              </p:cNvSpPr>
              <p:nvPr/>
            </p:nvSpPr>
            <p:spPr bwMode="auto">
              <a:xfrm>
                <a:off x="3408716" y="1601570"/>
                <a:ext cx="89071" cy="70487"/>
              </a:xfrm>
              <a:custGeom>
                <a:avLst/>
                <a:gdLst>
                  <a:gd name="T0" fmla="*/ 614 w 614"/>
                  <a:gd name="T1" fmla="*/ 324 h 483"/>
                  <a:gd name="T2" fmla="*/ 356 w 614"/>
                  <a:gd name="T3" fmla="*/ 49 h 483"/>
                  <a:gd name="T4" fmla="*/ 0 w 614"/>
                  <a:gd name="T5" fmla="*/ 67 h 483"/>
                  <a:gd name="T6" fmla="*/ 614 w 614"/>
                  <a:gd name="T7" fmla="*/ 324 h 483"/>
                </a:gdLst>
                <a:ahLst/>
                <a:cxnLst>
                  <a:cxn ang="0">
                    <a:pos x="T0" y="T1"/>
                  </a:cxn>
                  <a:cxn ang="0">
                    <a:pos x="T2" y="T3"/>
                  </a:cxn>
                  <a:cxn ang="0">
                    <a:pos x="T4" y="T5"/>
                  </a:cxn>
                  <a:cxn ang="0">
                    <a:pos x="T6" y="T7"/>
                  </a:cxn>
                </a:cxnLst>
                <a:rect l="0" t="0" r="r" b="b"/>
                <a:pathLst>
                  <a:path w="614" h="483">
                    <a:moveTo>
                      <a:pt x="614" y="324"/>
                    </a:moveTo>
                    <a:cubicBezTo>
                      <a:pt x="614" y="324"/>
                      <a:pt x="466" y="97"/>
                      <a:pt x="356" y="49"/>
                    </a:cubicBezTo>
                    <a:cubicBezTo>
                      <a:pt x="246" y="0"/>
                      <a:pt x="0" y="67"/>
                      <a:pt x="0" y="67"/>
                    </a:cubicBezTo>
                    <a:cubicBezTo>
                      <a:pt x="0" y="67"/>
                      <a:pt x="132" y="483"/>
                      <a:pt x="614" y="32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5" name="Freeform 109">
                <a:extLst>
                  <a:ext uri="{FF2B5EF4-FFF2-40B4-BE49-F238E27FC236}">
                    <a16:creationId xmlns:a16="http://schemas.microsoft.com/office/drawing/2014/main" id="{5886CA6E-C991-400A-AC75-9B145C8F1F4D}"/>
                  </a:ext>
                </a:extLst>
              </p:cNvPr>
              <p:cNvSpPr>
                <a:spLocks/>
              </p:cNvSpPr>
              <p:nvPr/>
            </p:nvSpPr>
            <p:spPr bwMode="auto">
              <a:xfrm>
                <a:off x="3503554" y="1609901"/>
                <a:ext cx="74332" cy="171092"/>
              </a:xfrm>
              <a:custGeom>
                <a:avLst/>
                <a:gdLst>
                  <a:gd name="T0" fmla="*/ 0 w 508"/>
                  <a:gd name="T1" fmla="*/ 0 h 1171"/>
                  <a:gd name="T2" fmla="*/ 51 w 508"/>
                  <a:gd name="T3" fmla="*/ 187 h 1171"/>
                  <a:gd name="T4" fmla="*/ 282 w 508"/>
                  <a:gd name="T5" fmla="*/ 587 h 1171"/>
                  <a:gd name="T6" fmla="*/ 323 w 508"/>
                  <a:gd name="T7" fmla="*/ 1171 h 1171"/>
                  <a:gd name="T8" fmla="*/ 0 w 508"/>
                  <a:gd name="T9" fmla="*/ 0 h 1171"/>
                </a:gdLst>
                <a:ahLst/>
                <a:cxnLst>
                  <a:cxn ang="0">
                    <a:pos x="T0" y="T1"/>
                  </a:cxn>
                  <a:cxn ang="0">
                    <a:pos x="T2" y="T3"/>
                  </a:cxn>
                  <a:cxn ang="0">
                    <a:pos x="T4" y="T5"/>
                  </a:cxn>
                  <a:cxn ang="0">
                    <a:pos x="T6" y="T7"/>
                  </a:cxn>
                  <a:cxn ang="0">
                    <a:pos x="T8" y="T9"/>
                  </a:cxn>
                </a:cxnLst>
                <a:rect l="0" t="0" r="r" b="b"/>
                <a:pathLst>
                  <a:path w="508" h="1171">
                    <a:moveTo>
                      <a:pt x="0" y="0"/>
                    </a:moveTo>
                    <a:lnTo>
                      <a:pt x="51" y="187"/>
                    </a:lnTo>
                    <a:cubicBezTo>
                      <a:pt x="51" y="187"/>
                      <a:pt x="227" y="313"/>
                      <a:pt x="282" y="587"/>
                    </a:cubicBezTo>
                    <a:cubicBezTo>
                      <a:pt x="337" y="860"/>
                      <a:pt x="323" y="1171"/>
                      <a:pt x="323" y="1171"/>
                    </a:cubicBezTo>
                    <a:cubicBezTo>
                      <a:pt x="323" y="1171"/>
                      <a:pt x="508" y="324"/>
                      <a:pt x="0"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6" name="Freeform 110">
                <a:extLst>
                  <a:ext uri="{FF2B5EF4-FFF2-40B4-BE49-F238E27FC236}">
                    <a16:creationId xmlns:a16="http://schemas.microsoft.com/office/drawing/2014/main" id="{091C647E-1AAD-4DD2-B693-797130DCE45F}"/>
                  </a:ext>
                </a:extLst>
              </p:cNvPr>
              <p:cNvSpPr>
                <a:spLocks/>
              </p:cNvSpPr>
              <p:nvPr/>
            </p:nvSpPr>
            <p:spPr bwMode="auto">
              <a:xfrm>
                <a:off x="3436911" y="1665650"/>
                <a:ext cx="54468" cy="112780"/>
              </a:xfrm>
              <a:custGeom>
                <a:avLst/>
                <a:gdLst>
                  <a:gd name="T0" fmla="*/ 171 w 372"/>
                  <a:gd name="T1" fmla="*/ 20 h 772"/>
                  <a:gd name="T2" fmla="*/ 0 w 372"/>
                  <a:gd name="T3" fmla="*/ 0 h 772"/>
                  <a:gd name="T4" fmla="*/ 187 w 372"/>
                  <a:gd name="T5" fmla="*/ 354 h 772"/>
                  <a:gd name="T6" fmla="*/ 198 w 372"/>
                  <a:gd name="T7" fmla="*/ 772 h 772"/>
                  <a:gd name="T8" fmla="*/ 171 w 372"/>
                  <a:gd name="T9" fmla="*/ 20 h 772"/>
                </a:gdLst>
                <a:ahLst/>
                <a:cxnLst>
                  <a:cxn ang="0">
                    <a:pos x="T0" y="T1"/>
                  </a:cxn>
                  <a:cxn ang="0">
                    <a:pos x="T2" y="T3"/>
                  </a:cxn>
                  <a:cxn ang="0">
                    <a:pos x="T4" y="T5"/>
                  </a:cxn>
                  <a:cxn ang="0">
                    <a:pos x="T6" y="T7"/>
                  </a:cxn>
                  <a:cxn ang="0">
                    <a:pos x="T8" y="T9"/>
                  </a:cxn>
                </a:cxnLst>
                <a:rect l="0" t="0" r="r" b="b"/>
                <a:pathLst>
                  <a:path w="372" h="772">
                    <a:moveTo>
                      <a:pt x="171" y="20"/>
                    </a:moveTo>
                    <a:lnTo>
                      <a:pt x="0" y="0"/>
                    </a:lnTo>
                    <a:cubicBezTo>
                      <a:pt x="0" y="0"/>
                      <a:pt x="139" y="149"/>
                      <a:pt x="187" y="354"/>
                    </a:cubicBezTo>
                    <a:cubicBezTo>
                      <a:pt x="236" y="560"/>
                      <a:pt x="198" y="772"/>
                      <a:pt x="198" y="772"/>
                    </a:cubicBezTo>
                    <a:cubicBezTo>
                      <a:pt x="198" y="772"/>
                      <a:pt x="372" y="491"/>
                      <a:pt x="171" y="2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67" name="Freeform 111">
                <a:extLst>
                  <a:ext uri="{FF2B5EF4-FFF2-40B4-BE49-F238E27FC236}">
                    <a16:creationId xmlns:a16="http://schemas.microsoft.com/office/drawing/2014/main" id="{3190A12D-D4F7-4AE5-9330-DC87C59F1084}"/>
                  </a:ext>
                </a:extLst>
              </p:cNvPr>
              <p:cNvSpPr>
                <a:spLocks/>
              </p:cNvSpPr>
              <p:nvPr/>
            </p:nvSpPr>
            <p:spPr bwMode="auto">
              <a:xfrm>
                <a:off x="3290169" y="1548384"/>
                <a:ext cx="148024" cy="276823"/>
              </a:xfrm>
              <a:custGeom>
                <a:avLst/>
                <a:gdLst>
                  <a:gd name="T0" fmla="*/ 752 w 1017"/>
                  <a:gd name="T1" fmla="*/ 208 h 1899"/>
                  <a:gd name="T2" fmla="*/ 399 w 1017"/>
                  <a:gd name="T3" fmla="*/ 966 h 1899"/>
                  <a:gd name="T4" fmla="*/ 1017 w 1017"/>
                  <a:gd name="T5" fmla="*/ 1899 h 1899"/>
                  <a:gd name="T6" fmla="*/ 521 w 1017"/>
                  <a:gd name="T7" fmla="*/ 1879 h 1899"/>
                  <a:gd name="T8" fmla="*/ 407 w 1017"/>
                  <a:gd name="T9" fmla="*/ 489 h 1899"/>
                  <a:gd name="T10" fmla="*/ 281 w 1017"/>
                  <a:gd name="T11" fmla="*/ 0 h 1899"/>
                  <a:gd name="T12" fmla="*/ 492 w 1017"/>
                  <a:gd name="T13" fmla="*/ 379 h 1899"/>
                  <a:gd name="T14" fmla="*/ 598 w 1017"/>
                  <a:gd name="T15" fmla="*/ 269 h 1899"/>
                  <a:gd name="T16" fmla="*/ 752 w 1017"/>
                  <a:gd name="T17" fmla="*/ 208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899">
                    <a:moveTo>
                      <a:pt x="752" y="208"/>
                    </a:moveTo>
                    <a:cubicBezTo>
                      <a:pt x="752" y="208"/>
                      <a:pt x="354" y="456"/>
                      <a:pt x="399" y="966"/>
                    </a:cubicBezTo>
                    <a:cubicBezTo>
                      <a:pt x="443" y="1475"/>
                      <a:pt x="1017" y="1899"/>
                      <a:pt x="1017" y="1899"/>
                    </a:cubicBezTo>
                    <a:lnTo>
                      <a:pt x="521" y="1879"/>
                    </a:lnTo>
                    <a:cubicBezTo>
                      <a:pt x="521" y="1879"/>
                      <a:pt x="0" y="1161"/>
                      <a:pt x="407" y="489"/>
                    </a:cubicBezTo>
                    <a:cubicBezTo>
                      <a:pt x="407" y="489"/>
                      <a:pt x="460" y="191"/>
                      <a:pt x="281" y="0"/>
                    </a:cubicBezTo>
                    <a:cubicBezTo>
                      <a:pt x="281" y="0"/>
                      <a:pt x="472" y="142"/>
                      <a:pt x="492" y="379"/>
                    </a:cubicBezTo>
                    <a:cubicBezTo>
                      <a:pt x="492" y="379"/>
                      <a:pt x="543" y="326"/>
                      <a:pt x="598" y="269"/>
                    </a:cubicBezTo>
                    <a:cubicBezTo>
                      <a:pt x="653" y="212"/>
                      <a:pt x="752" y="208"/>
                      <a:pt x="752" y="20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54" name="椭圆 53">
              <a:extLst>
                <a:ext uri="{FF2B5EF4-FFF2-40B4-BE49-F238E27FC236}">
                  <a16:creationId xmlns:a16="http://schemas.microsoft.com/office/drawing/2014/main" id="{E5638DA7-4740-463D-96AF-1A12EA02A5F3}"/>
                </a:ext>
              </a:extLst>
            </p:cNvPr>
            <p:cNvSpPr/>
            <p:nvPr/>
          </p:nvSpPr>
          <p:spPr>
            <a:xfrm>
              <a:off x="11237431" y="6396038"/>
              <a:ext cx="303212" cy="303212"/>
            </a:xfrm>
            <a:prstGeom prst="ellipse">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a:extLst>
              <a:ext uri="{FF2B5EF4-FFF2-40B4-BE49-F238E27FC236}">
                <a16:creationId xmlns:a16="http://schemas.microsoft.com/office/drawing/2014/main" id="{0E679DBB-C402-4DA3-933F-39224E471D1B}"/>
              </a:ext>
            </a:extLst>
          </p:cNvPr>
          <p:cNvGrpSpPr/>
          <p:nvPr/>
        </p:nvGrpSpPr>
        <p:grpSpPr>
          <a:xfrm>
            <a:off x="11296122" y="5771355"/>
            <a:ext cx="222778" cy="222778"/>
            <a:chOff x="11616276" y="6396038"/>
            <a:chExt cx="303212" cy="303212"/>
          </a:xfrm>
        </p:grpSpPr>
        <p:grpSp>
          <p:nvGrpSpPr>
            <p:cNvPr id="69" name="组合 68">
              <a:extLst>
                <a:ext uri="{FF2B5EF4-FFF2-40B4-BE49-F238E27FC236}">
                  <a16:creationId xmlns:a16="http://schemas.microsoft.com/office/drawing/2014/main" id="{50960A40-97EF-4933-95DD-21BEFF169052}"/>
                </a:ext>
              </a:extLst>
            </p:cNvPr>
            <p:cNvGrpSpPr>
              <a:grpSpLocks noChangeAspect="1"/>
            </p:cNvGrpSpPr>
            <p:nvPr/>
          </p:nvGrpSpPr>
          <p:grpSpPr>
            <a:xfrm>
              <a:off x="11641148" y="6471951"/>
              <a:ext cx="253468" cy="151386"/>
              <a:chOff x="2655835" y="2119973"/>
              <a:chExt cx="793944" cy="474188"/>
            </a:xfrm>
            <a:solidFill>
              <a:schemeClr val="tx1">
                <a:lumMod val="50000"/>
                <a:lumOff val="50000"/>
              </a:schemeClr>
            </a:solidFill>
          </p:grpSpPr>
          <p:sp>
            <p:nvSpPr>
              <p:cNvPr id="71" name="任意多边形: 形状 70">
                <a:extLst>
                  <a:ext uri="{FF2B5EF4-FFF2-40B4-BE49-F238E27FC236}">
                    <a16:creationId xmlns:a16="http://schemas.microsoft.com/office/drawing/2014/main" id="{D2897752-5A8D-483A-BAE6-54F759018E2F}"/>
                  </a:ext>
                </a:extLst>
              </p:cNvPr>
              <p:cNvSpPr>
                <a:spLocks/>
              </p:cNvSpPr>
              <p:nvPr/>
            </p:nvSpPr>
            <p:spPr bwMode="auto">
              <a:xfrm>
                <a:off x="2699409" y="2278890"/>
                <a:ext cx="705515" cy="314630"/>
              </a:xfrm>
              <a:custGeom>
                <a:avLst/>
                <a:gdLst>
                  <a:gd name="connsiteX0" fmla="*/ 1425576 w 1747838"/>
                  <a:gd name="connsiteY0" fmla="*/ 322262 h 779463"/>
                  <a:gd name="connsiteX1" fmla="*/ 1376363 w 1747838"/>
                  <a:gd name="connsiteY1" fmla="*/ 326643 h 779463"/>
                  <a:gd name="connsiteX2" fmla="*/ 1376363 w 1747838"/>
                  <a:gd name="connsiteY2" fmla="*/ 390525 h 779463"/>
                  <a:gd name="connsiteX3" fmla="*/ 1425576 w 1747838"/>
                  <a:gd name="connsiteY3" fmla="*/ 383954 h 779463"/>
                  <a:gd name="connsiteX4" fmla="*/ 327025 w 1747838"/>
                  <a:gd name="connsiteY4" fmla="*/ 322262 h 779463"/>
                  <a:gd name="connsiteX5" fmla="*/ 327025 w 1747838"/>
                  <a:gd name="connsiteY5" fmla="*/ 383954 h 779463"/>
                  <a:gd name="connsiteX6" fmla="*/ 376238 w 1747838"/>
                  <a:gd name="connsiteY6" fmla="*/ 390525 h 779463"/>
                  <a:gd name="connsiteX7" fmla="*/ 376238 w 1747838"/>
                  <a:gd name="connsiteY7" fmla="*/ 326643 h 779463"/>
                  <a:gd name="connsiteX8" fmla="*/ 1524000 w 1747838"/>
                  <a:gd name="connsiteY8" fmla="*/ 312737 h 779463"/>
                  <a:gd name="connsiteX9" fmla="*/ 1476375 w 1747838"/>
                  <a:gd name="connsiteY9" fmla="*/ 315581 h 779463"/>
                  <a:gd name="connsiteX10" fmla="*/ 1476375 w 1747838"/>
                  <a:gd name="connsiteY10" fmla="*/ 381000 h 779463"/>
                  <a:gd name="connsiteX11" fmla="*/ 1524000 w 1747838"/>
                  <a:gd name="connsiteY11" fmla="*/ 372112 h 779463"/>
                  <a:gd name="connsiteX12" fmla="*/ 228600 w 1747838"/>
                  <a:gd name="connsiteY12" fmla="*/ 312737 h 779463"/>
                  <a:gd name="connsiteX13" fmla="*/ 228600 w 1747838"/>
                  <a:gd name="connsiteY13" fmla="*/ 372112 h 779463"/>
                  <a:gd name="connsiteX14" fmla="*/ 276225 w 1747838"/>
                  <a:gd name="connsiteY14" fmla="*/ 381000 h 779463"/>
                  <a:gd name="connsiteX15" fmla="*/ 276225 w 1747838"/>
                  <a:gd name="connsiteY15" fmla="*/ 315581 h 779463"/>
                  <a:gd name="connsiteX16" fmla="*/ 1625600 w 1747838"/>
                  <a:gd name="connsiteY16" fmla="*/ 292100 h 779463"/>
                  <a:gd name="connsiteX17" fmla="*/ 1574800 w 1747838"/>
                  <a:gd name="connsiteY17" fmla="*/ 303285 h 779463"/>
                  <a:gd name="connsiteX18" fmla="*/ 1574800 w 1747838"/>
                  <a:gd name="connsiteY18" fmla="*/ 363538 h 779463"/>
                  <a:gd name="connsiteX19" fmla="*/ 1625600 w 1747838"/>
                  <a:gd name="connsiteY19" fmla="*/ 353075 h 779463"/>
                  <a:gd name="connsiteX20" fmla="*/ 127000 w 1747838"/>
                  <a:gd name="connsiteY20" fmla="*/ 292100 h 779463"/>
                  <a:gd name="connsiteX21" fmla="*/ 127000 w 1747838"/>
                  <a:gd name="connsiteY21" fmla="*/ 353075 h 779463"/>
                  <a:gd name="connsiteX22" fmla="*/ 177800 w 1747838"/>
                  <a:gd name="connsiteY22" fmla="*/ 363538 h 779463"/>
                  <a:gd name="connsiteX23" fmla="*/ 177800 w 1747838"/>
                  <a:gd name="connsiteY23" fmla="*/ 303285 h 779463"/>
                  <a:gd name="connsiteX24" fmla="*/ 425450 w 1747838"/>
                  <a:gd name="connsiteY24" fmla="*/ 290512 h 779463"/>
                  <a:gd name="connsiteX25" fmla="*/ 425450 w 1747838"/>
                  <a:gd name="connsiteY25" fmla="*/ 354012 h 779463"/>
                  <a:gd name="connsiteX26" fmla="*/ 1327150 w 1747838"/>
                  <a:gd name="connsiteY26" fmla="*/ 354012 h 779463"/>
                  <a:gd name="connsiteX27" fmla="*/ 1327150 w 1747838"/>
                  <a:gd name="connsiteY27" fmla="*/ 290512 h 779463"/>
                  <a:gd name="connsiteX28" fmla="*/ 1714501 w 1747838"/>
                  <a:gd name="connsiteY28" fmla="*/ 276225 h 779463"/>
                  <a:gd name="connsiteX29" fmla="*/ 1671638 w 1747838"/>
                  <a:gd name="connsiteY29" fmla="*/ 280963 h 779463"/>
                  <a:gd name="connsiteX30" fmla="*/ 1671638 w 1747838"/>
                  <a:gd name="connsiteY30" fmla="*/ 347663 h 779463"/>
                  <a:gd name="connsiteX31" fmla="*/ 1714501 w 1747838"/>
                  <a:gd name="connsiteY31" fmla="*/ 346205 h 779463"/>
                  <a:gd name="connsiteX32" fmla="*/ 38100 w 1747838"/>
                  <a:gd name="connsiteY32" fmla="*/ 276225 h 779463"/>
                  <a:gd name="connsiteX33" fmla="*/ 38100 w 1747838"/>
                  <a:gd name="connsiteY33" fmla="*/ 346205 h 779463"/>
                  <a:gd name="connsiteX34" fmla="*/ 80963 w 1747838"/>
                  <a:gd name="connsiteY34" fmla="*/ 347663 h 779463"/>
                  <a:gd name="connsiteX35" fmla="*/ 80963 w 1747838"/>
                  <a:gd name="connsiteY35" fmla="*/ 280963 h 779463"/>
                  <a:gd name="connsiteX36" fmla="*/ 876335 w 1747838"/>
                  <a:gd name="connsiteY36" fmla="*/ 96837 h 779463"/>
                  <a:gd name="connsiteX37" fmla="*/ 547688 w 1747838"/>
                  <a:gd name="connsiteY37" fmla="*/ 265112 h 779463"/>
                  <a:gd name="connsiteX38" fmla="*/ 1209676 w 1747838"/>
                  <a:gd name="connsiteY38" fmla="*/ 265112 h 779463"/>
                  <a:gd name="connsiteX39" fmla="*/ 1011507 w 1747838"/>
                  <a:gd name="connsiteY39" fmla="*/ 0 h 779463"/>
                  <a:gd name="connsiteX40" fmla="*/ 1112261 w 1747838"/>
                  <a:gd name="connsiteY40" fmla="*/ 0 h 779463"/>
                  <a:gd name="connsiteX41" fmla="*/ 1112261 w 1747838"/>
                  <a:gd name="connsiteY41" fmla="*/ 158204 h 779463"/>
                  <a:gd name="connsiteX42" fmla="*/ 1163540 w 1747838"/>
                  <a:gd name="connsiteY42" fmla="*/ 177348 h 779463"/>
                  <a:gd name="connsiteX43" fmla="*/ 1163540 w 1747838"/>
                  <a:gd name="connsiteY43" fmla="*/ 5418 h 779463"/>
                  <a:gd name="connsiteX44" fmla="*/ 1226737 w 1747838"/>
                  <a:gd name="connsiteY44" fmla="*/ 5418 h 779463"/>
                  <a:gd name="connsiteX45" fmla="*/ 1226737 w 1747838"/>
                  <a:gd name="connsiteY45" fmla="*/ 209133 h 779463"/>
                  <a:gd name="connsiteX46" fmla="*/ 1332546 w 1747838"/>
                  <a:gd name="connsiteY46" fmla="*/ 268731 h 779463"/>
                  <a:gd name="connsiteX47" fmla="*/ 1747838 w 1747838"/>
                  <a:gd name="connsiteY47" fmla="*/ 184211 h 779463"/>
                  <a:gd name="connsiteX48" fmla="*/ 1747838 w 1747838"/>
                  <a:gd name="connsiteY48" fmla="*/ 224665 h 779463"/>
                  <a:gd name="connsiteX49" fmla="*/ 1342658 w 1747838"/>
                  <a:gd name="connsiteY49" fmla="*/ 285707 h 779463"/>
                  <a:gd name="connsiteX50" fmla="*/ 1348074 w 1747838"/>
                  <a:gd name="connsiteY50" fmla="*/ 305212 h 779463"/>
                  <a:gd name="connsiteX51" fmla="*/ 1746394 w 1747838"/>
                  <a:gd name="connsiteY51" fmla="*/ 251754 h 779463"/>
                  <a:gd name="connsiteX52" fmla="*/ 1746394 w 1747838"/>
                  <a:gd name="connsiteY52" fmla="*/ 775851 h 779463"/>
                  <a:gd name="connsiteX53" fmla="*/ 1696559 w 1747838"/>
                  <a:gd name="connsiteY53" fmla="*/ 775851 h 779463"/>
                  <a:gd name="connsiteX54" fmla="*/ 1696559 w 1747838"/>
                  <a:gd name="connsiteY54" fmla="*/ 463777 h 779463"/>
                  <a:gd name="connsiteX55" fmla="*/ 1610611 w 1747838"/>
                  <a:gd name="connsiteY55" fmla="*/ 394427 h 779463"/>
                  <a:gd name="connsiteX56" fmla="*/ 1262488 w 1747838"/>
                  <a:gd name="connsiteY56" fmla="*/ 438132 h 779463"/>
                  <a:gd name="connsiteX57" fmla="*/ 1262488 w 1747838"/>
                  <a:gd name="connsiteY57" fmla="*/ 777296 h 779463"/>
                  <a:gd name="connsiteX58" fmla="*/ 1203986 w 1747838"/>
                  <a:gd name="connsiteY58" fmla="*/ 777296 h 779463"/>
                  <a:gd name="connsiteX59" fmla="*/ 1203986 w 1747838"/>
                  <a:gd name="connsiteY59" fmla="*/ 385036 h 779463"/>
                  <a:gd name="connsiteX60" fmla="*/ 1115872 w 1747838"/>
                  <a:gd name="connsiteY60" fmla="*/ 385036 h 779463"/>
                  <a:gd name="connsiteX61" fmla="*/ 1115872 w 1747838"/>
                  <a:gd name="connsiteY61" fmla="*/ 774406 h 779463"/>
                  <a:gd name="connsiteX62" fmla="*/ 1046897 w 1747838"/>
                  <a:gd name="connsiteY62" fmla="*/ 774406 h 779463"/>
                  <a:gd name="connsiteX63" fmla="*/ 1046897 w 1747838"/>
                  <a:gd name="connsiteY63" fmla="*/ 386481 h 779463"/>
                  <a:gd name="connsiteX64" fmla="*/ 701663 w 1747838"/>
                  <a:gd name="connsiteY64" fmla="*/ 386481 h 779463"/>
                  <a:gd name="connsiteX65" fmla="*/ 701663 w 1747838"/>
                  <a:gd name="connsiteY65" fmla="*/ 774406 h 779463"/>
                  <a:gd name="connsiteX66" fmla="*/ 633411 w 1747838"/>
                  <a:gd name="connsiteY66" fmla="*/ 774406 h 779463"/>
                  <a:gd name="connsiteX67" fmla="*/ 633411 w 1747838"/>
                  <a:gd name="connsiteY67" fmla="*/ 386481 h 779463"/>
                  <a:gd name="connsiteX68" fmla="*/ 540963 w 1747838"/>
                  <a:gd name="connsiteY68" fmla="*/ 386481 h 779463"/>
                  <a:gd name="connsiteX69" fmla="*/ 540963 w 1747838"/>
                  <a:gd name="connsiteY69" fmla="*/ 775129 h 779463"/>
                  <a:gd name="connsiteX70" fmla="*/ 479572 w 1747838"/>
                  <a:gd name="connsiteY70" fmla="*/ 775129 h 779463"/>
                  <a:gd name="connsiteX71" fmla="*/ 479572 w 1747838"/>
                  <a:gd name="connsiteY71" fmla="*/ 437410 h 779463"/>
                  <a:gd name="connsiteX72" fmla="*/ 135060 w 1747838"/>
                  <a:gd name="connsiteY72" fmla="*/ 395150 h 779463"/>
                  <a:gd name="connsiteX73" fmla="*/ 47669 w 1747838"/>
                  <a:gd name="connsiteY73" fmla="*/ 468111 h 779463"/>
                  <a:gd name="connsiteX74" fmla="*/ 47669 w 1747838"/>
                  <a:gd name="connsiteY74" fmla="*/ 779463 h 779463"/>
                  <a:gd name="connsiteX75" fmla="*/ 2889 w 1747838"/>
                  <a:gd name="connsiteY75" fmla="*/ 779463 h 779463"/>
                  <a:gd name="connsiteX76" fmla="*/ 2889 w 1747838"/>
                  <a:gd name="connsiteY76" fmla="*/ 251032 h 779463"/>
                  <a:gd name="connsiteX77" fmla="*/ 392903 w 1747838"/>
                  <a:gd name="connsiteY77" fmla="*/ 309185 h 779463"/>
                  <a:gd name="connsiteX78" fmla="*/ 395069 w 1747838"/>
                  <a:gd name="connsiteY78" fmla="*/ 282095 h 779463"/>
                  <a:gd name="connsiteX79" fmla="*/ 0 w 1747838"/>
                  <a:gd name="connsiteY79" fmla="*/ 226109 h 779463"/>
                  <a:gd name="connsiteX80" fmla="*/ 2889 w 1747838"/>
                  <a:gd name="connsiteY80" fmla="*/ 187100 h 779463"/>
                  <a:gd name="connsiteX81" fmla="*/ 416376 w 1747838"/>
                  <a:gd name="connsiteY81" fmla="*/ 265119 h 779463"/>
                  <a:gd name="connsiteX82" fmla="*/ 525796 w 1747838"/>
                  <a:gd name="connsiteY82" fmla="*/ 206244 h 779463"/>
                  <a:gd name="connsiteX83" fmla="*/ 525796 w 1747838"/>
                  <a:gd name="connsiteY83" fmla="*/ 5418 h 779463"/>
                  <a:gd name="connsiteX84" fmla="*/ 586465 w 1747838"/>
                  <a:gd name="connsiteY84" fmla="*/ 5418 h 779463"/>
                  <a:gd name="connsiteX85" fmla="*/ 586465 w 1747838"/>
                  <a:gd name="connsiteY85" fmla="*/ 175181 h 779463"/>
                  <a:gd name="connsiteX86" fmla="*/ 634133 w 1747838"/>
                  <a:gd name="connsiteY86" fmla="*/ 155315 h 779463"/>
                  <a:gd name="connsiteX87" fmla="*/ 634133 w 1747838"/>
                  <a:gd name="connsiteY87" fmla="*/ 6140 h 779463"/>
                  <a:gd name="connsiteX88" fmla="*/ 738498 w 1747838"/>
                  <a:gd name="connsiteY88" fmla="*/ 6140 h 779463"/>
                  <a:gd name="connsiteX89" fmla="*/ 738498 w 1747838"/>
                  <a:gd name="connsiteY89" fmla="*/ 103664 h 779463"/>
                  <a:gd name="connsiteX90" fmla="*/ 784722 w 1747838"/>
                  <a:gd name="connsiteY90" fmla="*/ 78019 h 779463"/>
                  <a:gd name="connsiteX91" fmla="*/ 784722 w 1747838"/>
                  <a:gd name="connsiteY91" fmla="*/ 2167 h 779463"/>
                  <a:gd name="connsiteX92" fmla="*/ 959506 w 1747838"/>
                  <a:gd name="connsiteY92" fmla="*/ 2167 h 779463"/>
                  <a:gd name="connsiteX93" fmla="*/ 959506 w 1747838"/>
                  <a:gd name="connsiteY93" fmla="*/ 83075 h 779463"/>
                  <a:gd name="connsiteX94" fmla="*/ 1011507 w 1747838"/>
                  <a:gd name="connsiteY94" fmla="*/ 111971 h 77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47838" h="779463">
                    <a:moveTo>
                      <a:pt x="1425576" y="322262"/>
                    </a:moveTo>
                    <a:lnTo>
                      <a:pt x="1376363" y="326643"/>
                    </a:lnTo>
                    <a:lnTo>
                      <a:pt x="1376363" y="390525"/>
                    </a:lnTo>
                    <a:lnTo>
                      <a:pt x="1425576" y="383954"/>
                    </a:lnTo>
                    <a:close/>
                    <a:moveTo>
                      <a:pt x="327025" y="322262"/>
                    </a:moveTo>
                    <a:lnTo>
                      <a:pt x="327025" y="383954"/>
                    </a:lnTo>
                    <a:lnTo>
                      <a:pt x="376238" y="390525"/>
                    </a:lnTo>
                    <a:lnTo>
                      <a:pt x="376238" y="326643"/>
                    </a:lnTo>
                    <a:close/>
                    <a:moveTo>
                      <a:pt x="1524000" y="312737"/>
                    </a:moveTo>
                    <a:lnTo>
                      <a:pt x="1476375" y="315581"/>
                    </a:lnTo>
                    <a:lnTo>
                      <a:pt x="1476375" y="381000"/>
                    </a:lnTo>
                    <a:lnTo>
                      <a:pt x="1524000" y="372112"/>
                    </a:lnTo>
                    <a:close/>
                    <a:moveTo>
                      <a:pt x="228600" y="312737"/>
                    </a:moveTo>
                    <a:lnTo>
                      <a:pt x="228600" y="372112"/>
                    </a:lnTo>
                    <a:lnTo>
                      <a:pt x="276225" y="381000"/>
                    </a:lnTo>
                    <a:lnTo>
                      <a:pt x="276225" y="315581"/>
                    </a:lnTo>
                    <a:close/>
                    <a:moveTo>
                      <a:pt x="1625600" y="292100"/>
                    </a:moveTo>
                    <a:lnTo>
                      <a:pt x="1574800" y="303285"/>
                    </a:lnTo>
                    <a:lnTo>
                      <a:pt x="1574800" y="363538"/>
                    </a:lnTo>
                    <a:lnTo>
                      <a:pt x="1625600" y="353075"/>
                    </a:lnTo>
                    <a:close/>
                    <a:moveTo>
                      <a:pt x="127000" y="292100"/>
                    </a:moveTo>
                    <a:lnTo>
                      <a:pt x="127000" y="353075"/>
                    </a:lnTo>
                    <a:lnTo>
                      <a:pt x="177800" y="363538"/>
                    </a:lnTo>
                    <a:lnTo>
                      <a:pt x="177800" y="303285"/>
                    </a:lnTo>
                    <a:close/>
                    <a:moveTo>
                      <a:pt x="425450" y="290512"/>
                    </a:moveTo>
                    <a:lnTo>
                      <a:pt x="425450" y="354012"/>
                    </a:lnTo>
                    <a:lnTo>
                      <a:pt x="1327150" y="354012"/>
                    </a:lnTo>
                    <a:lnTo>
                      <a:pt x="1327150" y="290512"/>
                    </a:lnTo>
                    <a:close/>
                    <a:moveTo>
                      <a:pt x="1714501" y="276225"/>
                    </a:moveTo>
                    <a:lnTo>
                      <a:pt x="1671638" y="280963"/>
                    </a:lnTo>
                    <a:lnTo>
                      <a:pt x="1671638" y="347663"/>
                    </a:lnTo>
                    <a:lnTo>
                      <a:pt x="1714501" y="346205"/>
                    </a:lnTo>
                    <a:close/>
                    <a:moveTo>
                      <a:pt x="38100" y="276225"/>
                    </a:moveTo>
                    <a:lnTo>
                      <a:pt x="38100" y="346205"/>
                    </a:lnTo>
                    <a:lnTo>
                      <a:pt x="80963" y="347663"/>
                    </a:lnTo>
                    <a:lnTo>
                      <a:pt x="80963" y="280963"/>
                    </a:lnTo>
                    <a:close/>
                    <a:moveTo>
                      <a:pt x="876335" y="96837"/>
                    </a:moveTo>
                    <a:lnTo>
                      <a:pt x="547688" y="265112"/>
                    </a:lnTo>
                    <a:lnTo>
                      <a:pt x="1209676" y="265112"/>
                    </a:lnTo>
                    <a:close/>
                    <a:moveTo>
                      <a:pt x="1011507" y="0"/>
                    </a:moveTo>
                    <a:lnTo>
                      <a:pt x="1112261" y="0"/>
                    </a:lnTo>
                    <a:lnTo>
                      <a:pt x="1112261" y="158204"/>
                    </a:lnTo>
                    <a:lnTo>
                      <a:pt x="1163540" y="177348"/>
                    </a:lnTo>
                    <a:lnTo>
                      <a:pt x="1163540" y="5418"/>
                    </a:lnTo>
                    <a:lnTo>
                      <a:pt x="1226737" y="5418"/>
                    </a:lnTo>
                    <a:lnTo>
                      <a:pt x="1226737" y="209133"/>
                    </a:lnTo>
                    <a:lnTo>
                      <a:pt x="1332546" y="268731"/>
                    </a:lnTo>
                    <a:lnTo>
                      <a:pt x="1747838" y="184211"/>
                    </a:lnTo>
                    <a:lnTo>
                      <a:pt x="1747838" y="224665"/>
                    </a:lnTo>
                    <a:lnTo>
                      <a:pt x="1342658" y="285707"/>
                    </a:lnTo>
                    <a:lnTo>
                      <a:pt x="1348074" y="305212"/>
                    </a:lnTo>
                    <a:lnTo>
                      <a:pt x="1746394" y="251754"/>
                    </a:lnTo>
                    <a:lnTo>
                      <a:pt x="1746394" y="775851"/>
                    </a:lnTo>
                    <a:lnTo>
                      <a:pt x="1696559" y="775851"/>
                    </a:lnTo>
                    <a:lnTo>
                      <a:pt x="1696559" y="463777"/>
                    </a:lnTo>
                    <a:lnTo>
                      <a:pt x="1610611" y="394427"/>
                    </a:lnTo>
                    <a:lnTo>
                      <a:pt x="1262488" y="438132"/>
                    </a:lnTo>
                    <a:lnTo>
                      <a:pt x="1262488" y="777296"/>
                    </a:lnTo>
                    <a:lnTo>
                      <a:pt x="1203986" y="777296"/>
                    </a:lnTo>
                    <a:lnTo>
                      <a:pt x="1203986" y="385036"/>
                    </a:lnTo>
                    <a:lnTo>
                      <a:pt x="1115872" y="385036"/>
                    </a:lnTo>
                    <a:lnTo>
                      <a:pt x="1115872" y="774406"/>
                    </a:lnTo>
                    <a:lnTo>
                      <a:pt x="1046897" y="774406"/>
                    </a:lnTo>
                    <a:lnTo>
                      <a:pt x="1046897" y="386481"/>
                    </a:lnTo>
                    <a:lnTo>
                      <a:pt x="701663" y="386481"/>
                    </a:lnTo>
                    <a:lnTo>
                      <a:pt x="701663" y="774406"/>
                    </a:lnTo>
                    <a:lnTo>
                      <a:pt x="633411" y="774406"/>
                    </a:lnTo>
                    <a:lnTo>
                      <a:pt x="633411" y="386481"/>
                    </a:lnTo>
                    <a:lnTo>
                      <a:pt x="540963" y="386481"/>
                    </a:lnTo>
                    <a:lnTo>
                      <a:pt x="540963" y="775129"/>
                    </a:lnTo>
                    <a:lnTo>
                      <a:pt x="479572" y="775129"/>
                    </a:lnTo>
                    <a:lnTo>
                      <a:pt x="479572" y="437410"/>
                    </a:lnTo>
                    <a:lnTo>
                      <a:pt x="135060" y="395150"/>
                    </a:lnTo>
                    <a:lnTo>
                      <a:pt x="47669" y="468111"/>
                    </a:lnTo>
                    <a:lnTo>
                      <a:pt x="47669" y="779463"/>
                    </a:lnTo>
                    <a:lnTo>
                      <a:pt x="2889" y="779463"/>
                    </a:lnTo>
                    <a:lnTo>
                      <a:pt x="2889" y="251032"/>
                    </a:lnTo>
                    <a:lnTo>
                      <a:pt x="392903" y="309185"/>
                    </a:lnTo>
                    <a:lnTo>
                      <a:pt x="395069" y="282095"/>
                    </a:lnTo>
                    <a:lnTo>
                      <a:pt x="0" y="226109"/>
                    </a:lnTo>
                    <a:lnTo>
                      <a:pt x="2889" y="187100"/>
                    </a:lnTo>
                    <a:lnTo>
                      <a:pt x="416376" y="265119"/>
                    </a:lnTo>
                    <a:lnTo>
                      <a:pt x="525796" y="206244"/>
                    </a:lnTo>
                    <a:lnTo>
                      <a:pt x="525796" y="5418"/>
                    </a:lnTo>
                    <a:lnTo>
                      <a:pt x="586465" y="5418"/>
                    </a:lnTo>
                    <a:lnTo>
                      <a:pt x="586465" y="175181"/>
                    </a:lnTo>
                    <a:lnTo>
                      <a:pt x="634133" y="155315"/>
                    </a:lnTo>
                    <a:lnTo>
                      <a:pt x="634133" y="6140"/>
                    </a:lnTo>
                    <a:lnTo>
                      <a:pt x="738498" y="6140"/>
                    </a:lnTo>
                    <a:lnTo>
                      <a:pt x="738498" y="103664"/>
                    </a:lnTo>
                    <a:lnTo>
                      <a:pt x="784722" y="78019"/>
                    </a:lnTo>
                    <a:lnTo>
                      <a:pt x="784722" y="2167"/>
                    </a:lnTo>
                    <a:lnTo>
                      <a:pt x="959506" y="2167"/>
                    </a:lnTo>
                    <a:lnTo>
                      <a:pt x="959506" y="83075"/>
                    </a:lnTo>
                    <a:lnTo>
                      <a:pt x="1011507" y="111971"/>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2" name="Freeform 5">
                <a:extLst>
                  <a:ext uri="{FF2B5EF4-FFF2-40B4-BE49-F238E27FC236}">
                    <a16:creationId xmlns:a16="http://schemas.microsoft.com/office/drawing/2014/main" id="{76B8BA46-0A16-4B79-B96D-C1D67C203BB6}"/>
                  </a:ext>
                </a:extLst>
              </p:cNvPr>
              <p:cNvSpPr>
                <a:spLocks/>
              </p:cNvSpPr>
              <p:nvPr/>
            </p:nvSpPr>
            <p:spPr bwMode="auto">
              <a:xfrm>
                <a:off x="3416458" y="2353222"/>
                <a:ext cx="33321" cy="237735"/>
              </a:xfrm>
              <a:custGeom>
                <a:avLst/>
                <a:gdLst>
                  <a:gd name="T0" fmla="*/ 4 w 229"/>
                  <a:gd name="T1" fmla="*/ 0 h 1632"/>
                  <a:gd name="T2" fmla="*/ 0 w 229"/>
                  <a:gd name="T3" fmla="*/ 1632 h 1632"/>
                  <a:gd name="T4" fmla="*/ 229 w 229"/>
                  <a:gd name="T5" fmla="*/ 1591 h 1632"/>
                  <a:gd name="T6" fmla="*/ 229 w 229"/>
                  <a:gd name="T7" fmla="*/ 279 h 1632"/>
                  <a:gd name="T8" fmla="*/ 4 w 229"/>
                  <a:gd name="T9" fmla="*/ 0 h 1632"/>
                </a:gdLst>
                <a:ahLst/>
                <a:cxnLst>
                  <a:cxn ang="0">
                    <a:pos x="T0" y="T1"/>
                  </a:cxn>
                  <a:cxn ang="0">
                    <a:pos x="T2" y="T3"/>
                  </a:cxn>
                  <a:cxn ang="0">
                    <a:pos x="T4" y="T5"/>
                  </a:cxn>
                  <a:cxn ang="0">
                    <a:pos x="T6" y="T7"/>
                  </a:cxn>
                  <a:cxn ang="0">
                    <a:pos x="T8" y="T9"/>
                  </a:cxn>
                </a:cxnLst>
                <a:rect l="0" t="0" r="r" b="b"/>
                <a:pathLst>
                  <a:path w="229" h="1632">
                    <a:moveTo>
                      <a:pt x="4" y="0"/>
                    </a:moveTo>
                    <a:lnTo>
                      <a:pt x="0" y="1632"/>
                    </a:lnTo>
                    <a:lnTo>
                      <a:pt x="229" y="1591"/>
                    </a:lnTo>
                    <a:lnTo>
                      <a:pt x="229" y="279"/>
                    </a:lnTo>
                    <a:lnTo>
                      <a:pt x="4"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3" name="Freeform 71">
                <a:extLst>
                  <a:ext uri="{FF2B5EF4-FFF2-40B4-BE49-F238E27FC236}">
                    <a16:creationId xmlns:a16="http://schemas.microsoft.com/office/drawing/2014/main" id="{39A56395-80AA-4167-BBE9-D9BBB4160B9A}"/>
                  </a:ext>
                </a:extLst>
              </p:cNvPr>
              <p:cNvSpPr>
                <a:spLocks/>
              </p:cNvSpPr>
              <p:nvPr/>
            </p:nvSpPr>
            <p:spPr bwMode="auto">
              <a:xfrm>
                <a:off x="3046079" y="2119973"/>
                <a:ext cx="13457" cy="33321"/>
              </a:xfrm>
              <a:custGeom>
                <a:avLst/>
                <a:gdLst>
                  <a:gd name="T0" fmla="*/ 36 w 92"/>
                  <a:gd name="T1" fmla="*/ 0 h 229"/>
                  <a:gd name="T2" fmla="*/ 0 w 92"/>
                  <a:gd name="T3" fmla="*/ 229 h 229"/>
                  <a:gd name="T4" fmla="*/ 92 w 92"/>
                  <a:gd name="T5" fmla="*/ 229 h 229"/>
                  <a:gd name="T6" fmla="*/ 36 w 92"/>
                  <a:gd name="T7" fmla="*/ 0 h 229"/>
                </a:gdLst>
                <a:ahLst/>
                <a:cxnLst>
                  <a:cxn ang="0">
                    <a:pos x="T0" y="T1"/>
                  </a:cxn>
                  <a:cxn ang="0">
                    <a:pos x="T2" y="T3"/>
                  </a:cxn>
                  <a:cxn ang="0">
                    <a:pos x="T4" y="T5"/>
                  </a:cxn>
                  <a:cxn ang="0">
                    <a:pos x="T6" y="T7"/>
                  </a:cxn>
                </a:cxnLst>
                <a:rect l="0" t="0" r="r" b="b"/>
                <a:pathLst>
                  <a:path w="92" h="229">
                    <a:moveTo>
                      <a:pt x="36" y="0"/>
                    </a:moveTo>
                    <a:lnTo>
                      <a:pt x="0" y="229"/>
                    </a:lnTo>
                    <a:lnTo>
                      <a:pt x="92" y="229"/>
                    </a:lnTo>
                    <a:lnTo>
                      <a:pt x="3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4" name="Freeform 72">
                <a:extLst>
                  <a:ext uri="{FF2B5EF4-FFF2-40B4-BE49-F238E27FC236}">
                    <a16:creationId xmlns:a16="http://schemas.microsoft.com/office/drawing/2014/main" id="{6028DBA5-DC6D-411F-9127-6EA34901ECE2}"/>
                  </a:ext>
                </a:extLst>
              </p:cNvPr>
              <p:cNvSpPr>
                <a:spLocks/>
              </p:cNvSpPr>
              <p:nvPr/>
            </p:nvSpPr>
            <p:spPr bwMode="auto">
              <a:xfrm>
                <a:off x="2932658" y="2160984"/>
                <a:ext cx="239657" cy="89711"/>
              </a:xfrm>
              <a:custGeom>
                <a:avLst/>
                <a:gdLst>
                  <a:gd name="T0" fmla="*/ 0 w 1642"/>
                  <a:gd name="T1" fmla="*/ 616 h 616"/>
                  <a:gd name="T2" fmla="*/ 1642 w 1642"/>
                  <a:gd name="T3" fmla="*/ 616 h 616"/>
                  <a:gd name="T4" fmla="*/ 837 w 1642"/>
                  <a:gd name="T5" fmla="*/ 4 h 616"/>
                  <a:gd name="T6" fmla="*/ 0 w 1642"/>
                  <a:gd name="T7" fmla="*/ 616 h 616"/>
                </a:gdLst>
                <a:ahLst/>
                <a:cxnLst>
                  <a:cxn ang="0">
                    <a:pos x="T0" y="T1"/>
                  </a:cxn>
                  <a:cxn ang="0">
                    <a:pos x="T2" y="T3"/>
                  </a:cxn>
                  <a:cxn ang="0">
                    <a:pos x="T4" y="T5"/>
                  </a:cxn>
                  <a:cxn ang="0">
                    <a:pos x="T6" y="T7"/>
                  </a:cxn>
                </a:cxnLst>
                <a:rect l="0" t="0" r="r" b="b"/>
                <a:pathLst>
                  <a:path w="1642" h="616">
                    <a:moveTo>
                      <a:pt x="0" y="616"/>
                    </a:moveTo>
                    <a:lnTo>
                      <a:pt x="1642" y="616"/>
                    </a:lnTo>
                    <a:cubicBezTo>
                      <a:pt x="1642" y="616"/>
                      <a:pt x="1443" y="0"/>
                      <a:pt x="837" y="4"/>
                    </a:cubicBezTo>
                    <a:cubicBezTo>
                      <a:pt x="232" y="8"/>
                      <a:pt x="49" y="477"/>
                      <a:pt x="0" y="61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5" name="Rectangle 73">
                <a:extLst>
                  <a:ext uri="{FF2B5EF4-FFF2-40B4-BE49-F238E27FC236}">
                    <a16:creationId xmlns:a16="http://schemas.microsoft.com/office/drawing/2014/main" id="{80CEF453-6498-4AA7-BAFC-C19F1A56E107}"/>
                  </a:ext>
                </a:extLst>
              </p:cNvPr>
              <p:cNvSpPr>
                <a:spLocks noChangeArrowheads="1"/>
              </p:cNvSpPr>
              <p:nvPr/>
            </p:nvSpPr>
            <p:spPr bwMode="auto">
              <a:xfrm>
                <a:off x="2907667" y="2260948"/>
                <a:ext cx="286435" cy="9612"/>
              </a:xfrm>
              <a:prstGeom prst="rect">
                <a:avLst/>
              </a:pr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6" name="Freeform 74">
                <a:extLst>
                  <a:ext uri="{FF2B5EF4-FFF2-40B4-BE49-F238E27FC236}">
                    <a16:creationId xmlns:a16="http://schemas.microsoft.com/office/drawing/2014/main" id="{9438CC2F-83E2-4B19-8E5F-E1FA88EED888}"/>
                  </a:ext>
                </a:extLst>
              </p:cNvPr>
              <p:cNvSpPr>
                <a:spLocks/>
              </p:cNvSpPr>
              <p:nvPr/>
            </p:nvSpPr>
            <p:spPr bwMode="auto">
              <a:xfrm>
                <a:off x="3230628" y="2544179"/>
                <a:ext cx="99964" cy="49982"/>
              </a:xfrm>
              <a:custGeom>
                <a:avLst/>
                <a:gdLst>
                  <a:gd name="T0" fmla="*/ 553 w 689"/>
                  <a:gd name="T1" fmla="*/ 338 h 346"/>
                  <a:gd name="T2" fmla="*/ 553 w 689"/>
                  <a:gd name="T3" fmla="*/ 100 h 346"/>
                  <a:gd name="T4" fmla="*/ 427 w 689"/>
                  <a:gd name="T5" fmla="*/ 100 h 346"/>
                  <a:gd name="T6" fmla="*/ 427 w 689"/>
                  <a:gd name="T7" fmla="*/ 336 h 346"/>
                  <a:gd name="T8" fmla="*/ 282 w 689"/>
                  <a:gd name="T9" fmla="*/ 336 h 346"/>
                  <a:gd name="T10" fmla="*/ 282 w 689"/>
                  <a:gd name="T11" fmla="*/ 98 h 346"/>
                  <a:gd name="T12" fmla="*/ 142 w 689"/>
                  <a:gd name="T13" fmla="*/ 98 h 346"/>
                  <a:gd name="T14" fmla="*/ 142 w 689"/>
                  <a:gd name="T15" fmla="*/ 346 h 346"/>
                  <a:gd name="T16" fmla="*/ 0 w 689"/>
                  <a:gd name="T17" fmla="*/ 346 h 346"/>
                  <a:gd name="T18" fmla="*/ 0 w 689"/>
                  <a:gd name="T19" fmla="*/ 0 h 346"/>
                  <a:gd name="T20" fmla="*/ 689 w 689"/>
                  <a:gd name="T21" fmla="*/ 0 h 346"/>
                  <a:gd name="T22" fmla="*/ 689 w 689"/>
                  <a:gd name="T23" fmla="*/ 340 h 346"/>
                  <a:gd name="T24" fmla="*/ 553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553" y="338"/>
                    </a:moveTo>
                    <a:lnTo>
                      <a:pt x="553" y="100"/>
                    </a:lnTo>
                    <a:lnTo>
                      <a:pt x="427" y="100"/>
                    </a:lnTo>
                    <a:lnTo>
                      <a:pt x="427" y="336"/>
                    </a:lnTo>
                    <a:lnTo>
                      <a:pt x="282" y="336"/>
                    </a:lnTo>
                    <a:lnTo>
                      <a:pt x="282" y="98"/>
                    </a:lnTo>
                    <a:lnTo>
                      <a:pt x="142" y="98"/>
                    </a:lnTo>
                    <a:lnTo>
                      <a:pt x="142" y="346"/>
                    </a:lnTo>
                    <a:lnTo>
                      <a:pt x="0" y="346"/>
                    </a:lnTo>
                    <a:lnTo>
                      <a:pt x="0" y="0"/>
                    </a:lnTo>
                    <a:lnTo>
                      <a:pt x="689" y="0"/>
                    </a:lnTo>
                    <a:lnTo>
                      <a:pt x="689" y="340"/>
                    </a:lnTo>
                    <a:lnTo>
                      <a:pt x="553"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7" name="Freeform 75">
                <a:extLst>
                  <a:ext uri="{FF2B5EF4-FFF2-40B4-BE49-F238E27FC236}">
                    <a16:creationId xmlns:a16="http://schemas.microsoft.com/office/drawing/2014/main" id="{DB5331F3-7CBD-42E0-82FE-70B15F723F3C}"/>
                  </a:ext>
                </a:extLst>
              </p:cNvPr>
              <p:cNvSpPr>
                <a:spLocks/>
              </p:cNvSpPr>
              <p:nvPr/>
            </p:nvSpPr>
            <p:spPr bwMode="auto">
              <a:xfrm>
                <a:off x="3230628" y="2470488"/>
                <a:ext cx="20505" cy="58953"/>
              </a:xfrm>
              <a:custGeom>
                <a:avLst/>
                <a:gdLst>
                  <a:gd name="T0" fmla="*/ 140 w 140"/>
                  <a:gd name="T1" fmla="*/ 0 h 404"/>
                  <a:gd name="T2" fmla="*/ 140 w 140"/>
                  <a:gd name="T3" fmla="*/ 404 h 404"/>
                  <a:gd name="T4" fmla="*/ 0 w 140"/>
                  <a:gd name="T5" fmla="*/ 404 h 404"/>
                  <a:gd name="T6" fmla="*/ 0 w 140"/>
                  <a:gd name="T7" fmla="*/ 11 h 404"/>
                  <a:gd name="T8" fmla="*/ 140 w 140"/>
                  <a:gd name="T9" fmla="*/ 0 h 404"/>
                </a:gdLst>
                <a:ahLst/>
                <a:cxnLst>
                  <a:cxn ang="0">
                    <a:pos x="T0" y="T1"/>
                  </a:cxn>
                  <a:cxn ang="0">
                    <a:pos x="T2" y="T3"/>
                  </a:cxn>
                  <a:cxn ang="0">
                    <a:pos x="T4" y="T5"/>
                  </a:cxn>
                  <a:cxn ang="0">
                    <a:pos x="T6" y="T7"/>
                  </a:cxn>
                  <a:cxn ang="0">
                    <a:pos x="T8" y="T9"/>
                  </a:cxn>
                </a:cxnLst>
                <a:rect l="0" t="0" r="r" b="b"/>
                <a:pathLst>
                  <a:path w="140" h="404">
                    <a:moveTo>
                      <a:pt x="140" y="0"/>
                    </a:moveTo>
                    <a:lnTo>
                      <a:pt x="140" y="404"/>
                    </a:lnTo>
                    <a:lnTo>
                      <a:pt x="0" y="404"/>
                    </a:lnTo>
                    <a:lnTo>
                      <a:pt x="0" y="11"/>
                    </a:lnTo>
                    <a:lnTo>
                      <a:pt x="14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8" name="Freeform 76">
                <a:extLst>
                  <a:ext uri="{FF2B5EF4-FFF2-40B4-BE49-F238E27FC236}">
                    <a16:creationId xmlns:a16="http://schemas.microsoft.com/office/drawing/2014/main" id="{B6657F36-B044-441A-A13C-867C8CD393AE}"/>
                  </a:ext>
                </a:extLst>
              </p:cNvPr>
              <p:cNvSpPr>
                <a:spLocks/>
              </p:cNvSpPr>
              <p:nvPr/>
            </p:nvSpPr>
            <p:spPr bwMode="auto">
              <a:xfrm>
                <a:off x="3272920" y="2467284"/>
                <a:ext cx="19224" cy="62157"/>
              </a:xfrm>
              <a:custGeom>
                <a:avLst/>
                <a:gdLst>
                  <a:gd name="T0" fmla="*/ 132 w 132"/>
                  <a:gd name="T1" fmla="*/ 0 h 428"/>
                  <a:gd name="T2" fmla="*/ 132 w 132"/>
                  <a:gd name="T3" fmla="*/ 428 h 428"/>
                  <a:gd name="T4" fmla="*/ 0 w 132"/>
                  <a:gd name="T5" fmla="*/ 428 h 428"/>
                  <a:gd name="T6" fmla="*/ 0 w 132"/>
                  <a:gd name="T7" fmla="*/ 6 h 428"/>
                  <a:gd name="T8" fmla="*/ 132 w 132"/>
                  <a:gd name="T9" fmla="*/ 0 h 428"/>
                </a:gdLst>
                <a:ahLst/>
                <a:cxnLst>
                  <a:cxn ang="0">
                    <a:pos x="T0" y="T1"/>
                  </a:cxn>
                  <a:cxn ang="0">
                    <a:pos x="T2" y="T3"/>
                  </a:cxn>
                  <a:cxn ang="0">
                    <a:pos x="T4" y="T5"/>
                  </a:cxn>
                  <a:cxn ang="0">
                    <a:pos x="T6" y="T7"/>
                  </a:cxn>
                  <a:cxn ang="0">
                    <a:pos x="T8" y="T9"/>
                  </a:cxn>
                </a:cxnLst>
                <a:rect l="0" t="0" r="r" b="b"/>
                <a:pathLst>
                  <a:path w="132" h="428">
                    <a:moveTo>
                      <a:pt x="132" y="0"/>
                    </a:moveTo>
                    <a:lnTo>
                      <a:pt x="132" y="428"/>
                    </a:lnTo>
                    <a:lnTo>
                      <a:pt x="0" y="428"/>
                    </a:lnTo>
                    <a:lnTo>
                      <a:pt x="0" y="6"/>
                    </a:lnTo>
                    <a:lnTo>
                      <a:pt x="132"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79" name="Freeform 77">
                <a:extLst>
                  <a:ext uri="{FF2B5EF4-FFF2-40B4-BE49-F238E27FC236}">
                    <a16:creationId xmlns:a16="http://schemas.microsoft.com/office/drawing/2014/main" id="{FC582801-C2FC-4253-9BA5-EFDC4524177C}"/>
                  </a:ext>
                </a:extLst>
              </p:cNvPr>
              <p:cNvSpPr>
                <a:spLocks/>
              </p:cNvSpPr>
              <p:nvPr/>
            </p:nvSpPr>
            <p:spPr bwMode="auto">
              <a:xfrm>
                <a:off x="3313290" y="2462157"/>
                <a:ext cx="16661" cy="66002"/>
              </a:xfrm>
              <a:custGeom>
                <a:avLst/>
                <a:gdLst>
                  <a:gd name="T0" fmla="*/ 118 w 118"/>
                  <a:gd name="T1" fmla="*/ 0 h 451"/>
                  <a:gd name="T2" fmla="*/ 118 w 118"/>
                  <a:gd name="T3" fmla="*/ 451 h 451"/>
                  <a:gd name="T4" fmla="*/ 0 w 118"/>
                  <a:gd name="T5" fmla="*/ 451 h 451"/>
                  <a:gd name="T6" fmla="*/ 0 w 118"/>
                  <a:gd name="T7" fmla="*/ 15 h 451"/>
                  <a:gd name="T8" fmla="*/ 118 w 118"/>
                  <a:gd name="T9" fmla="*/ 0 h 451"/>
                </a:gdLst>
                <a:ahLst/>
                <a:cxnLst>
                  <a:cxn ang="0">
                    <a:pos x="T0" y="T1"/>
                  </a:cxn>
                  <a:cxn ang="0">
                    <a:pos x="T2" y="T3"/>
                  </a:cxn>
                  <a:cxn ang="0">
                    <a:pos x="T4" y="T5"/>
                  </a:cxn>
                  <a:cxn ang="0">
                    <a:pos x="T6" y="T7"/>
                  </a:cxn>
                  <a:cxn ang="0">
                    <a:pos x="T8" y="T9"/>
                  </a:cxn>
                </a:cxnLst>
                <a:rect l="0" t="0" r="r" b="b"/>
                <a:pathLst>
                  <a:path w="118" h="451">
                    <a:moveTo>
                      <a:pt x="118" y="0"/>
                    </a:moveTo>
                    <a:lnTo>
                      <a:pt x="118" y="451"/>
                    </a:lnTo>
                    <a:lnTo>
                      <a:pt x="0" y="451"/>
                    </a:lnTo>
                    <a:lnTo>
                      <a:pt x="0" y="15"/>
                    </a:lnTo>
                    <a:lnTo>
                      <a:pt x="118"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0" name="Freeform 78">
                <a:extLst>
                  <a:ext uri="{FF2B5EF4-FFF2-40B4-BE49-F238E27FC236}">
                    <a16:creationId xmlns:a16="http://schemas.microsoft.com/office/drawing/2014/main" id="{B5123F27-DC36-4EEA-9274-F96A3EAB55E8}"/>
                  </a:ext>
                </a:extLst>
              </p:cNvPr>
              <p:cNvSpPr>
                <a:spLocks/>
              </p:cNvSpPr>
              <p:nvPr/>
            </p:nvSpPr>
            <p:spPr bwMode="auto">
              <a:xfrm>
                <a:off x="3352379" y="2459594"/>
                <a:ext cx="13457" cy="133285"/>
              </a:xfrm>
              <a:custGeom>
                <a:avLst/>
                <a:gdLst>
                  <a:gd name="T0" fmla="*/ 0 w 94"/>
                  <a:gd name="T1" fmla="*/ 0 h 917"/>
                  <a:gd name="T2" fmla="*/ 0 w 94"/>
                  <a:gd name="T3" fmla="*/ 917 h 917"/>
                  <a:gd name="T4" fmla="*/ 94 w 94"/>
                  <a:gd name="T5" fmla="*/ 917 h 917"/>
                  <a:gd name="T6" fmla="*/ 94 w 94"/>
                  <a:gd name="T7" fmla="*/ 112 h 917"/>
                  <a:gd name="T8" fmla="*/ 0 w 94"/>
                  <a:gd name="T9" fmla="*/ 0 h 917"/>
                </a:gdLst>
                <a:ahLst/>
                <a:cxnLst>
                  <a:cxn ang="0">
                    <a:pos x="T0" y="T1"/>
                  </a:cxn>
                  <a:cxn ang="0">
                    <a:pos x="T2" y="T3"/>
                  </a:cxn>
                  <a:cxn ang="0">
                    <a:pos x="T4" y="T5"/>
                  </a:cxn>
                  <a:cxn ang="0">
                    <a:pos x="T6" y="T7"/>
                  </a:cxn>
                  <a:cxn ang="0">
                    <a:pos x="T8" y="T9"/>
                  </a:cxn>
                </a:cxnLst>
                <a:rect l="0" t="0" r="r" b="b"/>
                <a:pathLst>
                  <a:path w="94" h="917">
                    <a:moveTo>
                      <a:pt x="0" y="0"/>
                    </a:moveTo>
                    <a:lnTo>
                      <a:pt x="0" y="917"/>
                    </a:lnTo>
                    <a:lnTo>
                      <a:pt x="94" y="917"/>
                    </a:lnTo>
                    <a:lnTo>
                      <a:pt x="94" y="112"/>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1" name="Freeform 83">
                <a:extLst>
                  <a:ext uri="{FF2B5EF4-FFF2-40B4-BE49-F238E27FC236}">
                    <a16:creationId xmlns:a16="http://schemas.microsoft.com/office/drawing/2014/main" id="{8DDCA827-668D-4AF1-8AE1-DBBEC728CE99}"/>
                  </a:ext>
                </a:extLst>
              </p:cNvPr>
              <p:cNvSpPr>
                <a:spLocks/>
              </p:cNvSpPr>
              <p:nvPr/>
            </p:nvSpPr>
            <p:spPr bwMode="auto">
              <a:xfrm>
                <a:off x="3015321" y="2467924"/>
                <a:ext cx="73692" cy="125596"/>
              </a:xfrm>
              <a:custGeom>
                <a:avLst/>
                <a:gdLst>
                  <a:gd name="T0" fmla="*/ 0 w 508"/>
                  <a:gd name="T1" fmla="*/ 862 h 862"/>
                  <a:gd name="T2" fmla="*/ 508 w 508"/>
                  <a:gd name="T3" fmla="*/ 862 h 862"/>
                  <a:gd name="T4" fmla="*/ 508 w 508"/>
                  <a:gd name="T5" fmla="*/ 254 h 862"/>
                  <a:gd name="T6" fmla="*/ 254 w 508"/>
                  <a:gd name="T7" fmla="*/ 0 h 862"/>
                  <a:gd name="T8" fmla="*/ 254 w 508"/>
                  <a:gd name="T9" fmla="*/ 0 h 862"/>
                  <a:gd name="T10" fmla="*/ 0 w 508"/>
                  <a:gd name="T11" fmla="*/ 254 h 862"/>
                  <a:gd name="T12" fmla="*/ 0 w 50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508" h="862">
                    <a:moveTo>
                      <a:pt x="0" y="862"/>
                    </a:moveTo>
                    <a:lnTo>
                      <a:pt x="508" y="862"/>
                    </a:lnTo>
                    <a:lnTo>
                      <a:pt x="508" y="254"/>
                    </a:lnTo>
                    <a:cubicBezTo>
                      <a:pt x="508" y="114"/>
                      <a:pt x="394" y="0"/>
                      <a:pt x="254" y="0"/>
                    </a:cubicBezTo>
                    <a:lnTo>
                      <a:pt x="254" y="0"/>
                    </a:lnTo>
                    <a:cubicBezTo>
                      <a:pt x="114" y="0"/>
                      <a:pt x="0" y="114"/>
                      <a:pt x="0" y="254"/>
                    </a:cubicBezTo>
                    <a:lnTo>
                      <a:pt x="0" y="862"/>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2" name="Freeform 86">
                <a:extLst>
                  <a:ext uri="{FF2B5EF4-FFF2-40B4-BE49-F238E27FC236}">
                    <a16:creationId xmlns:a16="http://schemas.microsoft.com/office/drawing/2014/main" id="{A3359E4A-B4EB-41DD-B1C8-B113E33CC5B5}"/>
                  </a:ext>
                </a:extLst>
              </p:cNvPr>
              <p:cNvSpPr>
                <a:spLocks/>
              </p:cNvSpPr>
              <p:nvPr/>
            </p:nvSpPr>
            <p:spPr bwMode="auto">
              <a:xfrm>
                <a:off x="2775023" y="2544179"/>
                <a:ext cx="100605" cy="49982"/>
              </a:xfrm>
              <a:custGeom>
                <a:avLst/>
                <a:gdLst>
                  <a:gd name="T0" fmla="*/ 136 w 689"/>
                  <a:gd name="T1" fmla="*/ 338 h 346"/>
                  <a:gd name="T2" fmla="*/ 136 w 689"/>
                  <a:gd name="T3" fmla="*/ 100 h 346"/>
                  <a:gd name="T4" fmla="*/ 262 w 689"/>
                  <a:gd name="T5" fmla="*/ 100 h 346"/>
                  <a:gd name="T6" fmla="*/ 262 w 689"/>
                  <a:gd name="T7" fmla="*/ 336 h 346"/>
                  <a:gd name="T8" fmla="*/ 406 w 689"/>
                  <a:gd name="T9" fmla="*/ 336 h 346"/>
                  <a:gd name="T10" fmla="*/ 406 w 689"/>
                  <a:gd name="T11" fmla="*/ 98 h 346"/>
                  <a:gd name="T12" fmla="*/ 546 w 689"/>
                  <a:gd name="T13" fmla="*/ 98 h 346"/>
                  <a:gd name="T14" fmla="*/ 546 w 689"/>
                  <a:gd name="T15" fmla="*/ 346 h 346"/>
                  <a:gd name="T16" fmla="*/ 689 w 689"/>
                  <a:gd name="T17" fmla="*/ 346 h 346"/>
                  <a:gd name="T18" fmla="*/ 689 w 689"/>
                  <a:gd name="T19" fmla="*/ 0 h 346"/>
                  <a:gd name="T20" fmla="*/ 0 w 689"/>
                  <a:gd name="T21" fmla="*/ 0 h 346"/>
                  <a:gd name="T22" fmla="*/ 0 w 689"/>
                  <a:gd name="T23" fmla="*/ 340 h 346"/>
                  <a:gd name="T24" fmla="*/ 136 w 689"/>
                  <a:gd name="T25" fmla="*/ 33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346">
                    <a:moveTo>
                      <a:pt x="136" y="338"/>
                    </a:moveTo>
                    <a:lnTo>
                      <a:pt x="136" y="100"/>
                    </a:lnTo>
                    <a:lnTo>
                      <a:pt x="262" y="100"/>
                    </a:lnTo>
                    <a:lnTo>
                      <a:pt x="262" y="336"/>
                    </a:lnTo>
                    <a:lnTo>
                      <a:pt x="406" y="336"/>
                    </a:lnTo>
                    <a:lnTo>
                      <a:pt x="406" y="98"/>
                    </a:lnTo>
                    <a:lnTo>
                      <a:pt x="546" y="98"/>
                    </a:lnTo>
                    <a:lnTo>
                      <a:pt x="546" y="346"/>
                    </a:lnTo>
                    <a:lnTo>
                      <a:pt x="689" y="346"/>
                    </a:lnTo>
                    <a:lnTo>
                      <a:pt x="689" y="0"/>
                    </a:lnTo>
                    <a:lnTo>
                      <a:pt x="0" y="0"/>
                    </a:lnTo>
                    <a:lnTo>
                      <a:pt x="0" y="340"/>
                    </a:lnTo>
                    <a:lnTo>
                      <a:pt x="136" y="33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3" name="Freeform 87">
                <a:extLst>
                  <a:ext uri="{FF2B5EF4-FFF2-40B4-BE49-F238E27FC236}">
                    <a16:creationId xmlns:a16="http://schemas.microsoft.com/office/drawing/2014/main" id="{5BACC530-4A07-44B8-A33C-3F0FDD0E9B28}"/>
                  </a:ext>
                </a:extLst>
              </p:cNvPr>
              <p:cNvSpPr>
                <a:spLocks/>
              </p:cNvSpPr>
              <p:nvPr/>
            </p:nvSpPr>
            <p:spPr bwMode="auto">
              <a:xfrm>
                <a:off x="2855122" y="2470488"/>
                <a:ext cx="20505" cy="58953"/>
              </a:xfrm>
              <a:custGeom>
                <a:avLst/>
                <a:gdLst>
                  <a:gd name="T0" fmla="*/ 0 w 141"/>
                  <a:gd name="T1" fmla="*/ 0 h 404"/>
                  <a:gd name="T2" fmla="*/ 0 w 141"/>
                  <a:gd name="T3" fmla="*/ 404 h 404"/>
                  <a:gd name="T4" fmla="*/ 141 w 141"/>
                  <a:gd name="T5" fmla="*/ 404 h 404"/>
                  <a:gd name="T6" fmla="*/ 141 w 141"/>
                  <a:gd name="T7" fmla="*/ 11 h 404"/>
                  <a:gd name="T8" fmla="*/ 0 w 141"/>
                  <a:gd name="T9" fmla="*/ 0 h 404"/>
                </a:gdLst>
                <a:ahLst/>
                <a:cxnLst>
                  <a:cxn ang="0">
                    <a:pos x="T0" y="T1"/>
                  </a:cxn>
                  <a:cxn ang="0">
                    <a:pos x="T2" y="T3"/>
                  </a:cxn>
                  <a:cxn ang="0">
                    <a:pos x="T4" y="T5"/>
                  </a:cxn>
                  <a:cxn ang="0">
                    <a:pos x="T6" y="T7"/>
                  </a:cxn>
                  <a:cxn ang="0">
                    <a:pos x="T8" y="T9"/>
                  </a:cxn>
                </a:cxnLst>
                <a:rect l="0" t="0" r="r" b="b"/>
                <a:pathLst>
                  <a:path w="141" h="404">
                    <a:moveTo>
                      <a:pt x="0" y="0"/>
                    </a:moveTo>
                    <a:lnTo>
                      <a:pt x="0" y="404"/>
                    </a:lnTo>
                    <a:lnTo>
                      <a:pt x="141" y="404"/>
                    </a:lnTo>
                    <a:lnTo>
                      <a:pt x="141" y="11"/>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4" name="Freeform 88">
                <a:extLst>
                  <a:ext uri="{FF2B5EF4-FFF2-40B4-BE49-F238E27FC236}">
                    <a16:creationId xmlns:a16="http://schemas.microsoft.com/office/drawing/2014/main" id="{1C45854A-C977-4658-A868-30851719C659}"/>
                  </a:ext>
                </a:extLst>
              </p:cNvPr>
              <p:cNvSpPr>
                <a:spLocks/>
              </p:cNvSpPr>
              <p:nvPr/>
            </p:nvSpPr>
            <p:spPr bwMode="auto">
              <a:xfrm>
                <a:off x="2814111" y="2467284"/>
                <a:ext cx="19224" cy="62157"/>
              </a:xfrm>
              <a:custGeom>
                <a:avLst/>
                <a:gdLst>
                  <a:gd name="T0" fmla="*/ 0 w 132"/>
                  <a:gd name="T1" fmla="*/ 0 h 428"/>
                  <a:gd name="T2" fmla="*/ 0 w 132"/>
                  <a:gd name="T3" fmla="*/ 428 h 428"/>
                  <a:gd name="T4" fmla="*/ 132 w 132"/>
                  <a:gd name="T5" fmla="*/ 428 h 428"/>
                  <a:gd name="T6" fmla="*/ 132 w 132"/>
                  <a:gd name="T7" fmla="*/ 6 h 428"/>
                  <a:gd name="T8" fmla="*/ 0 w 132"/>
                  <a:gd name="T9" fmla="*/ 0 h 428"/>
                </a:gdLst>
                <a:ahLst/>
                <a:cxnLst>
                  <a:cxn ang="0">
                    <a:pos x="T0" y="T1"/>
                  </a:cxn>
                  <a:cxn ang="0">
                    <a:pos x="T2" y="T3"/>
                  </a:cxn>
                  <a:cxn ang="0">
                    <a:pos x="T4" y="T5"/>
                  </a:cxn>
                  <a:cxn ang="0">
                    <a:pos x="T6" y="T7"/>
                  </a:cxn>
                  <a:cxn ang="0">
                    <a:pos x="T8" y="T9"/>
                  </a:cxn>
                </a:cxnLst>
                <a:rect l="0" t="0" r="r" b="b"/>
                <a:pathLst>
                  <a:path w="132" h="428">
                    <a:moveTo>
                      <a:pt x="0" y="0"/>
                    </a:moveTo>
                    <a:lnTo>
                      <a:pt x="0" y="428"/>
                    </a:lnTo>
                    <a:lnTo>
                      <a:pt x="132" y="428"/>
                    </a:lnTo>
                    <a:lnTo>
                      <a:pt x="132" y="6"/>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5" name="Freeform 89">
                <a:extLst>
                  <a:ext uri="{FF2B5EF4-FFF2-40B4-BE49-F238E27FC236}">
                    <a16:creationId xmlns:a16="http://schemas.microsoft.com/office/drawing/2014/main" id="{78EBB45D-46BC-49A2-AA6F-A92282F8C4B5}"/>
                  </a:ext>
                </a:extLst>
              </p:cNvPr>
              <p:cNvSpPr>
                <a:spLocks/>
              </p:cNvSpPr>
              <p:nvPr/>
            </p:nvSpPr>
            <p:spPr bwMode="auto">
              <a:xfrm>
                <a:off x="2775664" y="2462157"/>
                <a:ext cx="17302" cy="66002"/>
              </a:xfrm>
              <a:custGeom>
                <a:avLst/>
                <a:gdLst>
                  <a:gd name="T0" fmla="*/ 0 w 117"/>
                  <a:gd name="T1" fmla="*/ 0 h 451"/>
                  <a:gd name="T2" fmla="*/ 0 w 117"/>
                  <a:gd name="T3" fmla="*/ 451 h 451"/>
                  <a:gd name="T4" fmla="*/ 117 w 117"/>
                  <a:gd name="T5" fmla="*/ 451 h 451"/>
                  <a:gd name="T6" fmla="*/ 117 w 117"/>
                  <a:gd name="T7" fmla="*/ 15 h 451"/>
                  <a:gd name="T8" fmla="*/ 0 w 117"/>
                  <a:gd name="T9" fmla="*/ 0 h 451"/>
                </a:gdLst>
                <a:ahLst/>
                <a:cxnLst>
                  <a:cxn ang="0">
                    <a:pos x="T0" y="T1"/>
                  </a:cxn>
                  <a:cxn ang="0">
                    <a:pos x="T2" y="T3"/>
                  </a:cxn>
                  <a:cxn ang="0">
                    <a:pos x="T4" y="T5"/>
                  </a:cxn>
                  <a:cxn ang="0">
                    <a:pos x="T6" y="T7"/>
                  </a:cxn>
                  <a:cxn ang="0">
                    <a:pos x="T8" y="T9"/>
                  </a:cxn>
                </a:cxnLst>
                <a:rect l="0" t="0" r="r" b="b"/>
                <a:pathLst>
                  <a:path w="117" h="451">
                    <a:moveTo>
                      <a:pt x="0" y="0"/>
                    </a:moveTo>
                    <a:lnTo>
                      <a:pt x="0" y="451"/>
                    </a:lnTo>
                    <a:lnTo>
                      <a:pt x="117" y="451"/>
                    </a:lnTo>
                    <a:lnTo>
                      <a:pt x="117" y="15"/>
                    </a:lnTo>
                    <a:lnTo>
                      <a:pt x="0"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6" name="Freeform 90">
                <a:extLst>
                  <a:ext uri="{FF2B5EF4-FFF2-40B4-BE49-F238E27FC236}">
                    <a16:creationId xmlns:a16="http://schemas.microsoft.com/office/drawing/2014/main" id="{AB50A3BF-910D-42F1-AD01-4E1604CC667C}"/>
                  </a:ext>
                </a:extLst>
              </p:cNvPr>
              <p:cNvSpPr>
                <a:spLocks/>
              </p:cNvSpPr>
              <p:nvPr/>
            </p:nvSpPr>
            <p:spPr bwMode="auto">
              <a:xfrm>
                <a:off x="2739779" y="2459594"/>
                <a:ext cx="14097" cy="133285"/>
              </a:xfrm>
              <a:custGeom>
                <a:avLst/>
                <a:gdLst>
                  <a:gd name="T0" fmla="*/ 93 w 93"/>
                  <a:gd name="T1" fmla="*/ 0 h 917"/>
                  <a:gd name="T2" fmla="*/ 93 w 93"/>
                  <a:gd name="T3" fmla="*/ 917 h 917"/>
                  <a:gd name="T4" fmla="*/ 0 w 93"/>
                  <a:gd name="T5" fmla="*/ 917 h 917"/>
                  <a:gd name="T6" fmla="*/ 0 w 93"/>
                  <a:gd name="T7" fmla="*/ 112 h 917"/>
                  <a:gd name="T8" fmla="*/ 93 w 93"/>
                  <a:gd name="T9" fmla="*/ 0 h 917"/>
                </a:gdLst>
                <a:ahLst/>
                <a:cxnLst>
                  <a:cxn ang="0">
                    <a:pos x="T0" y="T1"/>
                  </a:cxn>
                  <a:cxn ang="0">
                    <a:pos x="T2" y="T3"/>
                  </a:cxn>
                  <a:cxn ang="0">
                    <a:pos x="T4" y="T5"/>
                  </a:cxn>
                  <a:cxn ang="0">
                    <a:pos x="T6" y="T7"/>
                  </a:cxn>
                  <a:cxn ang="0">
                    <a:pos x="T8" y="T9"/>
                  </a:cxn>
                </a:cxnLst>
                <a:rect l="0" t="0" r="r" b="b"/>
                <a:pathLst>
                  <a:path w="93" h="917">
                    <a:moveTo>
                      <a:pt x="93" y="0"/>
                    </a:moveTo>
                    <a:lnTo>
                      <a:pt x="93" y="917"/>
                    </a:lnTo>
                    <a:lnTo>
                      <a:pt x="0" y="917"/>
                    </a:lnTo>
                    <a:lnTo>
                      <a:pt x="0" y="112"/>
                    </a:lnTo>
                    <a:lnTo>
                      <a:pt x="93"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7" name="Freeform 96">
                <a:extLst>
                  <a:ext uri="{FF2B5EF4-FFF2-40B4-BE49-F238E27FC236}">
                    <a16:creationId xmlns:a16="http://schemas.microsoft.com/office/drawing/2014/main" id="{7227DA68-CEC6-4747-9007-E5983E36EADD}"/>
                  </a:ext>
                </a:extLst>
              </p:cNvPr>
              <p:cNvSpPr>
                <a:spLocks/>
              </p:cNvSpPr>
              <p:nvPr/>
            </p:nvSpPr>
            <p:spPr bwMode="auto">
              <a:xfrm>
                <a:off x="2655835" y="2354504"/>
                <a:ext cx="33321" cy="238376"/>
              </a:xfrm>
              <a:custGeom>
                <a:avLst/>
                <a:gdLst>
                  <a:gd name="T0" fmla="*/ 226 w 230"/>
                  <a:gd name="T1" fmla="*/ 0 h 1632"/>
                  <a:gd name="T2" fmla="*/ 230 w 230"/>
                  <a:gd name="T3" fmla="*/ 1632 h 1632"/>
                  <a:gd name="T4" fmla="*/ 0 w 230"/>
                  <a:gd name="T5" fmla="*/ 1591 h 1632"/>
                  <a:gd name="T6" fmla="*/ 0 w 230"/>
                  <a:gd name="T7" fmla="*/ 279 h 1632"/>
                  <a:gd name="T8" fmla="*/ 226 w 230"/>
                  <a:gd name="T9" fmla="*/ 0 h 1632"/>
                </a:gdLst>
                <a:ahLst/>
                <a:cxnLst>
                  <a:cxn ang="0">
                    <a:pos x="T0" y="T1"/>
                  </a:cxn>
                  <a:cxn ang="0">
                    <a:pos x="T2" y="T3"/>
                  </a:cxn>
                  <a:cxn ang="0">
                    <a:pos x="T4" y="T5"/>
                  </a:cxn>
                  <a:cxn ang="0">
                    <a:pos x="T6" y="T7"/>
                  </a:cxn>
                  <a:cxn ang="0">
                    <a:pos x="T8" y="T9"/>
                  </a:cxn>
                </a:cxnLst>
                <a:rect l="0" t="0" r="r" b="b"/>
                <a:pathLst>
                  <a:path w="230" h="1632">
                    <a:moveTo>
                      <a:pt x="226" y="0"/>
                    </a:moveTo>
                    <a:lnTo>
                      <a:pt x="230" y="1632"/>
                    </a:lnTo>
                    <a:lnTo>
                      <a:pt x="0" y="1591"/>
                    </a:lnTo>
                    <a:lnTo>
                      <a:pt x="0" y="279"/>
                    </a:lnTo>
                    <a:lnTo>
                      <a:pt x="226" y="0"/>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70" name="椭圆 69">
              <a:extLst>
                <a:ext uri="{FF2B5EF4-FFF2-40B4-BE49-F238E27FC236}">
                  <a16:creationId xmlns:a16="http://schemas.microsoft.com/office/drawing/2014/main" id="{A7654228-AB5B-45FE-889F-D38C4A4A3D42}"/>
                </a:ext>
              </a:extLst>
            </p:cNvPr>
            <p:cNvSpPr/>
            <p:nvPr/>
          </p:nvSpPr>
          <p:spPr>
            <a:xfrm>
              <a:off x="11616276" y="6396038"/>
              <a:ext cx="303212" cy="303212"/>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L 形 91">
            <a:extLst>
              <a:ext uri="{FF2B5EF4-FFF2-40B4-BE49-F238E27FC236}">
                <a16:creationId xmlns:a16="http://schemas.microsoft.com/office/drawing/2014/main" id="{D5792193-6325-4EDF-8905-126D595D97EB}"/>
              </a:ext>
            </a:extLst>
          </p:cNvPr>
          <p:cNvSpPr/>
          <p:nvPr/>
        </p:nvSpPr>
        <p:spPr>
          <a:xfrm rot="13500000">
            <a:off x="9995215" y="2837585"/>
            <a:ext cx="798374" cy="798374"/>
          </a:xfrm>
          <a:prstGeom prst="corner">
            <a:avLst>
              <a:gd name="adj1" fmla="val 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9307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477E5B-A9F2-4A67-B30B-286731670359}"/>
              </a:ext>
            </a:extLst>
          </p:cNvPr>
          <p:cNvSpPr>
            <a:spLocks noGrp="1"/>
          </p:cNvSpPr>
          <p:nvPr>
            <p:ph type="dt" sz="half" idx="10"/>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0404E31E-DFC8-4C54-B1BE-39720697E28B}"/>
              </a:ext>
            </a:extLst>
          </p:cNvPr>
          <p:cNvSpPr>
            <a:spLocks noGrp="1"/>
          </p:cNvSpPr>
          <p:nvPr>
            <p:ph type="sldNum" sz="quarter" idx="12"/>
          </p:nvPr>
        </p:nvSpPr>
        <p:spPr/>
        <p:txBody>
          <a:bodyPr/>
          <a:lstStyle/>
          <a:p>
            <a:fld id="{B74810B7-83A7-424C-93C8-85BC983329C6}" type="slidenum">
              <a:rPr lang="zh-CN" altLang="en-US" smtClean="0"/>
              <a:pPr/>
              <a:t>8</a:t>
            </a:fld>
            <a:endParaRPr lang="zh-CN" altLang="en-US"/>
          </a:p>
        </p:txBody>
      </p:sp>
      <p:sp>
        <p:nvSpPr>
          <p:cNvPr id="29" name="文本占位符 28">
            <a:extLst>
              <a:ext uri="{FF2B5EF4-FFF2-40B4-BE49-F238E27FC236}">
                <a16:creationId xmlns:a16="http://schemas.microsoft.com/office/drawing/2014/main" id="{38823F68-E9EF-4877-A6EA-B4AB2C594B68}"/>
              </a:ext>
            </a:extLst>
          </p:cNvPr>
          <p:cNvSpPr>
            <a:spLocks noGrp="1"/>
          </p:cNvSpPr>
          <p:nvPr>
            <p:ph type="body" sz="quarter" idx="13"/>
          </p:nvPr>
        </p:nvSpPr>
        <p:spPr>
          <a:xfrm>
            <a:off x="4425950" y="2829893"/>
            <a:ext cx="6273800" cy="2120452"/>
          </a:xfrm>
        </p:spPr>
        <p:txBody>
          <a:bodyPr/>
          <a:lstStyle/>
          <a:p>
            <a:r>
              <a:rPr lang="zh-CN" altLang="en-US" dirty="0"/>
              <a:t>学校秉持“仁肃勤朴、求是奋发”的校训，坚持特色立校、人才强校、文化兴校，逐渐形成了“以特色学科引领和带动全面发展，以推进国际化进程提升办学水平，以医疗和产学研一体化服务于地方经济社会发展”的办学特色，探索出了一条地方高等院校的强校之路。</a:t>
            </a:r>
          </a:p>
        </p:txBody>
      </p:sp>
      <p:sp>
        <p:nvSpPr>
          <p:cNvPr id="34" name="标题 33">
            <a:extLst>
              <a:ext uri="{FF2B5EF4-FFF2-40B4-BE49-F238E27FC236}">
                <a16:creationId xmlns:a16="http://schemas.microsoft.com/office/drawing/2014/main" id="{4C84CE87-6905-4179-8977-D0DDCEA2E663}"/>
              </a:ext>
            </a:extLst>
          </p:cNvPr>
          <p:cNvSpPr>
            <a:spLocks noGrp="1"/>
          </p:cNvSpPr>
          <p:nvPr>
            <p:ph type="title"/>
          </p:nvPr>
        </p:nvSpPr>
        <p:spPr/>
        <p:txBody>
          <a:bodyPr/>
          <a:lstStyle/>
          <a:p>
            <a:r>
              <a:rPr lang="zh-CN" altLang="en-US" dirty="0"/>
              <a:t>无图</a:t>
            </a:r>
            <a:r>
              <a:rPr lang="en-US" altLang="zh-CN" dirty="0"/>
              <a:t>+1</a:t>
            </a:r>
            <a:r>
              <a:rPr lang="zh-CN" altLang="en-US" dirty="0"/>
              <a:t>段文字页</a:t>
            </a:r>
          </a:p>
        </p:txBody>
      </p:sp>
      <p:sp>
        <p:nvSpPr>
          <p:cNvPr id="10" name="PA-文本框 9">
            <a:extLst>
              <a:ext uri="{FF2B5EF4-FFF2-40B4-BE49-F238E27FC236}">
                <a16:creationId xmlns:a16="http://schemas.microsoft.com/office/drawing/2014/main" id="{463B5410-FF14-4097-BA1C-6957305DBDF1}"/>
              </a:ext>
            </a:extLst>
          </p:cNvPr>
          <p:cNvSpPr txBox="1"/>
          <p:nvPr>
            <p:custDataLst>
              <p:tags r:id="rId1"/>
            </p:custDataLst>
          </p:nvPr>
        </p:nvSpPr>
        <p:spPr>
          <a:xfrm>
            <a:off x="660400" y="1130300"/>
            <a:ext cx="1442801" cy="1334382"/>
          </a:xfrm>
          <a:custGeom>
            <a:avLst/>
            <a:gdLst/>
            <a:ahLst/>
            <a:cxnLst/>
            <a:rect l="l" t="t" r="r" b="b"/>
            <a:pathLst>
              <a:path w="1595526" h="1475631">
                <a:moveTo>
                  <a:pt x="1460260" y="0"/>
                </a:moveTo>
                <a:lnTo>
                  <a:pt x="1595526" y="215196"/>
                </a:lnTo>
                <a:cubicBezTo>
                  <a:pt x="1482804" y="262334"/>
                  <a:pt x="1399800" y="332529"/>
                  <a:pt x="1346514" y="425781"/>
                </a:cubicBezTo>
                <a:cubicBezTo>
                  <a:pt x="1293227" y="519033"/>
                  <a:pt x="1263509" y="654811"/>
                  <a:pt x="1257361" y="833116"/>
                </a:cubicBezTo>
                <a:lnTo>
                  <a:pt x="1546339" y="833116"/>
                </a:lnTo>
                <a:lnTo>
                  <a:pt x="1546339" y="1475631"/>
                </a:lnTo>
                <a:lnTo>
                  <a:pt x="953012" y="1475631"/>
                </a:lnTo>
                <a:lnTo>
                  <a:pt x="953012" y="968382"/>
                </a:lnTo>
                <a:cubicBezTo>
                  <a:pt x="953012" y="693751"/>
                  <a:pt x="985804" y="494951"/>
                  <a:pt x="1051387" y="371982"/>
                </a:cubicBezTo>
                <a:cubicBezTo>
                  <a:pt x="1137466" y="208023"/>
                  <a:pt x="1273757" y="84029"/>
                  <a:pt x="1460260" y="0"/>
                </a:cubicBezTo>
                <a:close/>
                <a:moveTo>
                  <a:pt x="507248" y="0"/>
                </a:moveTo>
                <a:lnTo>
                  <a:pt x="642515" y="215196"/>
                </a:lnTo>
                <a:cubicBezTo>
                  <a:pt x="529793" y="262334"/>
                  <a:pt x="446789" y="332529"/>
                  <a:pt x="393502" y="425781"/>
                </a:cubicBezTo>
                <a:cubicBezTo>
                  <a:pt x="340215" y="519033"/>
                  <a:pt x="310498" y="654811"/>
                  <a:pt x="304349" y="833116"/>
                </a:cubicBezTo>
                <a:lnTo>
                  <a:pt x="593327" y="833116"/>
                </a:lnTo>
                <a:lnTo>
                  <a:pt x="593327" y="1475631"/>
                </a:lnTo>
                <a:lnTo>
                  <a:pt x="0" y="1475631"/>
                </a:lnTo>
                <a:lnTo>
                  <a:pt x="0" y="968382"/>
                </a:lnTo>
                <a:cubicBezTo>
                  <a:pt x="0" y="693751"/>
                  <a:pt x="32792" y="494951"/>
                  <a:pt x="98376" y="371982"/>
                </a:cubicBezTo>
                <a:cubicBezTo>
                  <a:pt x="184454" y="208023"/>
                  <a:pt x="320745" y="84029"/>
                  <a:pt x="507248" y="0"/>
                </a:cubicBezTo>
                <a:close/>
              </a:path>
            </a:pathLst>
          </a:custGeom>
          <a:gradFill>
            <a:gsLst>
              <a:gs pos="0">
                <a:schemeClr val="bg1">
                  <a:lumMod val="85000"/>
                </a:schemeClr>
              </a:gs>
              <a:gs pos="100000">
                <a:schemeClr val="bg1">
                  <a:lumMod val="85000"/>
                  <a:alpha val="55000"/>
                </a:schemeClr>
              </a:gs>
            </a:gsLst>
            <a:lin ang="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9600" dirty="0">
              <a:solidFill>
                <a:schemeClr val="bg1">
                  <a:lumMod val="75000"/>
                </a:schemeClr>
              </a:solidFill>
            </a:endParaRPr>
          </a:p>
        </p:txBody>
      </p:sp>
      <p:pic>
        <p:nvPicPr>
          <p:cNvPr id="13" name="图形 12">
            <a:extLst>
              <a:ext uri="{FF2B5EF4-FFF2-40B4-BE49-F238E27FC236}">
                <a16:creationId xmlns:a16="http://schemas.microsoft.com/office/drawing/2014/main" id="{31A8BB9B-5F56-4F90-ADB4-6AB053E2B3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512" y="3204319"/>
            <a:ext cx="2390775" cy="2390775"/>
          </a:xfrm>
          <a:prstGeom prst="rect">
            <a:avLst/>
          </a:prstGeom>
        </p:spPr>
      </p:pic>
      <p:sp>
        <p:nvSpPr>
          <p:cNvPr id="4" name="矩形 3">
            <a:extLst>
              <a:ext uri="{FF2B5EF4-FFF2-40B4-BE49-F238E27FC236}">
                <a16:creationId xmlns:a16="http://schemas.microsoft.com/office/drawing/2014/main" id="{CDE7624E-CAE8-4627-8E28-4A30E6C3C5A4}"/>
              </a:ext>
            </a:extLst>
          </p:cNvPr>
          <p:cNvSpPr/>
          <p:nvPr/>
        </p:nvSpPr>
        <p:spPr>
          <a:xfrm>
            <a:off x="9979750" y="5251450"/>
            <a:ext cx="720000" cy="72000"/>
          </a:xfrm>
          <a:prstGeom prst="rect">
            <a:avLst/>
          </a:prstGeom>
          <a:gradFill flip="none" rotWithShape="1">
            <a:gsLst>
              <a:gs pos="0">
                <a:schemeClr val="accent1"/>
              </a:gs>
              <a:gs pos="6600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9463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E3E3EC8E-9EF7-4D3B-ACB1-76425A478019}"/>
              </a:ext>
            </a:extLst>
          </p:cNvPr>
          <p:cNvSpPr>
            <a:spLocks noGrp="1"/>
          </p:cNvSpPr>
          <p:nvPr>
            <p:ph type="title"/>
          </p:nvPr>
        </p:nvSpPr>
        <p:spPr/>
        <p:txBody>
          <a:bodyPr/>
          <a:lstStyle/>
          <a:p>
            <a:r>
              <a:rPr lang="zh-CN" altLang="en-US" dirty="0"/>
              <a:t>无图</a:t>
            </a:r>
            <a:r>
              <a:rPr lang="en-US" altLang="zh-CN" dirty="0"/>
              <a:t>+2</a:t>
            </a:r>
            <a:r>
              <a:rPr lang="zh-CN" altLang="en-US" dirty="0"/>
              <a:t>文字</a:t>
            </a:r>
          </a:p>
        </p:txBody>
      </p:sp>
      <p:sp>
        <p:nvSpPr>
          <p:cNvPr id="2" name="日期占位符 1">
            <a:extLst>
              <a:ext uri="{FF2B5EF4-FFF2-40B4-BE49-F238E27FC236}">
                <a16:creationId xmlns:a16="http://schemas.microsoft.com/office/drawing/2014/main" id="{31FDBDBB-E04F-4114-ACDB-E4492DC8088B}"/>
              </a:ext>
            </a:extLst>
          </p:cNvPr>
          <p:cNvSpPr>
            <a:spLocks noGrp="1"/>
          </p:cNvSpPr>
          <p:nvPr>
            <p:ph type="dt" sz="half" idx="2"/>
          </p:nvPr>
        </p:nvSpPr>
        <p:spPr/>
        <p:txBody>
          <a:bodyPr/>
          <a:lstStyle/>
          <a:p>
            <a:r>
              <a:rPr lang="zh-CN" altLang="en-US"/>
              <a:t>仁肃勤朴、求是奋发</a:t>
            </a:r>
          </a:p>
        </p:txBody>
      </p:sp>
      <p:sp>
        <p:nvSpPr>
          <p:cNvPr id="3" name="灯片编号占位符 2">
            <a:extLst>
              <a:ext uri="{FF2B5EF4-FFF2-40B4-BE49-F238E27FC236}">
                <a16:creationId xmlns:a16="http://schemas.microsoft.com/office/drawing/2014/main" id="{154D0E45-7BAC-4EAD-9707-221BC0744F95}"/>
              </a:ext>
            </a:extLst>
          </p:cNvPr>
          <p:cNvSpPr>
            <a:spLocks noGrp="1"/>
          </p:cNvSpPr>
          <p:nvPr>
            <p:ph type="sldNum" sz="quarter" idx="4"/>
          </p:nvPr>
        </p:nvSpPr>
        <p:spPr/>
        <p:txBody>
          <a:bodyPr/>
          <a:lstStyle/>
          <a:p>
            <a:fld id="{B74810B7-83A7-424C-93C8-85BC983329C6}" type="slidenum">
              <a:rPr lang="zh-CN" altLang="en-US" smtClean="0"/>
              <a:pPr/>
              <a:t>9</a:t>
            </a:fld>
            <a:endParaRPr lang="zh-CN" altLang="en-US"/>
          </a:p>
        </p:txBody>
      </p:sp>
      <p:sp>
        <p:nvSpPr>
          <p:cNvPr id="48" name="文本占位符 47">
            <a:extLst>
              <a:ext uri="{FF2B5EF4-FFF2-40B4-BE49-F238E27FC236}">
                <a16:creationId xmlns:a16="http://schemas.microsoft.com/office/drawing/2014/main" id="{9CBCDE24-572F-4CF3-B771-D4A7708D5F50}"/>
              </a:ext>
            </a:extLst>
          </p:cNvPr>
          <p:cNvSpPr>
            <a:spLocks noGrp="1"/>
          </p:cNvSpPr>
          <p:nvPr>
            <p:ph type="body" sz="quarter" idx="15"/>
          </p:nvPr>
        </p:nvSpPr>
        <p:spPr/>
        <p:txBody>
          <a:bodyPr>
            <a:normAutofit fontScale="92500" lnSpcReduction="20000"/>
          </a:bodyPr>
          <a:lstStyle/>
          <a:p>
            <a:r>
              <a:rPr lang="zh-CN" altLang="en-US" dirty="0"/>
              <a:t>学校拥有国家特色专业建设点</a:t>
            </a:r>
            <a:r>
              <a:rPr lang="en-US" altLang="zh-CN" dirty="0"/>
              <a:t>4</a:t>
            </a:r>
            <a:r>
              <a:rPr lang="zh-CN" altLang="en-US" dirty="0"/>
              <a:t>个、国家级一流本科专业建设点</a:t>
            </a:r>
            <a:r>
              <a:rPr lang="en-US" altLang="zh-CN" dirty="0"/>
              <a:t>5</a:t>
            </a:r>
            <a:r>
              <a:rPr lang="zh-CN" altLang="en-US" dirty="0"/>
              <a:t>个、国家级教学团队</a:t>
            </a:r>
            <a:r>
              <a:rPr lang="en-US" altLang="zh-CN" dirty="0"/>
              <a:t>1</a:t>
            </a:r>
            <a:r>
              <a:rPr lang="zh-CN" altLang="en-US" dirty="0"/>
              <a:t>个、国家级人才培养创新实验区</a:t>
            </a:r>
            <a:r>
              <a:rPr lang="en-US" altLang="zh-CN" dirty="0"/>
              <a:t>1</a:t>
            </a:r>
            <a:r>
              <a:rPr lang="zh-CN" altLang="en-US" dirty="0"/>
              <a:t>个、国家级实验教学示范中心</a:t>
            </a:r>
            <a:r>
              <a:rPr lang="en-US" altLang="zh-CN" dirty="0"/>
              <a:t>2</a:t>
            </a:r>
            <a:r>
              <a:rPr lang="zh-CN" altLang="en-US" dirty="0"/>
              <a:t>个、国家级实践教育基地</a:t>
            </a:r>
            <a:r>
              <a:rPr lang="en-US" altLang="zh-CN" dirty="0"/>
              <a:t>1</a:t>
            </a:r>
            <a:r>
              <a:rPr lang="zh-CN" altLang="en-US" dirty="0"/>
              <a:t>个、国家临床教学培训示范中心</a:t>
            </a:r>
            <a:r>
              <a:rPr lang="en-US" altLang="zh-CN" dirty="0"/>
              <a:t>1</a:t>
            </a:r>
            <a:r>
              <a:rPr lang="zh-CN" altLang="en-US" dirty="0"/>
              <a:t>个、国家虚拟仿真实验教学中心</a:t>
            </a:r>
            <a:r>
              <a:rPr lang="en-US" altLang="zh-CN" dirty="0"/>
              <a:t>1</a:t>
            </a:r>
            <a:r>
              <a:rPr lang="zh-CN" altLang="en-US" dirty="0"/>
              <a:t>个、国家级精品资源共享课程</a:t>
            </a:r>
            <a:r>
              <a:rPr lang="en-US" altLang="zh-CN" dirty="0"/>
              <a:t>5</a:t>
            </a:r>
            <a:r>
              <a:rPr lang="zh-CN" altLang="en-US" dirty="0"/>
              <a:t>门、国家双语教学示范课程</a:t>
            </a:r>
            <a:r>
              <a:rPr lang="en-US" altLang="zh-CN" dirty="0"/>
              <a:t>1</a:t>
            </a:r>
            <a:r>
              <a:rPr lang="zh-CN" altLang="en-US" dirty="0"/>
              <a:t>门、国家级来华留学生英语授课品牌课程</a:t>
            </a:r>
            <a:r>
              <a:rPr lang="en-US" altLang="zh-CN" dirty="0"/>
              <a:t>2</a:t>
            </a:r>
            <a:r>
              <a:rPr lang="zh-CN" altLang="en-US" dirty="0"/>
              <a:t>门、国家精品在线开放课程</a:t>
            </a:r>
            <a:r>
              <a:rPr lang="en-US" altLang="zh-CN" dirty="0"/>
              <a:t>1</a:t>
            </a:r>
            <a:r>
              <a:rPr lang="zh-CN" altLang="en-US" dirty="0"/>
              <a:t>门、国家虚拟仿真实验教学项目</a:t>
            </a:r>
            <a:r>
              <a:rPr lang="en-US" altLang="zh-CN" dirty="0"/>
              <a:t>4</a:t>
            </a:r>
            <a:r>
              <a:rPr lang="zh-CN" altLang="en-US" dirty="0"/>
              <a:t>项，获教育部“卓越医生教育培养计划”试点项目</a:t>
            </a:r>
            <a:r>
              <a:rPr lang="en-US" altLang="zh-CN" dirty="0"/>
              <a:t>5</a:t>
            </a:r>
            <a:r>
              <a:rPr lang="zh-CN" altLang="en-US" dirty="0"/>
              <a:t>个、国家专业综合改革试点项目</a:t>
            </a:r>
            <a:r>
              <a:rPr lang="en-US" altLang="zh-CN" dirty="0"/>
              <a:t>1</a:t>
            </a:r>
            <a:r>
              <a:rPr lang="zh-CN" altLang="en-US" dirty="0"/>
              <a:t>个；获国家级教学成果二等奖</a:t>
            </a:r>
            <a:r>
              <a:rPr lang="en-US" altLang="zh-CN" dirty="0"/>
              <a:t>2</a:t>
            </a:r>
            <a:r>
              <a:rPr lang="zh-CN" altLang="en-US" dirty="0"/>
              <a:t>项。</a:t>
            </a:r>
          </a:p>
        </p:txBody>
      </p:sp>
      <p:sp>
        <p:nvSpPr>
          <p:cNvPr id="49" name="文本占位符 48">
            <a:extLst>
              <a:ext uri="{FF2B5EF4-FFF2-40B4-BE49-F238E27FC236}">
                <a16:creationId xmlns:a16="http://schemas.microsoft.com/office/drawing/2014/main" id="{184C6808-7CED-477A-98F9-110D2A41EE50}"/>
              </a:ext>
            </a:extLst>
          </p:cNvPr>
          <p:cNvSpPr>
            <a:spLocks noGrp="1"/>
          </p:cNvSpPr>
          <p:nvPr>
            <p:ph type="body" sz="quarter" idx="16"/>
          </p:nvPr>
        </p:nvSpPr>
        <p:spPr/>
        <p:txBody>
          <a:bodyPr>
            <a:normAutofit fontScale="92500" lnSpcReduction="20000"/>
          </a:bodyPr>
          <a:lstStyle/>
          <a:p>
            <a:r>
              <a:rPr lang="zh-CN" altLang="en-US" dirty="0"/>
              <a:t>学校承担国家级科研项目</a:t>
            </a:r>
            <a:r>
              <a:rPr lang="en-US" altLang="zh-CN" dirty="0"/>
              <a:t>1100</a:t>
            </a:r>
            <a:r>
              <a:rPr lang="zh-CN" altLang="en-US" dirty="0"/>
              <a:t>余项，科研成果获得省部级以上奖励</a:t>
            </a:r>
            <a:r>
              <a:rPr lang="en-US" altLang="zh-CN" dirty="0"/>
              <a:t>160</a:t>
            </a:r>
            <a:r>
              <a:rPr lang="zh-CN" altLang="en-US" dirty="0"/>
              <a:t>余项，其中获国家科技进步奖一等奖</a:t>
            </a:r>
            <a:r>
              <a:rPr lang="en-US" altLang="zh-CN" dirty="0"/>
              <a:t>1</a:t>
            </a:r>
            <a:r>
              <a:rPr lang="zh-CN" altLang="en-US" dirty="0"/>
              <a:t>项，国家科技进步奖二等奖</a:t>
            </a:r>
            <a:r>
              <a:rPr lang="en-US" altLang="zh-CN" dirty="0"/>
              <a:t>5</a:t>
            </a:r>
            <a:r>
              <a:rPr lang="zh-CN" altLang="en-US" dirty="0"/>
              <a:t>项，国家技术发明奖二等奖</a:t>
            </a:r>
            <a:r>
              <a:rPr lang="en-US" altLang="zh-CN" dirty="0"/>
              <a:t>2</a:t>
            </a:r>
            <a:r>
              <a:rPr lang="zh-CN" altLang="en-US" dirty="0"/>
              <a:t>项，教育部科技奖一等奖</a:t>
            </a:r>
            <a:r>
              <a:rPr lang="en-US" altLang="zh-CN" dirty="0"/>
              <a:t>1</a:t>
            </a:r>
            <a:r>
              <a:rPr lang="zh-CN" altLang="en-US" dirty="0"/>
              <a:t>项、二等奖</a:t>
            </a:r>
            <a:r>
              <a:rPr lang="en-US" altLang="zh-CN" dirty="0"/>
              <a:t>3</a:t>
            </a:r>
            <a:r>
              <a:rPr lang="zh-CN" altLang="en-US" dirty="0"/>
              <a:t>项，中华医学科技奖一等奖</a:t>
            </a:r>
            <a:r>
              <a:rPr lang="en-US" altLang="zh-CN" dirty="0"/>
              <a:t>5</a:t>
            </a:r>
            <a:r>
              <a:rPr lang="zh-CN" altLang="en-US" dirty="0"/>
              <a:t>项，中国药学会科技奖一等奖</a:t>
            </a:r>
            <a:r>
              <a:rPr lang="en-US" altLang="zh-CN" dirty="0"/>
              <a:t>1</a:t>
            </a:r>
            <a:r>
              <a:rPr lang="zh-CN" altLang="en-US" dirty="0"/>
              <a:t>项，浙江省科学技术奖重大贡献奖</a:t>
            </a:r>
            <a:r>
              <a:rPr lang="en-US" altLang="zh-CN" dirty="0"/>
              <a:t>1</a:t>
            </a:r>
            <a:r>
              <a:rPr lang="zh-CN" altLang="en-US" dirty="0"/>
              <a:t>项，浙江省科学技术奖一等奖</a:t>
            </a:r>
            <a:r>
              <a:rPr lang="en-US" altLang="zh-CN" dirty="0"/>
              <a:t>17</a:t>
            </a:r>
            <a:r>
              <a:rPr lang="zh-CN" altLang="en-US" dirty="0"/>
              <a:t>项，教育部人文社会科学优秀成果奖二等奖</a:t>
            </a:r>
            <a:r>
              <a:rPr lang="en-US" altLang="zh-CN" dirty="0"/>
              <a:t>1</a:t>
            </a:r>
            <a:r>
              <a:rPr lang="zh-CN" altLang="en-US" dirty="0"/>
              <a:t>项，浙江省哲学社会科学优秀成果奖一等奖</a:t>
            </a:r>
            <a:r>
              <a:rPr lang="en-US" altLang="zh-CN" dirty="0"/>
              <a:t>3</a:t>
            </a:r>
            <a:r>
              <a:rPr lang="zh-CN" altLang="en-US" dirty="0"/>
              <a:t>项。教师获光华工程科技奖、何梁何利基金科学与技术奖、谈家桢生命科学奖等荣誉。</a:t>
            </a:r>
          </a:p>
        </p:txBody>
      </p:sp>
      <p:sp>
        <p:nvSpPr>
          <p:cNvPr id="10" name="文本占位符 9">
            <a:extLst>
              <a:ext uri="{FF2B5EF4-FFF2-40B4-BE49-F238E27FC236}">
                <a16:creationId xmlns:a16="http://schemas.microsoft.com/office/drawing/2014/main" id="{57CE9EB1-DEE5-4C8D-A63B-DEACA5E0B219}"/>
              </a:ext>
            </a:extLst>
          </p:cNvPr>
          <p:cNvSpPr>
            <a:spLocks noGrp="1"/>
          </p:cNvSpPr>
          <p:nvPr>
            <p:ph type="body" sz="quarter" idx="17"/>
          </p:nvPr>
        </p:nvSpPr>
        <p:spPr/>
        <p:txBody>
          <a:bodyPr/>
          <a:lstStyle/>
          <a:p>
            <a:r>
              <a:rPr lang="en-US" altLang="zh-CN" dirty="0"/>
              <a:t>01</a:t>
            </a:r>
            <a:endParaRPr lang="zh-CN" altLang="en-US" dirty="0"/>
          </a:p>
        </p:txBody>
      </p:sp>
      <p:sp>
        <p:nvSpPr>
          <p:cNvPr id="11" name="文本占位符 10">
            <a:extLst>
              <a:ext uri="{FF2B5EF4-FFF2-40B4-BE49-F238E27FC236}">
                <a16:creationId xmlns:a16="http://schemas.microsoft.com/office/drawing/2014/main" id="{0EE8DE69-FA5C-4DEC-B3DF-BC381F38AE7B}"/>
              </a:ext>
            </a:extLst>
          </p:cNvPr>
          <p:cNvSpPr>
            <a:spLocks noGrp="1"/>
          </p:cNvSpPr>
          <p:nvPr>
            <p:ph type="body" sz="quarter" idx="18"/>
          </p:nvPr>
        </p:nvSpPr>
        <p:spPr/>
        <p:txBody>
          <a:bodyPr/>
          <a:lstStyle/>
          <a:p>
            <a:r>
              <a:rPr lang="zh-CN" altLang="en-US" dirty="0"/>
              <a:t>小标题</a:t>
            </a:r>
            <a:r>
              <a:rPr lang="en-US" altLang="zh-CN" dirty="0"/>
              <a:t>1</a:t>
            </a:r>
            <a:endParaRPr lang="zh-CN" altLang="en-US" dirty="0"/>
          </a:p>
        </p:txBody>
      </p:sp>
      <p:sp>
        <p:nvSpPr>
          <p:cNvPr id="12" name="文本占位符 11">
            <a:extLst>
              <a:ext uri="{FF2B5EF4-FFF2-40B4-BE49-F238E27FC236}">
                <a16:creationId xmlns:a16="http://schemas.microsoft.com/office/drawing/2014/main" id="{E7FA76F7-BD62-4F7B-A243-CCDF39E2C70F}"/>
              </a:ext>
            </a:extLst>
          </p:cNvPr>
          <p:cNvSpPr>
            <a:spLocks noGrp="1"/>
          </p:cNvSpPr>
          <p:nvPr>
            <p:ph type="body" sz="quarter" idx="19"/>
          </p:nvPr>
        </p:nvSpPr>
        <p:spPr/>
        <p:txBody>
          <a:bodyPr/>
          <a:lstStyle/>
          <a:p>
            <a:r>
              <a:rPr lang="en-US" altLang="zh-CN" dirty="0"/>
              <a:t>02</a:t>
            </a:r>
            <a:endParaRPr lang="zh-CN" altLang="en-US" dirty="0"/>
          </a:p>
        </p:txBody>
      </p:sp>
      <p:sp>
        <p:nvSpPr>
          <p:cNvPr id="13" name="文本占位符 12">
            <a:extLst>
              <a:ext uri="{FF2B5EF4-FFF2-40B4-BE49-F238E27FC236}">
                <a16:creationId xmlns:a16="http://schemas.microsoft.com/office/drawing/2014/main" id="{1DD8B192-E34E-456C-B0CF-B8EF3221086F}"/>
              </a:ext>
            </a:extLst>
          </p:cNvPr>
          <p:cNvSpPr>
            <a:spLocks noGrp="1"/>
          </p:cNvSpPr>
          <p:nvPr>
            <p:ph type="body" sz="quarter" idx="20"/>
          </p:nvPr>
        </p:nvSpPr>
        <p:spPr/>
        <p:txBody>
          <a:bodyPr/>
          <a:lstStyle/>
          <a:p>
            <a:r>
              <a:rPr lang="zh-CN" altLang="en-US" dirty="0"/>
              <a:t>小标题</a:t>
            </a:r>
            <a:r>
              <a:rPr lang="en-US" altLang="zh-CN" dirty="0"/>
              <a:t>2</a:t>
            </a:r>
            <a:endParaRPr lang="zh-CN" altLang="en-US" dirty="0"/>
          </a:p>
        </p:txBody>
      </p:sp>
    </p:spTree>
    <p:extLst>
      <p:ext uri="{BB962C8B-B14F-4D97-AF65-F5344CB8AC3E}">
        <p14:creationId xmlns:p14="http://schemas.microsoft.com/office/powerpoint/2010/main" val="3283167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ISLIDE.ICON" val="#402344;#13590;#12879;#36916;#168326;#69114;#140446;#161052;#105080;#401151;"/>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ISLIDE.ICON" val="#381514;#381509;#381515;"/>
</p:tagLst>
</file>

<file path=ppt/tags/tag5.xml><?xml version="1.0" encoding="utf-8"?>
<p:tagLst xmlns:a="http://schemas.openxmlformats.org/drawingml/2006/main" xmlns:r="http://schemas.openxmlformats.org/officeDocument/2006/relationships" xmlns:p="http://schemas.openxmlformats.org/presentationml/2006/main">
  <p:tag name="ISLIDE.ICON" val="#41814;"/>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温州医科大学">
      <a:dk1>
        <a:srgbClr val="000000"/>
      </a:dk1>
      <a:lt1>
        <a:srgbClr val="FFFFFF"/>
      </a:lt1>
      <a:dk2>
        <a:srgbClr val="778495"/>
      </a:dk2>
      <a:lt2>
        <a:srgbClr val="F0F0F0"/>
      </a:lt2>
      <a:accent1>
        <a:srgbClr val="821D34"/>
      </a:accent1>
      <a:accent2>
        <a:srgbClr val="B53916"/>
      </a:accent2>
      <a:accent3>
        <a:srgbClr val="E8A490"/>
      </a:accent3>
      <a:accent4>
        <a:srgbClr val="4F8F43"/>
      </a:accent4>
      <a:accent5>
        <a:srgbClr val="67B516"/>
      </a:accent5>
      <a:accent6>
        <a:srgbClr val="C9C9C9"/>
      </a:accent6>
      <a:hlink>
        <a:srgbClr val="EC4461"/>
      </a:hlink>
      <a:folHlink>
        <a:srgbClr val="BFBFBF"/>
      </a:folHlink>
    </a:clrScheme>
    <a:fontScheme name="温州医科大学">
      <a:majorFont>
        <a:latin typeface="Impact"/>
        <a:ea typeface="思源宋体 CN Heavy"/>
        <a:cs typeface=""/>
      </a:majorFont>
      <a:minorFont>
        <a:latin typeface="Ari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1878</TotalTime>
  <Words>3856</Words>
  <Application>Microsoft Office PowerPoint</Application>
  <PresentationFormat>宽屏</PresentationFormat>
  <Paragraphs>622</Paragraphs>
  <Slides>61</Slides>
  <Notes>43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61</vt:i4>
      </vt:variant>
    </vt:vector>
  </HeadingPairs>
  <TitlesOfParts>
    <vt:vector size="69" baseType="lpstr">
      <vt:lpstr>黑体</vt:lpstr>
      <vt:lpstr>思源黑体 CN Normal</vt:lpstr>
      <vt:lpstr>思源宋体 CN Heavy</vt:lpstr>
      <vt:lpstr>杨任东竹石体-Medium</vt:lpstr>
      <vt:lpstr>Arial</vt:lpstr>
      <vt:lpstr>Impact</vt:lpstr>
      <vt:lpstr>Office 主题​​</vt:lpstr>
      <vt:lpstr>1_OfficePLUS</vt:lpstr>
      <vt:lpstr>PowerPoint 演示文稿</vt:lpstr>
      <vt:lpstr>PowerPoint 演示文稿</vt:lpstr>
      <vt:lpstr>温州医科大学研究生 毕业答辩通用PPT模板</vt:lpstr>
      <vt:lpstr>PowerPoint 演示文稿</vt:lpstr>
      <vt:lpstr>PowerPoint 演示文稿</vt:lpstr>
      <vt:lpstr>PowerPoint 演示文稿</vt:lpstr>
      <vt:lpstr>PowerPoint 演示文稿</vt:lpstr>
      <vt:lpstr>无图+1段文字页</vt:lpstr>
      <vt:lpstr>无图+2文字</vt:lpstr>
      <vt:lpstr>逻辑关系-递进</vt:lpstr>
      <vt:lpstr>逻辑关系-时间轴</vt:lpstr>
      <vt:lpstr>1图+1段文字</vt:lpstr>
      <vt:lpstr>1图+1段文字+3要点</vt:lpstr>
      <vt:lpstr>4图+4文字</vt:lpstr>
      <vt:lpstr>PowerPoint 演示文稿</vt:lpstr>
      <vt:lpstr>PowerPoint 演示文稿</vt:lpstr>
      <vt:lpstr>无图+3段文字</vt:lpstr>
      <vt:lpstr>无图+4段文字</vt:lpstr>
      <vt:lpstr>无图+5段文字</vt:lpstr>
      <vt:lpstr>无图+6文字</vt:lpstr>
      <vt:lpstr>2图+1段文字</vt:lpstr>
      <vt:lpstr>逻辑关系-矩阵</vt:lpstr>
      <vt:lpstr>PowerPoint 演示文稿</vt:lpstr>
      <vt:lpstr>PowerPoint 演示文稿</vt:lpstr>
      <vt:lpstr>流程图</vt:lpstr>
      <vt:lpstr>逻辑关系-循环</vt:lpstr>
      <vt:lpstr>逻辑关系-聚合</vt:lpstr>
      <vt:lpstr>4图+1段文字+2小点</vt:lpstr>
      <vt:lpstr>PowerPoint 演示文稿</vt:lpstr>
      <vt:lpstr>PowerPoint 演示文稿</vt:lpstr>
      <vt:lpstr>PowerPoint 演示文稿</vt:lpstr>
      <vt:lpstr>图表-纯表格</vt:lpstr>
      <vt:lpstr>图表-堆积条形图</vt:lpstr>
      <vt:lpstr>图表-3种饼图</vt:lpstr>
      <vt:lpstr>图表-趋势图</vt:lpstr>
      <vt:lpstr>图表-柱状图</vt:lpstr>
      <vt:lpstr>图表-百分比环形图</vt:lpstr>
      <vt:lpstr>图表-柏拉图</vt:lpstr>
      <vt:lpstr>2图+2段文字</vt:lpstr>
      <vt:lpstr>PowerPoint 演示文稿</vt:lpstr>
      <vt:lpstr>PowerPoint 演示文稿</vt:lpstr>
      <vt:lpstr>逻辑关系-对比</vt:lpstr>
      <vt:lpstr>无图+2段文字页</vt:lpstr>
      <vt:lpstr>逻辑关系-金字塔</vt:lpstr>
      <vt:lpstr>1图+2段文字</vt:lpstr>
      <vt:lpstr>无图+1文字</vt:lpstr>
      <vt:lpstr>总分结构</vt:lpstr>
      <vt:lpstr>功能页-团队介绍</vt:lpstr>
      <vt:lpstr>感谢</vt:lpstr>
      <vt:lpstr>设计规范</vt:lpstr>
      <vt:lpstr>使用说明</vt:lpstr>
      <vt:lpstr>使用说明</vt:lpstr>
      <vt:lpstr>使用说明</vt:lpstr>
      <vt:lpstr>使用说明</vt:lpstr>
      <vt:lpstr>使用说明</vt:lpstr>
      <vt:lpstr>配色方案</vt:lpstr>
      <vt:lpstr>字体规范</vt:lpstr>
      <vt:lpstr>图标素材（来源：Microsoft office自带图标库）</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李琦</dc:creator>
  <cp:lastModifiedBy>张 李琦</cp:lastModifiedBy>
  <cp:revision>273</cp:revision>
  <dcterms:created xsi:type="dcterms:W3CDTF">2020-04-19T05:46:16Z</dcterms:created>
  <dcterms:modified xsi:type="dcterms:W3CDTF">2020-04-24T10:05:09Z</dcterms:modified>
</cp:coreProperties>
</file>